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842" r:id="rId2"/>
    <p:sldMasterId id="2147483854" r:id="rId3"/>
    <p:sldMasterId id="2147483866" r:id="rId4"/>
    <p:sldMasterId id="2147483878" r:id="rId5"/>
    <p:sldMasterId id="2147483890" r:id="rId6"/>
    <p:sldMasterId id="2147483902" r:id="rId7"/>
    <p:sldMasterId id="2147483914" r:id="rId8"/>
    <p:sldMasterId id="2147483943" r:id="rId9"/>
    <p:sldMasterId id="2147483948" r:id="rId10"/>
    <p:sldMasterId id="2147483960" r:id="rId11"/>
    <p:sldMasterId id="2147483972" r:id="rId12"/>
    <p:sldMasterId id="2147483996" r:id="rId13"/>
    <p:sldMasterId id="2147484008" r:id="rId14"/>
    <p:sldMasterId id="2147484020" r:id="rId15"/>
    <p:sldMasterId id="2147484032" r:id="rId16"/>
    <p:sldMasterId id="2147484039" r:id="rId17"/>
  </p:sldMasterIdLst>
  <p:notesMasterIdLst>
    <p:notesMasterId r:id="rId69"/>
  </p:notesMasterIdLst>
  <p:handoutMasterIdLst>
    <p:handoutMasterId r:id="rId70"/>
  </p:handoutMasterIdLst>
  <p:sldIdLst>
    <p:sldId id="350" r:id="rId18"/>
    <p:sldId id="591" r:id="rId19"/>
    <p:sldId id="524" r:id="rId20"/>
    <p:sldId id="869" r:id="rId21"/>
    <p:sldId id="965" r:id="rId22"/>
    <p:sldId id="939" r:id="rId23"/>
    <p:sldId id="739" r:id="rId24"/>
    <p:sldId id="935" r:id="rId25"/>
    <p:sldId id="896" r:id="rId26"/>
    <p:sldId id="924" r:id="rId27"/>
    <p:sldId id="916" r:id="rId28"/>
    <p:sldId id="608" r:id="rId29"/>
    <p:sldId id="937" r:id="rId30"/>
    <p:sldId id="938" r:id="rId31"/>
    <p:sldId id="751" r:id="rId32"/>
    <p:sldId id="778" r:id="rId33"/>
    <p:sldId id="909" r:id="rId34"/>
    <p:sldId id="954" r:id="rId35"/>
    <p:sldId id="964" r:id="rId36"/>
    <p:sldId id="963" r:id="rId37"/>
    <p:sldId id="962" r:id="rId38"/>
    <p:sldId id="953" r:id="rId39"/>
    <p:sldId id="941" r:id="rId40"/>
    <p:sldId id="942" r:id="rId41"/>
    <p:sldId id="943" r:id="rId42"/>
    <p:sldId id="944" r:id="rId43"/>
    <p:sldId id="928" r:id="rId44"/>
    <p:sldId id="798" r:id="rId45"/>
    <p:sldId id="907" r:id="rId46"/>
    <p:sldId id="861" r:id="rId47"/>
    <p:sldId id="842" r:id="rId48"/>
    <p:sldId id="958" r:id="rId49"/>
    <p:sldId id="959" r:id="rId50"/>
    <p:sldId id="815" r:id="rId51"/>
    <p:sldId id="832" r:id="rId52"/>
    <p:sldId id="898" r:id="rId53"/>
    <p:sldId id="797" r:id="rId54"/>
    <p:sldId id="967" r:id="rId55"/>
    <p:sldId id="883" r:id="rId56"/>
    <p:sldId id="885" r:id="rId57"/>
    <p:sldId id="936" r:id="rId58"/>
    <p:sldId id="893" r:id="rId59"/>
    <p:sldId id="302" r:id="rId60"/>
    <p:sldId id="955" r:id="rId61"/>
    <p:sldId id="956" r:id="rId62"/>
    <p:sldId id="957" r:id="rId63"/>
    <p:sldId id="966" r:id="rId64"/>
    <p:sldId id="701" r:id="rId65"/>
    <p:sldId id="672" r:id="rId66"/>
    <p:sldId id="673" r:id="rId67"/>
    <p:sldId id="586" r:id="rId68"/>
  </p:sldIdLst>
  <p:sldSz cx="12192000" cy="6858000"/>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lya Basesen" initials="HB" lastIdx="2" clrIdx="0"/>
  <p:cmAuthor id="7" name="TEYDEB ETAP" initials="  " lastIdx="5" clrIdx="7">
    <p:extLst>
      <p:ext uri="{19B8F6BF-5375-455C-9EA6-DF929625EA0E}">
        <p15:presenceInfo xmlns:p15="http://schemas.microsoft.com/office/powerpoint/2012/main" userId="TEYDEB ETAP" providerId="None"/>
      </p:ext>
    </p:extLst>
  </p:cmAuthor>
  <p:cmAuthor id="1" name="Hasan Selçuk Selek" initials="HSS" lastIdx="63" clrIdx="1">
    <p:extLst>
      <p:ext uri="{19B8F6BF-5375-455C-9EA6-DF929625EA0E}">
        <p15:presenceInfo xmlns:p15="http://schemas.microsoft.com/office/powerpoint/2012/main" userId="Hasan Selçuk Selek" providerId="None"/>
      </p:ext>
    </p:extLst>
  </p:cmAuthor>
  <p:cmAuthor id="8" name="Merve BAŞARAN" initials="  " lastIdx="73" clrIdx="8">
    <p:extLst>
      <p:ext uri="{19B8F6BF-5375-455C-9EA6-DF929625EA0E}">
        <p15:presenceInfo xmlns:p15="http://schemas.microsoft.com/office/powerpoint/2012/main" userId="Merve BAŞARAN" providerId="None"/>
      </p:ext>
    </p:extLst>
  </p:cmAuthor>
  <p:cmAuthor id="2" name="ilkay" initials="i" lastIdx="0" clrIdx="2"/>
  <p:cmAuthor id="9" name="Zeynep Ayan" initials="ZA" lastIdx="6" clrIdx="9">
    <p:extLst>
      <p:ext uri="{19B8F6BF-5375-455C-9EA6-DF929625EA0E}">
        <p15:presenceInfo xmlns:p15="http://schemas.microsoft.com/office/powerpoint/2012/main" userId="Zeynep Ayan" providerId="None"/>
      </p:ext>
    </p:extLst>
  </p:cmAuthor>
  <p:cmAuthor id="3" name="Merve Vildan Baysal" initials="MVB" lastIdx="5" clrIdx="3">
    <p:extLst>
      <p:ext uri="{19B8F6BF-5375-455C-9EA6-DF929625EA0E}">
        <p15:presenceInfo xmlns:p15="http://schemas.microsoft.com/office/powerpoint/2012/main" userId="Merve Vildan Baysal" providerId="None"/>
      </p:ext>
    </p:extLst>
  </p:cmAuthor>
  <p:cmAuthor id="10" name="Sepren Öncü" initials="SÖ" lastIdx="3" clrIdx="10">
    <p:extLst>
      <p:ext uri="{19B8F6BF-5375-455C-9EA6-DF929625EA0E}">
        <p15:presenceInfo xmlns:p15="http://schemas.microsoft.com/office/powerpoint/2012/main" userId="Sepren Öncü" providerId="None"/>
      </p:ext>
    </p:extLst>
  </p:cmAuthor>
  <p:cmAuthor id="4" name="Merve Vildan Baysal" initials="MVB [2]" lastIdx="17" clrIdx="4">
    <p:extLst>
      <p:ext uri="{19B8F6BF-5375-455C-9EA6-DF929625EA0E}">
        <p15:presenceInfo xmlns:p15="http://schemas.microsoft.com/office/powerpoint/2012/main" userId="S-1-5-21-2512573660-250611157-3039172211-4348" providerId="AD"/>
      </p:ext>
    </p:extLst>
  </p:cmAuthor>
  <p:cmAuthor id="5" name="İdil Büşra KUTLU" initials="İBK" lastIdx="0" clrIdx="5">
    <p:extLst>
      <p:ext uri="{19B8F6BF-5375-455C-9EA6-DF929625EA0E}">
        <p15:presenceInfo xmlns:p15="http://schemas.microsoft.com/office/powerpoint/2012/main" userId="İdil Büşra KUTLU" providerId="None"/>
      </p:ext>
    </p:extLst>
  </p:cmAuthor>
  <p:cmAuthor id="6" name="Yasin ERGÜL" initials="YE" lastIdx="1" clrIdx="6">
    <p:extLst>
      <p:ext uri="{19B8F6BF-5375-455C-9EA6-DF929625EA0E}">
        <p15:presenceInfo xmlns:p15="http://schemas.microsoft.com/office/powerpoint/2012/main" userId="S-1-5-21-2512573660-250611157-3039172211-86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C00000"/>
    <a:srgbClr val="CB2D2D"/>
    <a:srgbClr val="CF3E3E"/>
    <a:srgbClr val="FFFFFF"/>
    <a:srgbClr val="3399FF"/>
    <a:srgbClr val="FF9966"/>
    <a:srgbClr val="338DCD"/>
    <a:srgbClr val="E42A32"/>
    <a:srgbClr val="CDDA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Orta Stil 4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3979" autoAdjust="0"/>
  </p:normalViewPr>
  <p:slideViewPr>
    <p:cSldViewPr snapToGrid="0">
      <p:cViewPr varScale="1">
        <p:scale>
          <a:sx n="88" d="100"/>
          <a:sy n="88" d="100"/>
        </p:scale>
        <p:origin x="202" y="72"/>
      </p:cViewPr>
      <p:guideLst>
        <p:guide orient="horz" pos="2160"/>
        <p:guide pos="3840"/>
      </p:guideLst>
    </p:cSldViewPr>
  </p:slideViewPr>
  <p:outlineViewPr>
    <p:cViewPr>
      <p:scale>
        <a:sx n="33" d="100"/>
        <a:sy n="33" d="100"/>
      </p:scale>
      <p:origin x="0" y="-3108"/>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7.xml"/><Relationship Id="rId7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200A39-22F2-4640-99C0-7CE35BE9314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tr-TR"/>
        </a:p>
      </dgm:t>
    </dgm:pt>
    <dgm:pt modelId="{07DB17A8-A488-4A71-8BA6-AB2118232CA9}">
      <dgm:prSet phldrT="[Text]" custT="1"/>
      <dgm:spPr>
        <a:solidFill>
          <a:srgbClr val="7197AB"/>
        </a:solidFill>
      </dgm:spPr>
      <dgm:t>
        <a:bodyPr/>
        <a:lstStyle/>
        <a:p>
          <a:r>
            <a:rPr lang="tr-TR" sz="1200" dirty="0">
              <a:solidFill>
                <a:schemeClr val="tx1"/>
              </a:solidFill>
            </a:rPr>
            <a:t>Ciroda artış</a:t>
          </a:r>
        </a:p>
      </dgm:t>
    </dgm:pt>
    <dgm:pt modelId="{BACE0436-617B-480B-952A-854B7B04F2F1}" type="parTrans" cxnId="{5E8120CD-513D-420E-8E28-320CBB9BCD19}">
      <dgm:prSet/>
      <dgm:spPr/>
      <dgm:t>
        <a:bodyPr/>
        <a:lstStyle/>
        <a:p>
          <a:endParaRPr lang="tr-TR"/>
        </a:p>
      </dgm:t>
    </dgm:pt>
    <dgm:pt modelId="{5F2BF097-8208-44EA-9D78-270E12E71324}" type="sibTrans" cxnId="{5E8120CD-513D-420E-8E28-320CBB9BCD19}">
      <dgm:prSet/>
      <dgm:spPr/>
      <dgm:t>
        <a:bodyPr/>
        <a:lstStyle/>
        <a:p>
          <a:endParaRPr lang="tr-TR"/>
        </a:p>
      </dgm:t>
    </dgm:pt>
    <dgm:pt modelId="{0815054B-0C46-4E47-908D-7E1BC41ED81B}">
      <dgm:prSet custT="1"/>
      <dgm:spPr>
        <a:solidFill>
          <a:srgbClr val="F7DDBC"/>
        </a:solidFill>
      </dgm:spPr>
      <dgm:t>
        <a:bodyPr/>
        <a:lstStyle/>
        <a:p>
          <a:r>
            <a:rPr lang="tr-TR" sz="1200" dirty="0">
              <a:solidFill>
                <a:schemeClr val="tx1"/>
              </a:solidFill>
            </a:rPr>
            <a:t>Pazar payında artış</a:t>
          </a:r>
        </a:p>
      </dgm:t>
    </dgm:pt>
    <dgm:pt modelId="{DB7FC963-B275-4DD4-805F-1220F98316CC}" type="parTrans" cxnId="{6E4B5849-CAFE-43D1-9B44-456491A893EC}">
      <dgm:prSet/>
      <dgm:spPr/>
      <dgm:t>
        <a:bodyPr/>
        <a:lstStyle/>
        <a:p>
          <a:endParaRPr lang="tr-TR"/>
        </a:p>
      </dgm:t>
    </dgm:pt>
    <dgm:pt modelId="{73459DDF-51AF-4D1A-A0A2-2C2DFA8BAF4E}" type="sibTrans" cxnId="{6E4B5849-CAFE-43D1-9B44-456491A893EC}">
      <dgm:prSet/>
      <dgm:spPr/>
      <dgm:t>
        <a:bodyPr/>
        <a:lstStyle/>
        <a:p>
          <a:endParaRPr lang="tr-TR"/>
        </a:p>
      </dgm:t>
    </dgm:pt>
    <dgm:pt modelId="{69EDC102-FB26-4A9E-A4A5-BDBBCDD87935}">
      <dgm:prSet custT="1"/>
      <dgm:spPr>
        <a:solidFill>
          <a:srgbClr val="7197AB"/>
        </a:solidFill>
      </dgm:spPr>
      <dgm:t>
        <a:bodyPr/>
        <a:lstStyle/>
        <a:p>
          <a:r>
            <a:rPr lang="tr-TR" sz="1200" dirty="0">
              <a:solidFill>
                <a:schemeClr val="tx1"/>
              </a:solidFill>
            </a:rPr>
            <a:t>Yeni pazarlara giriş</a:t>
          </a:r>
        </a:p>
      </dgm:t>
    </dgm:pt>
    <dgm:pt modelId="{C252367E-6C96-4D2A-A027-538B2303D683}" type="parTrans" cxnId="{EA9487EE-0C78-42C7-AB38-753036C9B14F}">
      <dgm:prSet/>
      <dgm:spPr/>
      <dgm:t>
        <a:bodyPr/>
        <a:lstStyle/>
        <a:p>
          <a:endParaRPr lang="tr-TR"/>
        </a:p>
      </dgm:t>
    </dgm:pt>
    <dgm:pt modelId="{DC89BC8C-8D30-448A-9361-6161FB553DDC}" type="sibTrans" cxnId="{EA9487EE-0C78-42C7-AB38-753036C9B14F}">
      <dgm:prSet/>
      <dgm:spPr/>
      <dgm:t>
        <a:bodyPr/>
        <a:lstStyle/>
        <a:p>
          <a:endParaRPr lang="tr-TR"/>
        </a:p>
      </dgm:t>
    </dgm:pt>
    <dgm:pt modelId="{2D2B9B18-14AF-44C7-9DFE-37BF5F52B9FE}">
      <dgm:prSet custT="1"/>
      <dgm:spPr>
        <a:solidFill>
          <a:srgbClr val="F7DDBC"/>
        </a:solidFill>
      </dgm:spPr>
      <dgm:t>
        <a:bodyPr/>
        <a:lstStyle/>
        <a:p>
          <a:r>
            <a:rPr lang="tr-TR" sz="1200" dirty="0">
              <a:solidFill>
                <a:schemeClr val="tx1"/>
              </a:solidFill>
            </a:rPr>
            <a:t>Yurtdışına satış ya da mevcut yurtdışı satışlarında artış</a:t>
          </a:r>
        </a:p>
      </dgm:t>
    </dgm:pt>
    <dgm:pt modelId="{B0BBBDEE-1E2C-4D07-885A-C5C8DA9FF78D}" type="parTrans" cxnId="{E6E764AB-385F-45C1-8DBB-4182578B7A5B}">
      <dgm:prSet/>
      <dgm:spPr/>
      <dgm:t>
        <a:bodyPr/>
        <a:lstStyle/>
        <a:p>
          <a:endParaRPr lang="tr-TR"/>
        </a:p>
      </dgm:t>
    </dgm:pt>
    <dgm:pt modelId="{2206CB50-3744-49CE-A1B4-ED7B038A13B0}" type="sibTrans" cxnId="{E6E764AB-385F-45C1-8DBB-4182578B7A5B}">
      <dgm:prSet/>
      <dgm:spPr/>
      <dgm:t>
        <a:bodyPr/>
        <a:lstStyle/>
        <a:p>
          <a:endParaRPr lang="tr-TR"/>
        </a:p>
      </dgm:t>
    </dgm:pt>
    <dgm:pt modelId="{63F7278F-4F59-4A66-BD5C-0B1F74F6511B}" type="pres">
      <dgm:prSet presAssocID="{A1200A39-22F2-4640-99C0-7CE35BE93144}" presName="Name0" presStyleCnt="0">
        <dgm:presLayoutVars>
          <dgm:chMax val="7"/>
          <dgm:chPref val="7"/>
          <dgm:dir/>
        </dgm:presLayoutVars>
      </dgm:prSet>
      <dgm:spPr/>
      <dgm:t>
        <a:bodyPr/>
        <a:lstStyle/>
        <a:p>
          <a:endParaRPr lang="tr-TR"/>
        </a:p>
      </dgm:t>
    </dgm:pt>
    <dgm:pt modelId="{BB28BED4-5AC3-4C42-8807-4FE56B8EBEAC}" type="pres">
      <dgm:prSet presAssocID="{A1200A39-22F2-4640-99C0-7CE35BE93144}" presName="Name1" presStyleCnt="0"/>
      <dgm:spPr/>
    </dgm:pt>
    <dgm:pt modelId="{78141E37-6261-460A-9442-C950B2089512}" type="pres">
      <dgm:prSet presAssocID="{A1200A39-22F2-4640-99C0-7CE35BE93144}" presName="cycle" presStyleCnt="0"/>
      <dgm:spPr/>
    </dgm:pt>
    <dgm:pt modelId="{07146732-C313-4A16-B472-B48E7F443F8F}" type="pres">
      <dgm:prSet presAssocID="{A1200A39-22F2-4640-99C0-7CE35BE93144}" presName="srcNode" presStyleLbl="node1" presStyleIdx="0" presStyleCnt="4"/>
      <dgm:spPr/>
    </dgm:pt>
    <dgm:pt modelId="{DDEC8D86-5F10-4256-BD3B-963FDD4144A6}" type="pres">
      <dgm:prSet presAssocID="{A1200A39-22F2-4640-99C0-7CE35BE93144}" presName="conn" presStyleLbl="parChTrans1D2" presStyleIdx="0" presStyleCnt="1"/>
      <dgm:spPr/>
      <dgm:t>
        <a:bodyPr/>
        <a:lstStyle/>
        <a:p>
          <a:endParaRPr lang="tr-TR"/>
        </a:p>
      </dgm:t>
    </dgm:pt>
    <dgm:pt modelId="{39DCD16B-1DA0-4873-9CCB-39E0E7D6D272}" type="pres">
      <dgm:prSet presAssocID="{A1200A39-22F2-4640-99C0-7CE35BE93144}" presName="extraNode" presStyleLbl="node1" presStyleIdx="0" presStyleCnt="4"/>
      <dgm:spPr/>
    </dgm:pt>
    <dgm:pt modelId="{60970AA1-1434-4F29-B748-35651637E1A6}" type="pres">
      <dgm:prSet presAssocID="{A1200A39-22F2-4640-99C0-7CE35BE93144}" presName="dstNode" presStyleLbl="node1" presStyleIdx="0" presStyleCnt="4"/>
      <dgm:spPr/>
    </dgm:pt>
    <dgm:pt modelId="{AD36C638-B1C9-4243-BEF7-C017409A780A}" type="pres">
      <dgm:prSet presAssocID="{07DB17A8-A488-4A71-8BA6-AB2118232CA9}" presName="text_1" presStyleLbl="node1" presStyleIdx="0" presStyleCnt="4">
        <dgm:presLayoutVars>
          <dgm:bulletEnabled val="1"/>
        </dgm:presLayoutVars>
      </dgm:prSet>
      <dgm:spPr/>
      <dgm:t>
        <a:bodyPr/>
        <a:lstStyle/>
        <a:p>
          <a:endParaRPr lang="tr-TR"/>
        </a:p>
      </dgm:t>
    </dgm:pt>
    <dgm:pt modelId="{DCE33A5A-BF90-4C1B-8624-BE4B6AB1D288}" type="pres">
      <dgm:prSet presAssocID="{07DB17A8-A488-4A71-8BA6-AB2118232CA9}" presName="accent_1" presStyleCnt="0"/>
      <dgm:spPr/>
    </dgm:pt>
    <dgm:pt modelId="{39F785A3-9D7C-4419-BB7A-92CD30FD9DEF}" type="pres">
      <dgm:prSet presAssocID="{07DB17A8-A488-4A71-8BA6-AB2118232CA9}" presName="accentRepeatNode" presStyleLbl="solidFgAcc1" presStyleIdx="0" presStyleCnt="4"/>
      <dgm:spPr/>
    </dgm:pt>
    <dgm:pt modelId="{D1D91F69-768B-496D-B712-3CCFEF863C86}" type="pres">
      <dgm:prSet presAssocID="{0815054B-0C46-4E47-908D-7E1BC41ED81B}" presName="text_2" presStyleLbl="node1" presStyleIdx="1" presStyleCnt="4">
        <dgm:presLayoutVars>
          <dgm:bulletEnabled val="1"/>
        </dgm:presLayoutVars>
      </dgm:prSet>
      <dgm:spPr/>
      <dgm:t>
        <a:bodyPr/>
        <a:lstStyle/>
        <a:p>
          <a:endParaRPr lang="tr-TR"/>
        </a:p>
      </dgm:t>
    </dgm:pt>
    <dgm:pt modelId="{A4185125-D2A7-4211-8D01-A9A2D5ECC959}" type="pres">
      <dgm:prSet presAssocID="{0815054B-0C46-4E47-908D-7E1BC41ED81B}" presName="accent_2" presStyleCnt="0"/>
      <dgm:spPr/>
    </dgm:pt>
    <dgm:pt modelId="{60A0D6D3-1207-45F8-A3FD-E576568FEDE5}" type="pres">
      <dgm:prSet presAssocID="{0815054B-0C46-4E47-908D-7E1BC41ED81B}" presName="accentRepeatNode" presStyleLbl="solidFgAcc1" presStyleIdx="1" presStyleCnt="4"/>
      <dgm:spPr/>
    </dgm:pt>
    <dgm:pt modelId="{1E7C40C6-BB38-4535-B44F-C81ED8A3DF2B}" type="pres">
      <dgm:prSet presAssocID="{69EDC102-FB26-4A9E-A4A5-BDBBCDD87935}" presName="text_3" presStyleLbl="node1" presStyleIdx="2" presStyleCnt="4">
        <dgm:presLayoutVars>
          <dgm:bulletEnabled val="1"/>
        </dgm:presLayoutVars>
      </dgm:prSet>
      <dgm:spPr/>
      <dgm:t>
        <a:bodyPr/>
        <a:lstStyle/>
        <a:p>
          <a:endParaRPr lang="tr-TR"/>
        </a:p>
      </dgm:t>
    </dgm:pt>
    <dgm:pt modelId="{FC7BD16E-69ED-4FE8-9C7B-2BF11DF58B4A}" type="pres">
      <dgm:prSet presAssocID="{69EDC102-FB26-4A9E-A4A5-BDBBCDD87935}" presName="accent_3" presStyleCnt="0"/>
      <dgm:spPr/>
    </dgm:pt>
    <dgm:pt modelId="{63213908-E8C8-490E-B9D2-8C7F3903D571}" type="pres">
      <dgm:prSet presAssocID="{69EDC102-FB26-4A9E-A4A5-BDBBCDD87935}" presName="accentRepeatNode" presStyleLbl="solidFgAcc1" presStyleIdx="2" presStyleCnt="4"/>
      <dgm:spPr/>
    </dgm:pt>
    <dgm:pt modelId="{4350B5BD-F0D3-40DD-AB1F-92C097C2AF37}" type="pres">
      <dgm:prSet presAssocID="{2D2B9B18-14AF-44C7-9DFE-37BF5F52B9FE}" presName="text_4" presStyleLbl="node1" presStyleIdx="3" presStyleCnt="4">
        <dgm:presLayoutVars>
          <dgm:bulletEnabled val="1"/>
        </dgm:presLayoutVars>
      </dgm:prSet>
      <dgm:spPr/>
      <dgm:t>
        <a:bodyPr/>
        <a:lstStyle/>
        <a:p>
          <a:endParaRPr lang="tr-TR"/>
        </a:p>
      </dgm:t>
    </dgm:pt>
    <dgm:pt modelId="{BABC1DAB-3880-4E2F-9EE2-7162AB1AB2F1}" type="pres">
      <dgm:prSet presAssocID="{2D2B9B18-14AF-44C7-9DFE-37BF5F52B9FE}" presName="accent_4" presStyleCnt="0"/>
      <dgm:spPr/>
    </dgm:pt>
    <dgm:pt modelId="{47DB4E90-586C-47E0-9308-475738258A3D}" type="pres">
      <dgm:prSet presAssocID="{2D2B9B18-14AF-44C7-9DFE-37BF5F52B9FE}" presName="accentRepeatNode" presStyleLbl="solidFgAcc1" presStyleIdx="3" presStyleCnt="4"/>
      <dgm:spPr/>
    </dgm:pt>
  </dgm:ptLst>
  <dgm:cxnLst>
    <dgm:cxn modelId="{E6E764AB-385F-45C1-8DBB-4182578B7A5B}" srcId="{A1200A39-22F2-4640-99C0-7CE35BE93144}" destId="{2D2B9B18-14AF-44C7-9DFE-37BF5F52B9FE}" srcOrd="3" destOrd="0" parTransId="{B0BBBDEE-1E2C-4D07-885A-C5C8DA9FF78D}" sibTransId="{2206CB50-3744-49CE-A1B4-ED7B038A13B0}"/>
    <dgm:cxn modelId="{A89D4D62-1BA3-4AF6-AFDC-3E49E2CD18AA}" type="presOf" srcId="{0815054B-0C46-4E47-908D-7E1BC41ED81B}" destId="{D1D91F69-768B-496D-B712-3CCFEF863C86}" srcOrd="0" destOrd="0" presId="urn:microsoft.com/office/officeart/2008/layout/VerticalCurvedList"/>
    <dgm:cxn modelId="{6E4B5849-CAFE-43D1-9B44-456491A893EC}" srcId="{A1200A39-22F2-4640-99C0-7CE35BE93144}" destId="{0815054B-0C46-4E47-908D-7E1BC41ED81B}" srcOrd="1" destOrd="0" parTransId="{DB7FC963-B275-4DD4-805F-1220F98316CC}" sibTransId="{73459DDF-51AF-4D1A-A0A2-2C2DFA8BAF4E}"/>
    <dgm:cxn modelId="{CF1308E1-9599-436F-B47E-ACED3E57AC53}" type="presOf" srcId="{2D2B9B18-14AF-44C7-9DFE-37BF5F52B9FE}" destId="{4350B5BD-F0D3-40DD-AB1F-92C097C2AF37}" srcOrd="0" destOrd="0" presId="urn:microsoft.com/office/officeart/2008/layout/VerticalCurvedList"/>
    <dgm:cxn modelId="{32AEA020-3CE9-4A9C-8403-2E7F85CD1D7D}" type="presOf" srcId="{A1200A39-22F2-4640-99C0-7CE35BE93144}" destId="{63F7278F-4F59-4A66-BD5C-0B1F74F6511B}" srcOrd="0" destOrd="0" presId="urn:microsoft.com/office/officeart/2008/layout/VerticalCurvedList"/>
    <dgm:cxn modelId="{EA9487EE-0C78-42C7-AB38-753036C9B14F}" srcId="{A1200A39-22F2-4640-99C0-7CE35BE93144}" destId="{69EDC102-FB26-4A9E-A4A5-BDBBCDD87935}" srcOrd="2" destOrd="0" parTransId="{C252367E-6C96-4D2A-A027-538B2303D683}" sibTransId="{DC89BC8C-8D30-448A-9361-6161FB553DDC}"/>
    <dgm:cxn modelId="{95CC1C43-0155-4B9E-A4B6-9D37B0590867}" type="presOf" srcId="{69EDC102-FB26-4A9E-A4A5-BDBBCDD87935}" destId="{1E7C40C6-BB38-4535-B44F-C81ED8A3DF2B}" srcOrd="0" destOrd="0" presId="urn:microsoft.com/office/officeart/2008/layout/VerticalCurvedList"/>
    <dgm:cxn modelId="{7E5CA88D-B76A-49BF-BF09-A078400C8D6D}" type="presOf" srcId="{07DB17A8-A488-4A71-8BA6-AB2118232CA9}" destId="{AD36C638-B1C9-4243-BEF7-C017409A780A}" srcOrd="0" destOrd="0" presId="urn:microsoft.com/office/officeart/2008/layout/VerticalCurvedList"/>
    <dgm:cxn modelId="{455216AB-18B1-4065-B062-CEB8E4A967AA}" type="presOf" srcId="{5F2BF097-8208-44EA-9D78-270E12E71324}" destId="{DDEC8D86-5F10-4256-BD3B-963FDD4144A6}" srcOrd="0" destOrd="0" presId="urn:microsoft.com/office/officeart/2008/layout/VerticalCurvedList"/>
    <dgm:cxn modelId="{5E8120CD-513D-420E-8E28-320CBB9BCD19}" srcId="{A1200A39-22F2-4640-99C0-7CE35BE93144}" destId="{07DB17A8-A488-4A71-8BA6-AB2118232CA9}" srcOrd="0" destOrd="0" parTransId="{BACE0436-617B-480B-952A-854B7B04F2F1}" sibTransId="{5F2BF097-8208-44EA-9D78-270E12E71324}"/>
    <dgm:cxn modelId="{676CCA41-350B-4D59-B7ED-06BFFBB378BE}" type="presParOf" srcId="{63F7278F-4F59-4A66-BD5C-0B1F74F6511B}" destId="{BB28BED4-5AC3-4C42-8807-4FE56B8EBEAC}" srcOrd="0" destOrd="0" presId="urn:microsoft.com/office/officeart/2008/layout/VerticalCurvedList"/>
    <dgm:cxn modelId="{C959C548-969F-4CB4-9CF1-D1C16E4E4B91}" type="presParOf" srcId="{BB28BED4-5AC3-4C42-8807-4FE56B8EBEAC}" destId="{78141E37-6261-460A-9442-C950B2089512}" srcOrd="0" destOrd="0" presId="urn:microsoft.com/office/officeart/2008/layout/VerticalCurvedList"/>
    <dgm:cxn modelId="{F9D6A25D-2C8E-46C4-8CEC-DE7CA8D8061B}" type="presParOf" srcId="{78141E37-6261-460A-9442-C950B2089512}" destId="{07146732-C313-4A16-B472-B48E7F443F8F}" srcOrd="0" destOrd="0" presId="urn:microsoft.com/office/officeart/2008/layout/VerticalCurvedList"/>
    <dgm:cxn modelId="{482FA3C6-A632-4B9C-A7D9-72B2FE9AA8E0}" type="presParOf" srcId="{78141E37-6261-460A-9442-C950B2089512}" destId="{DDEC8D86-5F10-4256-BD3B-963FDD4144A6}" srcOrd="1" destOrd="0" presId="urn:microsoft.com/office/officeart/2008/layout/VerticalCurvedList"/>
    <dgm:cxn modelId="{CEB6C471-DAF1-47E7-9DF9-EEFCE2EAFC74}" type="presParOf" srcId="{78141E37-6261-460A-9442-C950B2089512}" destId="{39DCD16B-1DA0-4873-9CCB-39E0E7D6D272}" srcOrd="2" destOrd="0" presId="urn:microsoft.com/office/officeart/2008/layout/VerticalCurvedList"/>
    <dgm:cxn modelId="{E808283D-4B9E-4B8B-ABE0-0374D8F9CEAA}" type="presParOf" srcId="{78141E37-6261-460A-9442-C950B2089512}" destId="{60970AA1-1434-4F29-B748-35651637E1A6}" srcOrd="3" destOrd="0" presId="urn:microsoft.com/office/officeart/2008/layout/VerticalCurvedList"/>
    <dgm:cxn modelId="{5444212E-DFAA-4DA4-9F98-EC307FBB2865}" type="presParOf" srcId="{BB28BED4-5AC3-4C42-8807-4FE56B8EBEAC}" destId="{AD36C638-B1C9-4243-BEF7-C017409A780A}" srcOrd="1" destOrd="0" presId="urn:microsoft.com/office/officeart/2008/layout/VerticalCurvedList"/>
    <dgm:cxn modelId="{F4FFC303-40DB-4EC6-A1C1-BAEE5724C599}" type="presParOf" srcId="{BB28BED4-5AC3-4C42-8807-4FE56B8EBEAC}" destId="{DCE33A5A-BF90-4C1B-8624-BE4B6AB1D288}" srcOrd="2" destOrd="0" presId="urn:microsoft.com/office/officeart/2008/layout/VerticalCurvedList"/>
    <dgm:cxn modelId="{327042B0-8190-4350-BC07-FDC8409D7406}" type="presParOf" srcId="{DCE33A5A-BF90-4C1B-8624-BE4B6AB1D288}" destId="{39F785A3-9D7C-4419-BB7A-92CD30FD9DEF}" srcOrd="0" destOrd="0" presId="urn:microsoft.com/office/officeart/2008/layout/VerticalCurvedList"/>
    <dgm:cxn modelId="{17BE49A5-5770-4FBC-979C-6F9078783496}" type="presParOf" srcId="{BB28BED4-5AC3-4C42-8807-4FE56B8EBEAC}" destId="{D1D91F69-768B-496D-B712-3CCFEF863C86}" srcOrd="3" destOrd="0" presId="urn:microsoft.com/office/officeart/2008/layout/VerticalCurvedList"/>
    <dgm:cxn modelId="{77252973-297C-4FE6-B0FA-4F7BF9D7845D}" type="presParOf" srcId="{BB28BED4-5AC3-4C42-8807-4FE56B8EBEAC}" destId="{A4185125-D2A7-4211-8D01-A9A2D5ECC959}" srcOrd="4" destOrd="0" presId="urn:microsoft.com/office/officeart/2008/layout/VerticalCurvedList"/>
    <dgm:cxn modelId="{32F28184-A0B3-4234-AA02-3CED0E03D5D1}" type="presParOf" srcId="{A4185125-D2A7-4211-8D01-A9A2D5ECC959}" destId="{60A0D6D3-1207-45F8-A3FD-E576568FEDE5}" srcOrd="0" destOrd="0" presId="urn:microsoft.com/office/officeart/2008/layout/VerticalCurvedList"/>
    <dgm:cxn modelId="{078BBC6D-F302-4571-AD29-99342B8350E7}" type="presParOf" srcId="{BB28BED4-5AC3-4C42-8807-4FE56B8EBEAC}" destId="{1E7C40C6-BB38-4535-B44F-C81ED8A3DF2B}" srcOrd="5" destOrd="0" presId="urn:microsoft.com/office/officeart/2008/layout/VerticalCurvedList"/>
    <dgm:cxn modelId="{A0CED95E-49DA-4CF0-9AD8-6511DF426057}" type="presParOf" srcId="{BB28BED4-5AC3-4C42-8807-4FE56B8EBEAC}" destId="{FC7BD16E-69ED-4FE8-9C7B-2BF11DF58B4A}" srcOrd="6" destOrd="0" presId="urn:microsoft.com/office/officeart/2008/layout/VerticalCurvedList"/>
    <dgm:cxn modelId="{4B56B604-2159-4409-9D05-4870612D7D6B}" type="presParOf" srcId="{FC7BD16E-69ED-4FE8-9C7B-2BF11DF58B4A}" destId="{63213908-E8C8-490E-B9D2-8C7F3903D571}" srcOrd="0" destOrd="0" presId="urn:microsoft.com/office/officeart/2008/layout/VerticalCurvedList"/>
    <dgm:cxn modelId="{8085B198-1ADA-4471-86A5-F11C62381E24}" type="presParOf" srcId="{BB28BED4-5AC3-4C42-8807-4FE56B8EBEAC}" destId="{4350B5BD-F0D3-40DD-AB1F-92C097C2AF37}" srcOrd="7" destOrd="0" presId="urn:microsoft.com/office/officeart/2008/layout/VerticalCurvedList"/>
    <dgm:cxn modelId="{F5DB9587-DD0A-4A03-8B54-FA7C861AB6CE}" type="presParOf" srcId="{BB28BED4-5AC3-4C42-8807-4FE56B8EBEAC}" destId="{BABC1DAB-3880-4E2F-9EE2-7162AB1AB2F1}" srcOrd="8" destOrd="0" presId="urn:microsoft.com/office/officeart/2008/layout/VerticalCurvedList"/>
    <dgm:cxn modelId="{859C55AB-D064-4161-8375-BF28CD13A524}" type="presParOf" srcId="{BABC1DAB-3880-4E2F-9EE2-7162AB1AB2F1}" destId="{47DB4E90-586C-47E0-9308-475738258A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FF1118-CB22-44F4-B7F4-D5E3BE26C112}"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tr-TR"/>
        </a:p>
      </dgm:t>
    </dgm:pt>
    <dgm:pt modelId="{8177765A-DF20-4A05-B928-86CC018285C0}">
      <dgm:prSet phldrT="[Text]" custT="1"/>
      <dgm:spPr/>
      <dgm:t>
        <a:bodyPr/>
        <a:lstStyle/>
        <a:p>
          <a:r>
            <a:rPr lang="tr-TR" sz="1600" b="1"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
          </a:r>
          <a:br>
            <a:rPr lang="tr-TR" sz="1600" b="1"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br>
          <a:r>
            <a:rPr lang="tr-TR" sz="1400" b="1" dirty="0" err="1" smtClean="0">
              <a:solidFill>
                <a:schemeClr val="tx1"/>
              </a:solidFill>
              <a:effectLst>
                <a:glow rad="101600">
                  <a:schemeClr val="bg1">
                    <a:alpha val="60000"/>
                  </a:schemeClr>
                </a:glow>
              </a:effectLst>
              <a:latin typeface="Arial" panose="020B0604020202020204" pitchFamily="34" charset="0"/>
              <a:cs typeface="Arial" panose="020B0604020202020204" pitchFamily="34" charset="0"/>
            </a:rPr>
            <a:t>Arayüz</a:t>
          </a:r>
          <a:r>
            <a:rPr lang="tr-TR" sz="1400" b="1" dirty="0" smtClean="0">
              <a:solidFill>
                <a:srgbClr val="002060"/>
              </a:solidFill>
              <a:effectLst>
                <a:glow rad="101600">
                  <a:schemeClr val="bg1">
                    <a:alpha val="60000"/>
                  </a:schemeClr>
                </a:glow>
              </a:effectLst>
              <a:latin typeface="Arial" panose="020B0604020202020204" pitchFamily="34" charset="0"/>
              <a:cs typeface="Arial" panose="020B0604020202020204" pitchFamily="34" charset="0"/>
            </a:rPr>
            <a:t> </a:t>
          </a:r>
          <a:r>
            <a:rPr lang="tr-TR" sz="1400" b="1"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Kuruluşların Hedef Kitlesi:</a:t>
          </a:r>
        </a:p>
        <a:p>
          <a:r>
            <a:rPr lang="tr-TR" sz="1600" b="1" u="none"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Son </a:t>
          </a:r>
          <a:r>
            <a:rPr lang="tr-TR" sz="1600" b="1" u="none" dirty="0" smtClean="0">
              <a:solidFill>
                <a:srgbClr val="002060"/>
              </a:solidFill>
              <a:effectLst>
                <a:glow rad="101600">
                  <a:schemeClr val="bg1">
                    <a:alpha val="60000"/>
                  </a:schemeClr>
                </a:glow>
              </a:effectLst>
              <a:latin typeface="Arial" panose="020B0604020202020204" pitchFamily="34" charset="0"/>
              <a:cs typeface="Arial" panose="020B0604020202020204" pitchFamily="34" charset="0"/>
            </a:rPr>
            <a:t>10 </a:t>
          </a:r>
          <a:r>
            <a:rPr lang="tr-TR" sz="1600" b="1" u="none"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yıl içerisinde desteklenen KOBİ’ler</a:t>
          </a:r>
        </a:p>
      </dgm:t>
    </dgm:pt>
    <dgm:pt modelId="{CDDB506C-FA41-4374-AE8A-77E795EA0098}" type="parTrans" cxnId="{20D6CC4E-E38F-465E-BF83-B7FF1CF7AC60}">
      <dgm:prSet/>
      <dgm:spPr/>
      <dgm:t>
        <a:bodyPr/>
        <a:lstStyle/>
        <a:p>
          <a:endParaRPr lang="tr-TR"/>
        </a:p>
      </dgm:t>
    </dgm:pt>
    <dgm:pt modelId="{8E5ABE5A-8DD8-4EFE-A5AF-B24306C0F41D}" type="sibTrans" cxnId="{20D6CC4E-E38F-465E-BF83-B7FF1CF7AC60}">
      <dgm:prSet/>
      <dgm:spPr/>
      <dgm:t>
        <a:bodyPr/>
        <a:lstStyle/>
        <a:p>
          <a:endParaRPr lang="tr-TR"/>
        </a:p>
      </dgm:t>
    </dgm:pt>
    <dgm:pt modelId="{986659AA-8EE3-484F-8ADE-0A0BAA1DB64D}">
      <dgm:prSet phldrT="[Text]" custT="1"/>
      <dgm:spPr/>
      <dgm:t>
        <a:bodyPr/>
        <a:lstStyle/>
        <a:p>
          <a:r>
            <a:rPr lang="tr-TR" sz="1200" b="1"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İhracat kapasitelerinin artırılması</a:t>
          </a:r>
        </a:p>
      </dgm:t>
    </dgm:pt>
    <dgm:pt modelId="{CAF76151-78EA-4038-933E-E6EAAE76C5D9}" type="parTrans" cxnId="{A4457D6E-2A20-450D-A76A-55D0D1129004}">
      <dgm:prSet/>
      <dgm:spPr/>
      <dgm:t>
        <a:bodyPr/>
        <a:lstStyle/>
        <a:p>
          <a:endParaRPr lang="tr-TR"/>
        </a:p>
      </dgm:t>
    </dgm:pt>
    <dgm:pt modelId="{2A894D38-E271-45F6-B5CF-99ABE71CD381}" type="sibTrans" cxnId="{A4457D6E-2A20-450D-A76A-55D0D1129004}">
      <dgm:prSet/>
      <dgm:spPr/>
      <dgm:t>
        <a:bodyPr/>
        <a:lstStyle/>
        <a:p>
          <a:endParaRPr lang="tr-TR"/>
        </a:p>
      </dgm:t>
    </dgm:pt>
    <dgm:pt modelId="{E124D301-7DD0-4C4B-AC22-FFE218249E5F}">
      <dgm:prSet phldrT="[Text]" custT="1"/>
      <dgm:spPr/>
      <dgm:t>
        <a:bodyPr/>
        <a:lstStyle/>
        <a:p>
          <a:r>
            <a:rPr lang="tr-TR" sz="1200" b="1"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Yeni pazarlara </a:t>
          </a:r>
          <a:br>
            <a:rPr lang="tr-TR" sz="1200" b="1"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br>
          <a:r>
            <a:rPr lang="tr-TR" sz="1200" b="1"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girilmesi</a:t>
          </a:r>
        </a:p>
      </dgm:t>
    </dgm:pt>
    <dgm:pt modelId="{A727A730-8B80-45BA-AE73-7C4F3AA79AF9}" type="sibTrans" cxnId="{FD290795-3F4E-443B-9645-D61E68FFBBF0}">
      <dgm:prSet/>
      <dgm:spPr/>
      <dgm:t>
        <a:bodyPr/>
        <a:lstStyle/>
        <a:p>
          <a:endParaRPr lang="tr-TR"/>
        </a:p>
      </dgm:t>
    </dgm:pt>
    <dgm:pt modelId="{266FC55F-A728-47BE-879C-0AE5EAF1E018}" type="parTrans" cxnId="{FD290795-3F4E-443B-9645-D61E68FFBBF0}">
      <dgm:prSet/>
      <dgm:spPr/>
      <dgm:t>
        <a:bodyPr/>
        <a:lstStyle/>
        <a:p>
          <a:endParaRPr lang="tr-TR"/>
        </a:p>
      </dgm:t>
    </dgm:pt>
    <dgm:pt modelId="{D4E4067B-9A67-4C84-847A-5AE5E69279A0}">
      <dgm:prSet phldrT="[Text]" custT="1"/>
      <dgm:spPr/>
      <dgm:t>
        <a:bodyPr/>
        <a:lstStyle/>
        <a:p>
          <a:r>
            <a:rPr lang="tr-TR" sz="1200" b="1"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Ürün ve hizmetlerinin ticarileştirmesi</a:t>
          </a:r>
        </a:p>
      </dgm:t>
    </dgm:pt>
    <dgm:pt modelId="{6A935575-D4C1-4B01-A6E2-A062803360D8}" type="sibTrans" cxnId="{29B96385-DFF6-4A57-A7CD-95817F16759C}">
      <dgm:prSet/>
      <dgm:spPr/>
      <dgm:t>
        <a:bodyPr/>
        <a:lstStyle/>
        <a:p>
          <a:endParaRPr lang="tr-TR"/>
        </a:p>
      </dgm:t>
    </dgm:pt>
    <dgm:pt modelId="{38BFF6CC-A889-42DC-A2A5-E667CEDB36D4}" type="parTrans" cxnId="{29B96385-DFF6-4A57-A7CD-95817F16759C}">
      <dgm:prSet/>
      <dgm:spPr/>
      <dgm:t>
        <a:bodyPr/>
        <a:lstStyle/>
        <a:p>
          <a:endParaRPr lang="tr-TR"/>
        </a:p>
      </dgm:t>
    </dgm:pt>
    <dgm:pt modelId="{3A0BB63B-9688-4851-BC22-D14C6C38437E}" type="pres">
      <dgm:prSet presAssocID="{46FF1118-CB22-44F4-B7F4-D5E3BE26C112}" presName="Name0" presStyleCnt="0">
        <dgm:presLayoutVars>
          <dgm:orgChart val="1"/>
          <dgm:chPref val="1"/>
          <dgm:dir/>
          <dgm:animOne val="branch"/>
          <dgm:animLvl val="lvl"/>
          <dgm:resizeHandles/>
        </dgm:presLayoutVars>
      </dgm:prSet>
      <dgm:spPr/>
      <dgm:t>
        <a:bodyPr/>
        <a:lstStyle/>
        <a:p>
          <a:endParaRPr lang="tr-TR"/>
        </a:p>
      </dgm:t>
    </dgm:pt>
    <dgm:pt modelId="{3BE6E751-6531-4725-90F5-111334FC41A3}" type="pres">
      <dgm:prSet presAssocID="{8177765A-DF20-4A05-B928-86CC018285C0}" presName="hierRoot1" presStyleCnt="0">
        <dgm:presLayoutVars>
          <dgm:hierBranch val="init"/>
        </dgm:presLayoutVars>
      </dgm:prSet>
      <dgm:spPr/>
    </dgm:pt>
    <dgm:pt modelId="{41AF48C2-F04C-4707-925B-A8A07927485B}" type="pres">
      <dgm:prSet presAssocID="{8177765A-DF20-4A05-B928-86CC018285C0}" presName="rootComposite1" presStyleCnt="0"/>
      <dgm:spPr/>
    </dgm:pt>
    <dgm:pt modelId="{0AD2DD1E-02F0-42FE-B391-ED9BEC06D962}" type="pres">
      <dgm:prSet presAssocID="{8177765A-DF20-4A05-B928-86CC018285C0}" presName="rootText1" presStyleLbl="alignAcc1" presStyleIdx="0" presStyleCnt="0" custScaleX="238258">
        <dgm:presLayoutVars>
          <dgm:chPref val="3"/>
        </dgm:presLayoutVars>
      </dgm:prSet>
      <dgm:spPr/>
      <dgm:t>
        <a:bodyPr/>
        <a:lstStyle/>
        <a:p>
          <a:endParaRPr lang="tr-TR"/>
        </a:p>
      </dgm:t>
    </dgm:pt>
    <dgm:pt modelId="{19957C62-416F-4544-95B8-8DAEADE81122}" type="pres">
      <dgm:prSet presAssocID="{8177765A-DF20-4A05-B928-86CC018285C0}" presName="topArc1" presStyleLbl="parChTrans1D1" presStyleIdx="0" presStyleCnt="8"/>
      <dgm:spPr/>
    </dgm:pt>
    <dgm:pt modelId="{D6D983BB-3D6E-489D-A7E8-3E3138A80873}" type="pres">
      <dgm:prSet presAssocID="{8177765A-DF20-4A05-B928-86CC018285C0}" presName="bottomArc1" presStyleLbl="parChTrans1D1" presStyleIdx="1" presStyleCnt="8"/>
      <dgm:spPr/>
    </dgm:pt>
    <dgm:pt modelId="{4D8B717F-232E-447C-AB7C-CD0EC4842E47}" type="pres">
      <dgm:prSet presAssocID="{8177765A-DF20-4A05-B928-86CC018285C0}" presName="topConnNode1" presStyleLbl="node1" presStyleIdx="0" presStyleCnt="0"/>
      <dgm:spPr/>
      <dgm:t>
        <a:bodyPr/>
        <a:lstStyle/>
        <a:p>
          <a:endParaRPr lang="tr-TR"/>
        </a:p>
      </dgm:t>
    </dgm:pt>
    <dgm:pt modelId="{85569C05-7D66-43C9-ACA3-77792BF88AAE}" type="pres">
      <dgm:prSet presAssocID="{8177765A-DF20-4A05-B928-86CC018285C0}" presName="hierChild2" presStyleCnt="0"/>
      <dgm:spPr/>
    </dgm:pt>
    <dgm:pt modelId="{8A0C9027-3E67-4252-9CA5-9C3ADD9CFBEE}" type="pres">
      <dgm:prSet presAssocID="{38BFF6CC-A889-42DC-A2A5-E667CEDB36D4}" presName="Name28" presStyleLbl="parChTrans1D2" presStyleIdx="0" presStyleCnt="3"/>
      <dgm:spPr/>
      <dgm:t>
        <a:bodyPr/>
        <a:lstStyle/>
        <a:p>
          <a:endParaRPr lang="tr-TR"/>
        </a:p>
      </dgm:t>
    </dgm:pt>
    <dgm:pt modelId="{3429AB3A-9789-44C6-AD3F-11F624668731}" type="pres">
      <dgm:prSet presAssocID="{D4E4067B-9A67-4C84-847A-5AE5E69279A0}" presName="hierRoot2" presStyleCnt="0">
        <dgm:presLayoutVars>
          <dgm:hierBranch val="init"/>
        </dgm:presLayoutVars>
      </dgm:prSet>
      <dgm:spPr/>
    </dgm:pt>
    <dgm:pt modelId="{E6492A14-2132-44B4-947C-E0DB15B0D3D3}" type="pres">
      <dgm:prSet presAssocID="{D4E4067B-9A67-4C84-847A-5AE5E69279A0}" presName="rootComposite2" presStyleCnt="0"/>
      <dgm:spPr/>
    </dgm:pt>
    <dgm:pt modelId="{AC39E5AB-1A4C-4921-BC07-8A9EA2C27B45}" type="pres">
      <dgm:prSet presAssocID="{D4E4067B-9A67-4C84-847A-5AE5E69279A0}" presName="rootText2" presStyleLbl="alignAcc1" presStyleIdx="0" presStyleCnt="0">
        <dgm:presLayoutVars>
          <dgm:chPref val="3"/>
        </dgm:presLayoutVars>
      </dgm:prSet>
      <dgm:spPr/>
      <dgm:t>
        <a:bodyPr/>
        <a:lstStyle/>
        <a:p>
          <a:endParaRPr lang="tr-TR"/>
        </a:p>
      </dgm:t>
    </dgm:pt>
    <dgm:pt modelId="{0DBC0A7B-07C2-466D-9CA0-C513CC051A04}" type="pres">
      <dgm:prSet presAssocID="{D4E4067B-9A67-4C84-847A-5AE5E69279A0}" presName="topArc2" presStyleLbl="parChTrans1D1" presStyleIdx="2" presStyleCnt="8"/>
      <dgm:spPr/>
    </dgm:pt>
    <dgm:pt modelId="{6D273540-7005-4C53-80CD-0B3D92F717EA}" type="pres">
      <dgm:prSet presAssocID="{D4E4067B-9A67-4C84-847A-5AE5E69279A0}" presName="bottomArc2" presStyleLbl="parChTrans1D1" presStyleIdx="3" presStyleCnt="8"/>
      <dgm:spPr/>
    </dgm:pt>
    <dgm:pt modelId="{CE027F50-006A-4859-89F0-4A42A3D6CDC1}" type="pres">
      <dgm:prSet presAssocID="{D4E4067B-9A67-4C84-847A-5AE5E69279A0}" presName="topConnNode2" presStyleLbl="node2" presStyleIdx="0" presStyleCnt="0"/>
      <dgm:spPr/>
      <dgm:t>
        <a:bodyPr/>
        <a:lstStyle/>
        <a:p>
          <a:endParaRPr lang="tr-TR"/>
        </a:p>
      </dgm:t>
    </dgm:pt>
    <dgm:pt modelId="{5FA96E86-B425-4842-AC7B-0F65A56F759D}" type="pres">
      <dgm:prSet presAssocID="{D4E4067B-9A67-4C84-847A-5AE5E69279A0}" presName="hierChild4" presStyleCnt="0"/>
      <dgm:spPr/>
    </dgm:pt>
    <dgm:pt modelId="{C94C4453-0645-4F12-AD97-792587A7A11A}" type="pres">
      <dgm:prSet presAssocID="{D4E4067B-9A67-4C84-847A-5AE5E69279A0}" presName="hierChild5" presStyleCnt="0"/>
      <dgm:spPr/>
    </dgm:pt>
    <dgm:pt modelId="{1ACB837A-109A-4C54-9017-800C95E9A273}" type="pres">
      <dgm:prSet presAssocID="{266FC55F-A728-47BE-879C-0AE5EAF1E018}" presName="Name28" presStyleLbl="parChTrans1D2" presStyleIdx="1" presStyleCnt="3"/>
      <dgm:spPr/>
      <dgm:t>
        <a:bodyPr/>
        <a:lstStyle/>
        <a:p>
          <a:endParaRPr lang="tr-TR"/>
        </a:p>
      </dgm:t>
    </dgm:pt>
    <dgm:pt modelId="{D940575C-AD9A-49EA-A514-5121B2881415}" type="pres">
      <dgm:prSet presAssocID="{E124D301-7DD0-4C4B-AC22-FFE218249E5F}" presName="hierRoot2" presStyleCnt="0">
        <dgm:presLayoutVars>
          <dgm:hierBranch val="init"/>
        </dgm:presLayoutVars>
      </dgm:prSet>
      <dgm:spPr/>
    </dgm:pt>
    <dgm:pt modelId="{23C50843-F244-4F4F-905D-8096F4972907}" type="pres">
      <dgm:prSet presAssocID="{E124D301-7DD0-4C4B-AC22-FFE218249E5F}" presName="rootComposite2" presStyleCnt="0"/>
      <dgm:spPr/>
    </dgm:pt>
    <dgm:pt modelId="{7E97BC25-9D0F-46A4-859C-73CFEA4D547B}" type="pres">
      <dgm:prSet presAssocID="{E124D301-7DD0-4C4B-AC22-FFE218249E5F}" presName="rootText2" presStyleLbl="alignAcc1" presStyleIdx="0" presStyleCnt="0">
        <dgm:presLayoutVars>
          <dgm:chPref val="3"/>
        </dgm:presLayoutVars>
      </dgm:prSet>
      <dgm:spPr/>
      <dgm:t>
        <a:bodyPr/>
        <a:lstStyle/>
        <a:p>
          <a:endParaRPr lang="tr-TR"/>
        </a:p>
      </dgm:t>
    </dgm:pt>
    <dgm:pt modelId="{494E25A2-0B79-42F8-B9E9-6D0C05B86D9D}" type="pres">
      <dgm:prSet presAssocID="{E124D301-7DD0-4C4B-AC22-FFE218249E5F}" presName="topArc2" presStyleLbl="parChTrans1D1" presStyleIdx="4" presStyleCnt="8"/>
      <dgm:spPr/>
    </dgm:pt>
    <dgm:pt modelId="{0BF64735-6571-4618-B63F-84BC10302746}" type="pres">
      <dgm:prSet presAssocID="{E124D301-7DD0-4C4B-AC22-FFE218249E5F}" presName="bottomArc2" presStyleLbl="parChTrans1D1" presStyleIdx="5" presStyleCnt="8"/>
      <dgm:spPr/>
    </dgm:pt>
    <dgm:pt modelId="{33C9E687-161B-4DE4-8563-C31029E5FAA8}" type="pres">
      <dgm:prSet presAssocID="{E124D301-7DD0-4C4B-AC22-FFE218249E5F}" presName="topConnNode2" presStyleLbl="node2" presStyleIdx="0" presStyleCnt="0"/>
      <dgm:spPr/>
      <dgm:t>
        <a:bodyPr/>
        <a:lstStyle/>
        <a:p>
          <a:endParaRPr lang="tr-TR"/>
        </a:p>
      </dgm:t>
    </dgm:pt>
    <dgm:pt modelId="{A9852631-2517-4702-BC17-8D054A9B4B65}" type="pres">
      <dgm:prSet presAssocID="{E124D301-7DD0-4C4B-AC22-FFE218249E5F}" presName="hierChild4" presStyleCnt="0"/>
      <dgm:spPr/>
    </dgm:pt>
    <dgm:pt modelId="{16BF0009-5E53-4820-9F54-99ACB3D43F17}" type="pres">
      <dgm:prSet presAssocID="{E124D301-7DD0-4C4B-AC22-FFE218249E5F}" presName="hierChild5" presStyleCnt="0"/>
      <dgm:spPr/>
    </dgm:pt>
    <dgm:pt modelId="{9ADC7F00-CE3C-4132-8AF8-EA07CDB3DBED}" type="pres">
      <dgm:prSet presAssocID="{CAF76151-78EA-4038-933E-E6EAAE76C5D9}" presName="Name28" presStyleLbl="parChTrans1D2" presStyleIdx="2" presStyleCnt="3"/>
      <dgm:spPr/>
      <dgm:t>
        <a:bodyPr/>
        <a:lstStyle/>
        <a:p>
          <a:endParaRPr lang="tr-TR"/>
        </a:p>
      </dgm:t>
    </dgm:pt>
    <dgm:pt modelId="{FB198971-EC4D-4670-9B8A-5C2617E84B53}" type="pres">
      <dgm:prSet presAssocID="{986659AA-8EE3-484F-8ADE-0A0BAA1DB64D}" presName="hierRoot2" presStyleCnt="0">
        <dgm:presLayoutVars>
          <dgm:hierBranch val="init"/>
        </dgm:presLayoutVars>
      </dgm:prSet>
      <dgm:spPr/>
    </dgm:pt>
    <dgm:pt modelId="{48697967-BA3D-41F6-8C4E-3905D11C5911}" type="pres">
      <dgm:prSet presAssocID="{986659AA-8EE3-484F-8ADE-0A0BAA1DB64D}" presName="rootComposite2" presStyleCnt="0"/>
      <dgm:spPr/>
    </dgm:pt>
    <dgm:pt modelId="{5336694D-39BA-4360-8557-B60FAEB38441}" type="pres">
      <dgm:prSet presAssocID="{986659AA-8EE3-484F-8ADE-0A0BAA1DB64D}" presName="rootText2" presStyleLbl="alignAcc1" presStyleIdx="0" presStyleCnt="0">
        <dgm:presLayoutVars>
          <dgm:chPref val="3"/>
        </dgm:presLayoutVars>
      </dgm:prSet>
      <dgm:spPr/>
      <dgm:t>
        <a:bodyPr/>
        <a:lstStyle/>
        <a:p>
          <a:endParaRPr lang="tr-TR"/>
        </a:p>
      </dgm:t>
    </dgm:pt>
    <dgm:pt modelId="{FCF189CF-B255-4CC0-B21E-1A126CFF0A5F}" type="pres">
      <dgm:prSet presAssocID="{986659AA-8EE3-484F-8ADE-0A0BAA1DB64D}" presName="topArc2" presStyleLbl="parChTrans1D1" presStyleIdx="6" presStyleCnt="8"/>
      <dgm:spPr/>
    </dgm:pt>
    <dgm:pt modelId="{646C0EA9-F672-4C94-AC61-C626AA36E5F1}" type="pres">
      <dgm:prSet presAssocID="{986659AA-8EE3-484F-8ADE-0A0BAA1DB64D}" presName="bottomArc2" presStyleLbl="parChTrans1D1" presStyleIdx="7" presStyleCnt="8"/>
      <dgm:spPr/>
    </dgm:pt>
    <dgm:pt modelId="{C7A41D8D-5F50-4C05-859A-20B38391564C}" type="pres">
      <dgm:prSet presAssocID="{986659AA-8EE3-484F-8ADE-0A0BAA1DB64D}" presName="topConnNode2" presStyleLbl="node2" presStyleIdx="0" presStyleCnt="0"/>
      <dgm:spPr/>
      <dgm:t>
        <a:bodyPr/>
        <a:lstStyle/>
        <a:p>
          <a:endParaRPr lang="tr-TR"/>
        </a:p>
      </dgm:t>
    </dgm:pt>
    <dgm:pt modelId="{D30179CE-E7B9-462A-BDCB-ACAA9A43CA52}" type="pres">
      <dgm:prSet presAssocID="{986659AA-8EE3-484F-8ADE-0A0BAA1DB64D}" presName="hierChild4" presStyleCnt="0"/>
      <dgm:spPr/>
    </dgm:pt>
    <dgm:pt modelId="{F149396E-FC5A-474D-8E6D-4792FE5D0445}" type="pres">
      <dgm:prSet presAssocID="{986659AA-8EE3-484F-8ADE-0A0BAA1DB64D}" presName="hierChild5" presStyleCnt="0"/>
      <dgm:spPr/>
    </dgm:pt>
    <dgm:pt modelId="{F9E6597E-0524-49E2-BAE4-15ADC7A86965}" type="pres">
      <dgm:prSet presAssocID="{8177765A-DF20-4A05-B928-86CC018285C0}" presName="hierChild3" presStyleCnt="0"/>
      <dgm:spPr/>
    </dgm:pt>
  </dgm:ptLst>
  <dgm:cxnLst>
    <dgm:cxn modelId="{9293209A-51D4-4DA0-A5A1-7F186E267014}" type="presOf" srcId="{8177765A-DF20-4A05-B928-86CC018285C0}" destId="{4D8B717F-232E-447C-AB7C-CD0EC4842E47}" srcOrd="1" destOrd="0" presId="urn:microsoft.com/office/officeart/2008/layout/HalfCircleOrganizationChart"/>
    <dgm:cxn modelId="{BFFA1037-350F-4B56-ACC7-F7D98E8EB289}" type="presOf" srcId="{D4E4067B-9A67-4C84-847A-5AE5E69279A0}" destId="{CE027F50-006A-4859-89F0-4A42A3D6CDC1}" srcOrd="1" destOrd="0" presId="urn:microsoft.com/office/officeart/2008/layout/HalfCircleOrganizationChart"/>
    <dgm:cxn modelId="{29B96385-DFF6-4A57-A7CD-95817F16759C}" srcId="{8177765A-DF20-4A05-B928-86CC018285C0}" destId="{D4E4067B-9A67-4C84-847A-5AE5E69279A0}" srcOrd="0" destOrd="0" parTransId="{38BFF6CC-A889-42DC-A2A5-E667CEDB36D4}" sibTransId="{6A935575-D4C1-4B01-A6E2-A062803360D8}"/>
    <dgm:cxn modelId="{A4457D6E-2A20-450D-A76A-55D0D1129004}" srcId="{8177765A-DF20-4A05-B928-86CC018285C0}" destId="{986659AA-8EE3-484F-8ADE-0A0BAA1DB64D}" srcOrd="2" destOrd="0" parTransId="{CAF76151-78EA-4038-933E-E6EAAE76C5D9}" sibTransId="{2A894D38-E271-45F6-B5CF-99ABE71CD381}"/>
    <dgm:cxn modelId="{8DDB73DA-2FA4-499E-BCA2-D0D343AA49A8}" type="presOf" srcId="{986659AA-8EE3-484F-8ADE-0A0BAA1DB64D}" destId="{C7A41D8D-5F50-4C05-859A-20B38391564C}" srcOrd="1" destOrd="0" presId="urn:microsoft.com/office/officeart/2008/layout/HalfCircleOrganizationChart"/>
    <dgm:cxn modelId="{C52D775D-DC50-4DCE-B71E-BA8D7E53A7FC}" type="presOf" srcId="{E124D301-7DD0-4C4B-AC22-FFE218249E5F}" destId="{7E97BC25-9D0F-46A4-859C-73CFEA4D547B}" srcOrd="0" destOrd="0" presId="urn:microsoft.com/office/officeart/2008/layout/HalfCircleOrganizationChart"/>
    <dgm:cxn modelId="{427B63DF-78EC-447C-AE3C-FA66EE89CC15}" type="presOf" srcId="{E124D301-7DD0-4C4B-AC22-FFE218249E5F}" destId="{33C9E687-161B-4DE4-8563-C31029E5FAA8}" srcOrd="1" destOrd="0" presId="urn:microsoft.com/office/officeart/2008/layout/HalfCircleOrganizationChart"/>
    <dgm:cxn modelId="{F82D9F6D-C626-454F-A6A5-CAA0CCAAF330}" type="presOf" srcId="{266FC55F-A728-47BE-879C-0AE5EAF1E018}" destId="{1ACB837A-109A-4C54-9017-800C95E9A273}" srcOrd="0" destOrd="0" presId="urn:microsoft.com/office/officeart/2008/layout/HalfCircleOrganizationChart"/>
    <dgm:cxn modelId="{443A963C-333C-492C-9EE4-1E67BA308CF8}" type="presOf" srcId="{8177765A-DF20-4A05-B928-86CC018285C0}" destId="{0AD2DD1E-02F0-42FE-B391-ED9BEC06D962}" srcOrd="0" destOrd="0" presId="urn:microsoft.com/office/officeart/2008/layout/HalfCircleOrganizationChart"/>
    <dgm:cxn modelId="{FD290795-3F4E-443B-9645-D61E68FFBBF0}" srcId="{8177765A-DF20-4A05-B928-86CC018285C0}" destId="{E124D301-7DD0-4C4B-AC22-FFE218249E5F}" srcOrd="1" destOrd="0" parTransId="{266FC55F-A728-47BE-879C-0AE5EAF1E018}" sibTransId="{A727A730-8B80-45BA-AE73-7C4F3AA79AF9}"/>
    <dgm:cxn modelId="{01E1931E-A82A-4136-A0C8-17DC9917C2C0}" type="presOf" srcId="{986659AA-8EE3-484F-8ADE-0A0BAA1DB64D}" destId="{5336694D-39BA-4360-8557-B60FAEB38441}" srcOrd="0" destOrd="0" presId="urn:microsoft.com/office/officeart/2008/layout/HalfCircleOrganizationChart"/>
    <dgm:cxn modelId="{78F2B809-58E1-4E94-8DE0-D681DD4C2F23}" type="presOf" srcId="{46FF1118-CB22-44F4-B7F4-D5E3BE26C112}" destId="{3A0BB63B-9688-4851-BC22-D14C6C38437E}" srcOrd="0" destOrd="0" presId="urn:microsoft.com/office/officeart/2008/layout/HalfCircleOrganizationChart"/>
    <dgm:cxn modelId="{20D6CC4E-E38F-465E-BF83-B7FF1CF7AC60}" srcId="{46FF1118-CB22-44F4-B7F4-D5E3BE26C112}" destId="{8177765A-DF20-4A05-B928-86CC018285C0}" srcOrd="0" destOrd="0" parTransId="{CDDB506C-FA41-4374-AE8A-77E795EA0098}" sibTransId="{8E5ABE5A-8DD8-4EFE-A5AF-B24306C0F41D}"/>
    <dgm:cxn modelId="{2506E4A2-1D14-4735-BB25-3CA564FA7CE5}" type="presOf" srcId="{38BFF6CC-A889-42DC-A2A5-E667CEDB36D4}" destId="{8A0C9027-3E67-4252-9CA5-9C3ADD9CFBEE}" srcOrd="0" destOrd="0" presId="urn:microsoft.com/office/officeart/2008/layout/HalfCircleOrganizationChart"/>
    <dgm:cxn modelId="{3364E55A-4E3F-47B1-B41D-199FA08EEBF3}" type="presOf" srcId="{CAF76151-78EA-4038-933E-E6EAAE76C5D9}" destId="{9ADC7F00-CE3C-4132-8AF8-EA07CDB3DBED}" srcOrd="0" destOrd="0" presId="urn:microsoft.com/office/officeart/2008/layout/HalfCircleOrganizationChart"/>
    <dgm:cxn modelId="{0A7A4EF1-F0C9-4BCA-942A-221D39F4A664}" type="presOf" srcId="{D4E4067B-9A67-4C84-847A-5AE5E69279A0}" destId="{AC39E5AB-1A4C-4921-BC07-8A9EA2C27B45}" srcOrd="0" destOrd="0" presId="urn:microsoft.com/office/officeart/2008/layout/HalfCircleOrganizationChart"/>
    <dgm:cxn modelId="{4A264FCA-5D7D-4C21-BB3E-6B0C6718E1D4}" type="presParOf" srcId="{3A0BB63B-9688-4851-BC22-D14C6C38437E}" destId="{3BE6E751-6531-4725-90F5-111334FC41A3}" srcOrd="0" destOrd="0" presId="urn:microsoft.com/office/officeart/2008/layout/HalfCircleOrganizationChart"/>
    <dgm:cxn modelId="{08EC1DB7-3ADF-4F44-B61C-011ADB6996DC}" type="presParOf" srcId="{3BE6E751-6531-4725-90F5-111334FC41A3}" destId="{41AF48C2-F04C-4707-925B-A8A07927485B}" srcOrd="0" destOrd="0" presId="urn:microsoft.com/office/officeart/2008/layout/HalfCircleOrganizationChart"/>
    <dgm:cxn modelId="{B15BB50C-73C3-479C-BDC6-4BE6B4EB0B32}" type="presParOf" srcId="{41AF48C2-F04C-4707-925B-A8A07927485B}" destId="{0AD2DD1E-02F0-42FE-B391-ED9BEC06D962}" srcOrd="0" destOrd="0" presId="urn:microsoft.com/office/officeart/2008/layout/HalfCircleOrganizationChart"/>
    <dgm:cxn modelId="{87C27063-232F-4EE5-BF7F-77E8B81305A3}" type="presParOf" srcId="{41AF48C2-F04C-4707-925B-A8A07927485B}" destId="{19957C62-416F-4544-95B8-8DAEADE81122}" srcOrd="1" destOrd="0" presId="urn:microsoft.com/office/officeart/2008/layout/HalfCircleOrganizationChart"/>
    <dgm:cxn modelId="{11F5AD82-DEDA-42F6-A888-58490DD88596}" type="presParOf" srcId="{41AF48C2-F04C-4707-925B-A8A07927485B}" destId="{D6D983BB-3D6E-489D-A7E8-3E3138A80873}" srcOrd="2" destOrd="0" presId="urn:microsoft.com/office/officeart/2008/layout/HalfCircleOrganizationChart"/>
    <dgm:cxn modelId="{2DF050F0-A2AC-4F3D-963E-FC39A6C33E46}" type="presParOf" srcId="{41AF48C2-F04C-4707-925B-A8A07927485B}" destId="{4D8B717F-232E-447C-AB7C-CD0EC4842E47}" srcOrd="3" destOrd="0" presId="urn:microsoft.com/office/officeart/2008/layout/HalfCircleOrganizationChart"/>
    <dgm:cxn modelId="{AFF624AE-7E6F-4486-B106-6692B10A15F0}" type="presParOf" srcId="{3BE6E751-6531-4725-90F5-111334FC41A3}" destId="{85569C05-7D66-43C9-ACA3-77792BF88AAE}" srcOrd="1" destOrd="0" presId="urn:microsoft.com/office/officeart/2008/layout/HalfCircleOrganizationChart"/>
    <dgm:cxn modelId="{EEADBC6C-65EA-4071-B7E7-FBF9A5850F06}" type="presParOf" srcId="{85569C05-7D66-43C9-ACA3-77792BF88AAE}" destId="{8A0C9027-3E67-4252-9CA5-9C3ADD9CFBEE}" srcOrd="0" destOrd="0" presId="urn:microsoft.com/office/officeart/2008/layout/HalfCircleOrganizationChart"/>
    <dgm:cxn modelId="{D34BCD39-B35B-4804-889A-8DC3C8683239}" type="presParOf" srcId="{85569C05-7D66-43C9-ACA3-77792BF88AAE}" destId="{3429AB3A-9789-44C6-AD3F-11F624668731}" srcOrd="1" destOrd="0" presId="urn:microsoft.com/office/officeart/2008/layout/HalfCircleOrganizationChart"/>
    <dgm:cxn modelId="{C9D0801B-BECF-42B8-9C2E-763542051F5B}" type="presParOf" srcId="{3429AB3A-9789-44C6-AD3F-11F624668731}" destId="{E6492A14-2132-44B4-947C-E0DB15B0D3D3}" srcOrd="0" destOrd="0" presId="urn:microsoft.com/office/officeart/2008/layout/HalfCircleOrganizationChart"/>
    <dgm:cxn modelId="{2E30D847-2850-4EE3-8162-6DD2D0BD9781}" type="presParOf" srcId="{E6492A14-2132-44B4-947C-E0DB15B0D3D3}" destId="{AC39E5AB-1A4C-4921-BC07-8A9EA2C27B45}" srcOrd="0" destOrd="0" presId="urn:microsoft.com/office/officeart/2008/layout/HalfCircleOrganizationChart"/>
    <dgm:cxn modelId="{790B7904-2283-4661-AE74-8350BA132F9E}" type="presParOf" srcId="{E6492A14-2132-44B4-947C-E0DB15B0D3D3}" destId="{0DBC0A7B-07C2-466D-9CA0-C513CC051A04}" srcOrd="1" destOrd="0" presId="urn:microsoft.com/office/officeart/2008/layout/HalfCircleOrganizationChart"/>
    <dgm:cxn modelId="{9E7C1920-3B54-420F-9AE2-910FDAD9ED4C}" type="presParOf" srcId="{E6492A14-2132-44B4-947C-E0DB15B0D3D3}" destId="{6D273540-7005-4C53-80CD-0B3D92F717EA}" srcOrd="2" destOrd="0" presId="urn:microsoft.com/office/officeart/2008/layout/HalfCircleOrganizationChart"/>
    <dgm:cxn modelId="{5A84F71F-8F7B-423D-AFF3-E35197CDA1AB}" type="presParOf" srcId="{E6492A14-2132-44B4-947C-E0DB15B0D3D3}" destId="{CE027F50-006A-4859-89F0-4A42A3D6CDC1}" srcOrd="3" destOrd="0" presId="urn:microsoft.com/office/officeart/2008/layout/HalfCircleOrganizationChart"/>
    <dgm:cxn modelId="{0735A1A9-9D19-4F20-BE19-0ECAF4C8CD98}" type="presParOf" srcId="{3429AB3A-9789-44C6-AD3F-11F624668731}" destId="{5FA96E86-B425-4842-AC7B-0F65A56F759D}" srcOrd="1" destOrd="0" presId="urn:microsoft.com/office/officeart/2008/layout/HalfCircleOrganizationChart"/>
    <dgm:cxn modelId="{69C62B51-84B3-42DC-BF64-8E62F73F9C4E}" type="presParOf" srcId="{3429AB3A-9789-44C6-AD3F-11F624668731}" destId="{C94C4453-0645-4F12-AD97-792587A7A11A}" srcOrd="2" destOrd="0" presId="urn:microsoft.com/office/officeart/2008/layout/HalfCircleOrganizationChart"/>
    <dgm:cxn modelId="{36E4FCFA-C698-4A57-B2E7-3985726F43C2}" type="presParOf" srcId="{85569C05-7D66-43C9-ACA3-77792BF88AAE}" destId="{1ACB837A-109A-4C54-9017-800C95E9A273}" srcOrd="2" destOrd="0" presId="urn:microsoft.com/office/officeart/2008/layout/HalfCircleOrganizationChart"/>
    <dgm:cxn modelId="{1467309C-5DEB-417B-A97C-77BB6FB42FD1}" type="presParOf" srcId="{85569C05-7D66-43C9-ACA3-77792BF88AAE}" destId="{D940575C-AD9A-49EA-A514-5121B2881415}" srcOrd="3" destOrd="0" presId="urn:microsoft.com/office/officeart/2008/layout/HalfCircleOrganizationChart"/>
    <dgm:cxn modelId="{D4E3FFE7-829F-488C-AEED-53DF86B111AC}" type="presParOf" srcId="{D940575C-AD9A-49EA-A514-5121B2881415}" destId="{23C50843-F244-4F4F-905D-8096F4972907}" srcOrd="0" destOrd="0" presId="urn:microsoft.com/office/officeart/2008/layout/HalfCircleOrganizationChart"/>
    <dgm:cxn modelId="{EE2117FC-20AE-4943-9E12-18F0D9C4A34F}" type="presParOf" srcId="{23C50843-F244-4F4F-905D-8096F4972907}" destId="{7E97BC25-9D0F-46A4-859C-73CFEA4D547B}" srcOrd="0" destOrd="0" presId="urn:microsoft.com/office/officeart/2008/layout/HalfCircleOrganizationChart"/>
    <dgm:cxn modelId="{02D9BE3E-CBFE-4A3B-965C-2A5A712EE129}" type="presParOf" srcId="{23C50843-F244-4F4F-905D-8096F4972907}" destId="{494E25A2-0B79-42F8-B9E9-6D0C05B86D9D}" srcOrd="1" destOrd="0" presId="urn:microsoft.com/office/officeart/2008/layout/HalfCircleOrganizationChart"/>
    <dgm:cxn modelId="{8FFDE7EA-1A47-447F-8546-B4EA49B0D80F}" type="presParOf" srcId="{23C50843-F244-4F4F-905D-8096F4972907}" destId="{0BF64735-6571-4618-B63F-84BC10302746}" srcOrd="2" destOrd="0" presId="urn:microsoft.com/office/officeart/2008/layout/HalfCircleOrganizationChart"/>
    <dgm:cxn modelId="{B27B567E-814E-447E-894D-E507042BCE89}" type="presParOf" srcId="{23C50843-F244-4F4F-905D-8096F4972907}" destId="{33C9E687-161B-4DE4-8563-C31029E5FAA8}" srcOrd="3" destOrd="0" presId="urn:microsoft.com/office/officeart/2008/layout/HalfCircleOrganizationChart"/>
    <dgm:cxn modelId="{8E9E7F78-3D40-45EA-92C8-E5D18463FEA6}" type="presParOf" srcId="{D940575C-AD9A-49EA-A514-5121B2881415}" destId="{A9852631-2517-4702-BC17-8D054A9B4B65}" srcOrd="1" destOrd="0" presId="urn:microsoft.com/office/officeart/2008/layout/HalfCircleOrganizationChart"/>
    <dgm:cxn modelId="{F4E1A659-A693-4F6F-84AF-12ED677BD2CA}" type="presParOf" srcId="{D940575C-AD9A-49EA-A514-5121B2881415}" destId="{16BF0009-5E53-4820-9F54-99ACB3D43F17}" srcOrd="2" destOrd="0" presId="urn:microsoft.com/office/officeart/2008/layout/HalfCircleOrganizationChart"/>
    <dgm:cxn modelId="{72BFBC2C-0F0A-42DA-802C-99F445DA7D32}" type="presParOf" srcId="{85569C05-7D66-43C9-ACA3-77792BF88AAE}" destId="{9ADC7F00-CE3C-4132-8AF8-EA07CDB3DBED}" srcOrd="4" destOrd="0" presId="urn:microsoft.com/office/officeart/2008/layout/HalfCircleOrganizationChart"/>
    <dgm:cxn modelId="{2C00232C-C578-456C-BF13-F4F1A0BE3F87}" type="presParOf" srcId="{85569C05-7D66-43C9-ACA3-77792BF88AAE}" destId="{FB198971-EC4D-4670-9B8A-5C2617E84B53}" srcOrd="5" destOrd="0" presId="urn:microsoft.com/office/officeart/2008/layout/HalfCircleOrganizationChart"/>
    <dgm:cxn modelId="{F96D2C78-73B3-4876-8B01-8BE95471F469}" type="presParOf" srcId="{FB198971-EC4D-4670-9B8A-5C2617E84B53}" destId="{48697967-BA3D-41F6-8C4E-3905D11C5911}" srcOrd="0" destOrd="0" presId="urn:microsoft.com/office/officeart/2008/layout/HalfCircleOrganizationChart"/>
    <dgm:cxn modelId="{84910C7E-C119-4C50-8866-EA9352FE5031}" type="presParOf" srcId="{48697967-BA3D-41F6-8C4E-3905D11C5911}" destId="{5336694D-39BA-4360-8557-B60FAEB38441}" srcOrd="0" destOrd="0" presId="urn:microsoft.com/office/officeart/2008/layout/HalfCircleOrganizationChart"/>
    <dgm:cxn modelId="{9498BCD1-446F-4D8F-A4D3-2DDB71B20C81}" type="presParOf" srcId="{48697967-BA3D-41F6-8C4E-3905D11C5911}" destId="{FCF189CF-B255-4CC0-B21E-1A126CFF0A5F}" srcOrd="1" destOrd="0" presId="urn:microsoft.com/office/officeart/2008/layout/HalfCircleOrganizationChart"/>
    <dgm:cxn modelId="{0AC3BC67-FA7A-47CC-9478-C31EA6B9D850}" type="presParOf" srcId="{48697967-BA3D-41F6-8C4E-3905D11C5911}" destId="{646C0EA9-F672-4C94-AC61-C626AA36E5F1}" srcOrd="2" destOrd="0" presId="urn:microsoft.com/office/officeart/2008/layout/HalfCircleOrganizationChart"/>
    <dgm:cxn modelId="{B1208E25-56A9-4E3A-A4C5-48BA6F4F1509}" type="presParOf" srcId="{48697967-BA3D-41F6-8C4E-3905D11C5911}" destId="{C7A41D8D-5F50-4C05-859A-20B38391564C}" srcOrd="3" destOrd="0" presId="urn:microsoft.com/office/officeart/2008/layout/HalfCircleOrganizationChart"/>
    <dgm:cxn modelId="{B784D0B8-3EE5-4BF7-8BF1-F7EF3ED9FF7F}" type="presParOf" srcId="{FB198971-EC4D-4670-9B8A-5C2617E84B53}" destId="{D30179CE-E7B9-462A-BDCB-ACAA9A43CA52}" srcOrd="1" destOrd="0" presId="urn:microsoft.com/office/officeart/2008/layout/HalfCircleOrganizationChart"/>
    <dgm:cxn modelId="{49B5DCC9-87F0-4E04-9B9F-03A843D46566}" type="presParOf" srcId="{FB198971-EC4D-4670-9B8A-5C2617E84B53}" destId="{F149396E-FC5A-474D-8E6D-4792FE5D0445}" srcOrd="2" destOrd="0" presId="urn:microsoft.com/office/officeart/2008/layout/HalfCircleOrganizationChart"/>
    <dgm:cxn modelId="{F503109A-9A44-49B5-A8FA-CC09F7C2793A}" type="presParOf" srcId="{3BE6E751-6531-4725-90F5-111334FC41A3}" destId="{F9E6597E-0524-49E2-BAE4-15ADC7A86965}" srcOrd="2" destOrd="0" presId="urn:microsoft.com/office/officeart/2008/layout/HalfCircleOrganizationChar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B3648D-A086-44C4-8974-FFA3012D76D5}" type="doc">
      <dgm:prSet loTypeId="urn:microsoft.com/office/officeart/2008/layout/VerticalCurvedList" loCatId="list" qsTypeId="urn:microsoft.com/office/officeart/2005/8/quickstyle/3d3" qsCatId="3D" csTypeId="urn:microsoft.com/office/officeart/2005/8/colors/colorful5" csCatId="colorful" phldr="1"/>
      <dgm:spPr/>
      <dgm:t>
        <a:bodyPr/>
        <a:lstStyle/>
        <a:p>
          <a:endParaRPr lang="tr-TR"/>
        </a:p>
      </dgm:t>
    </dgm:pt>
    <dgm:pt modelId="{48D31537-EFFD-4BA8-9ABB-02E415045775}">
      <dgm:prSet phldrT="[Metin]" custT="1"/>
      <dgm:spPr>
        <a:solidFill>
          <a:srgbClr val="CDDAE1"/>
        </a:solidFill>
      </dgm:spPr>
      <dgm:t>
        <a:bodyPr/>
        <a:lstStyle/>
        <a:p>
          <a:r>
            <a:rPr lang="tr-TR" sz="800" dirty="0" err="1">
              <a:solidFill>
                <a:prstClr val="black"/>
              </a:solidFill>
              <a:latin typeface="Arial" panose="020B0604020202020204" pitchFamily="34" charset="0"/>
              <a:ea typeface="MS PGothic" pitchFamily="34" charset="-128"/>
              <a:cs typeface="Arial" panose="020B0604020202020204" pitchFamily="34" charset="0"/>
            </a:rPr>
            <a:t>WIPO’ya</a:t>
          </a:r>
          <a:r>
            <a:rPr lang="tr-TR" sz="800" dirty="0">
              <a:solidFill>
                <a:prstClr val="black"/>
              </a:solidFill>
              <a:latin typeface="Arial" panose="020B0604020202020204" pitchFamily="34" charset="0"/>
              <a:ea typeface="MS PGothic" pitchFamily="34" charset="-128"/>
              <a:cs typeface="Arial" panose="020B0604020202020204" pitchFamily="34" charset="0"/>
            </a:rPr>
            <a:t> yapılan PCT başvurularında Uluslararası Araştırma ve İnceleme Otoritesi olarak </a:t>
          </a:r>
          <a:r>
            <a:rPr lang="tr-TR" sz="800" dirty="0" err="1">
              <a:solidFill>
                <a:prstClr val="black"/>
              </a:solidFill>
              <a:latin typeface="Arial" panose="020B0604020202020204" pitchFamily="34" charset="0"/>
              <a:ea typeface="MS PGothic" pitchFamily="34" charset="-128"/>
              <a:cs typeface="Arial" panose="020B0604020202020204" pitchFamily="34" charset="0"/>
            </a:rPr>
            <a:t>TÜRKPATENT'in</a:t>
          </a:r>
          <a:r>
            <a:rPr lang="tr-TR" sz="800" dirty="0">
              <a:solidFill>
                <a:prstClr val="black"/>
              </a:solidFill>
              <a:latin typeface="Arial" panose="020B0604020202020204" pitchFamily="34" charset="0"/>
              <a:ea typeface="MS PGothic" pitchFamily="34" charset="-128"/>
              <a:cs typeface="Arial" panose="020B0604020202020204" pitchFamily="34" charset="0"/>
            </a:rPr>
            <a:t> seçilmesi durumunda WIPO tarafından ilan edilen başvuru ve araştırma ücretinin tamamı, aksi durumda %50'si karşılanması</a:t>
          </a:r>
          <a:endParaRPr lang="tr-TR" sz="800" dirty="0"/>
        </a:p>
      </dgm:t>
    </dgm:pt>
    <dgm:pt modelId="{293B2612-6550-4F7C-AB88-5D114C1E0B89}" type="parTrans" cxnId="{EABE2BC0-BFBA-47FF-B2D6-57BA66D14085}">
      <dgm:prSet/>
      <dgm:spPr/>
      <dgm:t>
        <a:bodyPr/>
        <a:lstStyle/>
        <a:p>
          <a:endParaRPr lang="tr-TR"/>
        </a:p>
      </dgm:t>
    </dgm:pt>
    <dgm:pt modelId="{6FE29DB2-DAAA-4D93-832C-4C1EE2F3966C}" type="sibTrans" cxnId="{EABE2BC0-BFBA-47FF-B2D6-57BA66D14085}">
      <dgm:prSet/>
      <dgm:spPr/>
      <dgm:t>
        <a:bodyPr/>
        <a:lstStyle/>
        <a:p>
          <a:endParaRPr lang="tr-TR"/>
        </a:p>
      </dgm:t>
    </dgm:pt>
    <dgm:pt modelId="{E4D1E065-ADCB-405B-881C-77CF8F746C3A}">
      <dgm:prSet phldrT="[Metin]"/>
      <dgm:spPr>
        <a:solidFill>
          <a:srgbClr val="CDDAE1"/>
        </a:solidFill>
      </dgm:spPr>
      <dgm:t>
        <a:bodyPr/>
        <a:lstStyle/>
        <a:p>
          <a:r>
            <a:rPr lang="tr-TR" dirty="0">
              <a:solidFill>
                <a:prstClr val="black"/>
              </a:solidFill>
              <a:latin typeface="Arial" panose="020B0604020202020204" pitchFamily="34" charset="0"/>
              <a:ea typeface="MS PGothic" pitchFamily="34" charset="-128"/>
              <a:cs typeface="Arial" panose="020B0604020202020204" pitchFamily="34" charset="0"/>
            </a:rPr>
            <a:t>PCT başvuru sonrasında ülke girişlerinde EPO, KIPO, CNIPA, USPTO için 40 bin TL, JPO için 80 bin TL inceleme raporu desteği</a:t>
          </a:r>
          <a:endParaRPr lang="tr-TR" dirty="0"/>
        </a:p>
      </dgm:t>
    </dgm:pt>
    <dgm:pt modelId="{98529E42-F67A-4813-BCDC-7733412C660C}" type="parTrans" cxnId="{373CEE73-C6E8-4561-839A-22AA220CB011}">
      <dgm:prSet/>
      <dgm:spPr/>
      <dgm:t>
        <a:bodyPr/>
        <a:lstStyle/>
        <a:p>
          <a:endParaRPr lang="tr-TR"/>
        </a:p>
      </dgm:t>
    </dgm:pt>
    <dgm:pt modelId="{1304B8F7-FA06-49A7-90FE-C6764330C386}" type="sibTrans" cxnId="{373CEE73-C6E8-4561-839A-22AA220CB011}">
      <dgm:prSet/>
      <dgm:spPr/>
      <dgm:t>
        <a:bodyPr/>
        <a:lstStyle/>
        <a:p>
          <a:endParaRPr lang="tr-TR"/>
        </a:p>
      </dgm:t>
    </dgm:pt>
    <dgm:pt modelId="{8C6623C9-21A7-482F-B9F1-D9D8F1BC402E}">
      <dgm:prSet phldrT="[Metin]"/>
      <dgm:spPr>
        <a:solidFill>
          <a:srgbClr val="CDDAE1"/>
        </a:solidFill>
      </dgm:spPr>
      <dgm:t>
        <a:bodyPr/>
        <a:lstStyle/>
        <a:p>
          <a:r>
            <a:rPr lang="tr-TR" dirty="0">
              <a:solidFill>
                <a:prstClr val="black"/>
              </a:solidFill>
              <a:latin typeface="Arial" panose="020B0604020202020204" pitchFamily="34" charset="0"/>
              <a:ea typeface="MS PGothic" pitchFamily="34" charset="-128"/>
              <a:cs typeface="Arial" panose="020B0604020202020204" pitchFamily="34" charset="0"/>
            </a:rPr>
            <a:t>EPO, USPTO, </a:t>
          </a:r>
          <a:r>
            <a:rPr lang="tr-TR" strike="noStrike" dirty="0">
              <a:solidFill>
                <a:schemeClr val="tx1"/>
              </a:solidFill>
              <a:latin typeface="Arial" panose="020B0604020202020204" pitchFamily="34" charset="0"/>
              <a:ea typeface="MS PGothic" pitchFamily="34" charset="-128"/>
              <a:cs typeface="Arial" panose="020B0604020202020204" pitchFamily="34" charset="0"/>
            </a:rPr>
            <a:t>KIPO, CNIPA </a:t>
          </a:r>
          <a:r>
            <a:rPr lang="tr-TR" dirty="0">
              <a:solidFill>
                <a:prstClr val="black"/>
              </a:solidFill>
              <a:latin typeface="Arial" panose="020B0604020202020204" pitchFamily="34" charset="0"/>
              <a:ea typeface="MS PGothic" pitchFamily="34" charset="-128"/>
              <a:cs typeface="Arial" panose="020B0604020202020204" pitchFamily="34" charset="0"/>
            </a:rPr>
            <a:t>veya </a:t>
          </a:r>
          <a:r>
            <a:rPr lang="tr-TR" dirty="0" err="1">
              <a:solidFill>
                <a:prstClr val="black"/>
              </a:solidFill>
              <a:latin typeface="Arial" panose="020B0604020202020204" pitchFamily="34" charset="0"/>
              <a:ea typeface="MS PGothic" pitchFamily="34" charset="-128"/>
              <a:cs typeface="Arial" panose="020B0604020202020204" pitchFamily="34" charset="0"/>
            </a:rPr>
            <a:t>JPO’dan</a:t>
          </a:r>
          <a:r>
            <a:rPr lang="tr-TR" dirty="0">
              <a:solidFill>
                <a:prstClr val="black"/>
              </a:solidFill>
              <a:latin typeface="Arial" panose="020B0604020202020204" pitchFamily="34" charset="0"/>
              <a:ea typeface="MS PGothic" pitchFamily="34" charset="-128"/>
              <a:cs typeface="Arial" panose="020B0604020202020204" pitchFamily="34" charset="0"/>
            </a:rPr>
            <a:t> patent alınması durumunda her biri için 55 bin TL patent ödülü</a:t>
          </a:r>
          <a:endParaRPr lang="tr-TR" dirty="0"/>
        </a:p>
      </dgm:t>
    </dgm:pt>
    <dgm:pt modelId="{B15AF030-9B8E-423B-8A78-460B1573F804}" type="parTrans" cxnId="{79ECF3E6-66AC-41BF-95D1-45D4E4A0AFED}">
      <dgm:prSet/>
      <dgm:spPr/>
      <dgm:t>
        <a:bodyPr/>
        <a:lstStyle/>
        <a:p>
          <a:endParaRPr lang="tr-TR"/>
        </a:p>
      </dgm:t>
    </dgm:pt>
    <dgm:pt modelId="{9B652E09-B0EA-411F-A27B-96FD08D81672}" type="sibTrans" cxnId="{79ECF3E6-66AC-41BF-95D1-45D4E4A0AFED}">
      <dgm:prSet/>
      <dgm:spPr/>
      <dgm:t>
        <a:bodyPr/>
        <a:lstStyle/>
        <a:p>
          <a:endParaRPr lang="tr-TR"/>
        </a:p>
      </dgm:t>
    </dgm:pt>
    <dgm:pt modelId="{D41C7D84-EF95-48D2-B588-5C1B3A408A79}" type="pres">
      <dgm:prSet presAssocID="{2DB3648D-A086-44C4-8974-FFA3012D76D5}" presName="Name0" presStyleCnt="0">
        <dgm:presLayoutVars>
          <dgm:chMax val="7"/>
          <dgm:chPref val="7"/>
          <dgm:dir/>
        </dgm:presLayoutVars>
      </dgm:prSet>
      <dgm:spPr/>
      <dgm:t>
        <a:bodyPr/>
        <a:lstStyle/>
        <a:p>
          <a:endParaRPr lang="tr-TR"/>
        </a:p>
      </dgm:t>
    </dgm:pt>
    <dgm:pt modelId="{BDE53DC5-4A12-4846-9675-F3038484AC07}" type="pres">
      <dgm:prSet presAssocID="{2DB3648D-A086-44C4-8974-FFA3012D76D5}" presName="Name1" presStyleCnt="0"/>
      <dgm:spPr/>
    </dgm:pt>
    <dgm:pt modelId="{5094CBB1-B160-42E0-B47F-9164CB8EA456}" type="pres">
      <dgm:prSet presAssocID="{2DB3648D-A086-44C4-8974-FFA3012D76D5}" presName="cycle" presStyleCnt="0"/>
      <dgm:spPr/>
    </dgm:pt>
    <dgm:pt modelId="{5B896C92-2472-466A-9A06-46E82167710E}" type="pres">
      <dgm:prSet presAssocID="{2DB3648D-A086-44C4-8974-FFA3012D76D5}" presName="srcNode" presStyleLbl="node1" presStyleIdx="0" presStyleCnt="3"/>
      <dgm:spPr/>
    </dgm:pt>
    <dgm:pt modelId="{5C9803B5-A81C-4CBB-A5E6-7D33D2201C47}" type="pres">
      <dgm:prSet presAssocID="{2DB3648D-A086-44C4-8974-FFA3012D76D5}" presName="conn" presStyleLbl="parChTrans1D2" presStyleIdx="0" presStyleCnt="1"/>
      <dgm:spPr/>
      <dgm:t>
        <a:bodyPr/>
        <a:lstStyle/>
        <a:p>
          <a:endParaRPr lang="tr-TR"/>
        </a:p>
      </dgm:t>
    </dgm:pt>
    <dgm:pt modelId="{FD174D9A-BEA2-4852-8763-A0D903E2A5EA}" type="pres">
      <dgm:prSet presAssocID="{2DB3648D-A086-44C4-8974-FFA3012D76D5}" presName="extraNode" presStyleLbl="node1" presStyleIdx="0" presStyleCnt="3"/>
      <dgm:spPr/>
    </dgm:pt>
    <dgm:pt modelId="{CB5EF7D1-18FC-477A-B989-8E55ABC867B3}" type="pres">
      <dgm:prSet presAssocID="{2DB3648D-A086-44C4-8974-FFA3012D76D5}" presName="dstNode" presStyleLbl="node1" presStyleIdx="0" presStyleCnt="3"/>
      <dgm:spPr/>
    </dgm:pt>
    <dgm:pt modelId="{7D453B4E-D017-456A-8EC9-06FF89CCFDB2}" type="pres">
      <dgm:prSet presAssocID="{48D31537-EFFD-4BA8-9ABB-02E415045775}" presName="text_1" presStyleLbl="node1" presStyleIdx="0" presStyleCnt="3">
        <dgm:presLayoutVars>
          <dgm:bulletEnabled val="1"/>
        </dgm:presLayoutVars>
      </dgm:prSet>
      <dgm:spPr/>
      <dgm:t>
        <a:bodyPr/>
        <a:lstStyle/>
        <a:p>
          <a:endParaRPr lang="tr-TR"/>
        </a:p>
      </dgm:t>
    </dgm:pt>
    <dgm:pt modelId="{46A15447-89D1-4540-B7A9-6934EF2EC5B4}" type="pres">
      <dgm:prSet presAssocID="{48D31537-EFFD-4BA8-9ABB-02E415045775}" presName="accent_1" presStyleCnt="0"/>
      <dgm:spPr/>
    </dgm:pt>
    <dgm:pt modelId="{FFF89ED1-A147-48D6-82DF-655922C4B299}" type="pres">
      <dgm:prSet presAssocID="{48D31537-EFFD-4BA8-9ABB-02E415045775}" presName="accentRepeatNode" presStyleLbl="solidFgAcc1" presStyleIdx="0" presStyleCnt="3"/>
      <dgm:spPr/>
    </dgm:pt>
    <dgm:pt modelId="{CE6EE131-FAA2-4CF1-A4BC-E048D9CC6FF4}" type="pres">
      <dgm:prSet presAssocID="{E4D1E065-ADCB-405B-881C-77CF8F746C3A}" presName="text_2" presStyleLbl="node1" presStyleIdx="1" presStyleCnt="3">
        <dgm:presLayoutVars>
          <dgm:bulletEnabled val="1"/>
        </dgm:presLayoutVars>
      </dgm:prSet>
      <dgm:spPr/>
      <dgm:t>
        <a:bodyPr/>
        <a:lstStyle/>
        <a:p>
          <a:endParaRPr lang="tr-TR"/>
        </a:p>
      </dgm:t>
    </dgm:pt>
    <dgm:pt modelId="{462F35A1-62CA-43D2-B4CB-B0E58B53F590}" type="pres">
      <dgm:prSet presAssocID="{E4D1E065-ADCB-405B-881C-77CF8F746C3A}" presName="accent_2" presStyleCnt="0"/>
      <dgm:spPr/>
    </dgm:pt>
    <dgm:pt modelId="{88479B97-1AA4-43A0-AD49-B94B955507A2}" type="pres">
      <dgm:prSet presAssocID="{E4D1E065-ADCB-405B-881C-77CF8F746C3A}" presName="accentRepeatNode" presStyleLbl="solidFgAcc1" presStyleIdx="1" presStyleCnt="3"/>
      <dgm:spPr/>
    </dgm:pt>
    <dgm:pt modelId="{25440EE2-F21E-4477-8FD0-2463F60ECB57}" type="pres">
      <dgm:prSet presAssocID="{8C6623C9-21A7-482F-B9F1-D9D8F1BC402E}" presName="text_3" presStyleLbl="node1" presStyleIdx="2" presStyleCnt="3">
        <dgm:presLayoutVars>
          <dgm:bulletEnabled val="1"/>
        </dgm:presLayoutVars>
      </dgm:prSet>
      <dgm:spPr/>
      <dgm:t>
        <a:bodyPr/>
        <a:lstStyle/>
        <a:p>
          <a:endParaRPr lang="tr-TR"/>
        </a:p>
      </dgm:t>
    </dgm:pt>
    <dgm:pt modelId="{D107AAED-281F-43F6-AB87-4E2CAAB694D7}" type="pres">
      <dgm:prSet presAssocID="{8C6623C9-21A7-482F-B9F1-D9D8F1BC402E}" presName="accent_3" presStyleCnt="0"/>
      <dgm:spPr/>
    </dgm:pt>
    <dgm:pt modelId="{E9DB4C19-F4BE-43FB-8042-21A076A9BCFD}" type="pres">
      <dgm:prSet presAssocID="{8C6623C9-21A7-482F-B9F1-D9D8F1BC402E}" presName="accentRepeatNode" presStyleLbl="solidFgAcc1" presStyleIdx="2" presStyleCnt="3"/>
      <dgm:spPr/>
    </dgm:pt>
  </dgm:ptLst>
  <dgm:cxnLst>
    <dgm:cxn modelId="{23D56169-3996-471C-AFC0-EC4DD589E171}" type="presOf" srcId="{6FE29DB2-DAAA-4D93-832C-4C1EE2F3966C}" destId="{5C9803B5-A81C-4CBB-A5E6-7D33D2201C47}" srcOrd="0" destOrd="0" presId="urn:microsoft.com/office/officeart/2008/layout/VerticalCurvedList"/>
    <dgm:cxn modelId="{09267A5E-6232-4494-BF5E-A592072080CC}" type="presOf" srcId="{48D31537-EFFD-4BA8-9ABB-02E415045775}" destId="{7D453B4E-D017-456A-8EC9-06FF89CCFDB2}" srcOrd="0" destOrd="0" presId="urn:microsoft.com/office/officeart/2008/layout/VerticalCurvedList"/>
    <dgm:cxn modelId="{79ECF3E6-66AC-41BF-95D1-45D4E4A0AFED}" srcId="{2DB3648D-A086-44C4-8974-FFA3012D76D5}" destId="{8C6623C9-21A7-482F-B9F1-D9D8F1BC402E}" srcOrd="2" destOrd="0" parTransId="{B15AF030-9B8E-423B-8A78-460B1573F804}" sibTransId="{9B652E09-B0EA-411F-A27B-96FD08D81672}"/>
    <dgm:cxn modelId="{F85E56AA-8C83-45CF-8AE4-CF3038580D0F}" type="presOf" srcId="{2DB3648D-A086-44C4-8974-FFA3012D76D5}" destId="{D41C7D84-EF95-48D2-B588-5C1B3A408A79}" srcOrd="0" destOrd="0" presId="urn:microsoft.com/office/officeart/2008/layout/VerticalCurvedList"/>
    <dgm:cxn modelId="{EABE2BC0-BFBA-47FF-B2D6-57BA66D14085}" srcId="{2DB3648D-A086-44C4-8974-FFA3012D76D5}" destId="{48D31537-EFFD-4BA8-9ABB-02E415045775}" srcOrd="0" destOrd="0" parTransId="{293B2612-6550-4F7C-AB88-5D114C1E0B89}" sibTransId="{6FE29DB2-DAAA-4D93-832C-4C1EE2F3966C}"/>
    <dgm:cxn modelId="{298F60BE-1FD9-4CE3-A4D8-E203338D87AE}" type="presOf" srcId="{8C6623C9-21A7-482F-B9F1-D9D8F1BC402E}" destId="{25440EE2-F21E-4477-8FD0-2463F60ECB57}" srcOrd="0" destOrd="0" presId="urn:microsoft.com/office/officeart/2008/layout/VerticalCurvedList"/>
    <dgm:cxn modelId="{EC94B3E1-40FC-47E5-AFC4-A5B63DEFBF01}" type="presOf" srcId="{E4D1E065-ADCB-405B-881C-77CF8F746C3A}" destId="{CE6EE131-FAA2-4CF1-A4BC-E048D9CC6FF4}" srcOrd="0" destOrd="0" presId="urn:microsoft.com/office/officeart/2008/layout/VerticalCurvedList"/>
    <dgm:cxn modelId="{373CEE73-C6E8-4561-839A-22AA220CB011}" srcId="{2DB3648D-A086-44C4-8974-FFA3012D76D5}" destId="{E4D1E065-ADCB-405B-881C-77CF8F746C3A}" srcOrd="1" destOrd="0" parTransId="{98529E42-F67A-4813-BCDC-7733412C660C}" sibTransId="{1304B8F7-FA06-49A7-90FE-C6764330C386}"/>
    <dgm:cxn modelId="{04DB2EA3-68E7-4116-874C-EB2785655089}" type="presParOf" srcId="{D41C7D84-EF95-48D2-B588-5C1B3A408A79}" destId="{BDE53DC5-4A12-4846-9675-F3038484AC07}" srcOrd="0" destOrd="0" presId="urn:microsoft.com/office/officeart/2008/layout/VerticalCurvedList"/>
    <dgm:cxn modelId="{116B8F1A-F2AD-442F-AD34-2AB6952AD9FB}" type="presParOf" srcId="{BDE53DC5-4A12-4846-9675-F3038484AC07}" destId="{5094CBB1-B160-42E0-B47F-9164CB8EA456}" srcOrd="0" destOrd="0" presId="urn:microsoft.com/office/officeart/2008/layout/VerticalCurvedList"/>
    <dgm:cxn modelId="{7D30F389-B302-428F-977C-40463052A2CC}" type="presParOf" srcId="{5094CBB1-B160-42E0-B47F-9164CB8EA456}" destId="{5B896C92-2472-466A-9A06-46E82167710E}" srcOrd="0" destOrd="0" presId="urn:microsoft.com/office/officeart/2008/layout/VerticalCurvedList"/>
    <dgm:cxn modelId="{27CF179A-941B-4C9B-A056-C79992706184}" type="presParOf" srcId="{5094CBB1-B160-42E0-B47F-9164CB8EA456}" destId="{5C9803B5-A81C-4CBB-A5E6-7D33D2201C47}" srcOrd="1" destOrd="0" presId="urn:microsoft.com/office/officeart/2008/layout/VerticalCurvedList"/>
    <dgm:cxn modelId="{BE1B1D96-5ADE-44F4-808D-DD1F06FDAC3A}" type="presParOf" srcId="{5094CBB1-B160-42E0-B47F-9164CB8EA456}" destId="{FD174D9A-BEA2-4852-8763-A0D903E2A5EA}" srcOrd="2" destOrd="0" presId="urn:microsoft.com/office/officeart/2008/layout/VerticalCurvedList"/>
    <dgm:cxn modelId="{49A241C8-6A3F-48E7-8E5F-5B8340FB594A}" type="presParOf" srcId="{5094CBB1-B160-42E0-B47F-9164CB8EA456}" destId="{CB5EF7D1-18FC-477A-B989-8E55ABC867B3}" srcOrd="3" destOrd="0" presId="urn:microsoft.com/office/officeart/2008/layout/VerticalCurvedList"/>
    <dgm:cxn modelId="{B1A65266-ED8F-4F7A-9563-0D0261E4EC04}" type="presParOf" srcId="{BDE53DC5-4A12-4846-9675-F3038484AC07}" destId="{7D453B4E-D017-456A-8EC9-06FF89CCFDB2}" srcOrd="1" destOrd="0" presId="urn:microsoft.com/office/officeart/2008/layout/VerticalCurvedList"/>
    <dgm:cxn modelId="{D1B6AD58-E2B5-4C9B-B368-7EBAE0C59A7E}" type="presParOf" srcId="{BDE53DC5-4A12-4846-9675-F3038484AC07}" destId="{46A15447-89D1-4540-B7A9-6934EF2EC5B4}" srcOrd="2" destOrd="0" presId="urn:microsoft.com/office/officeart/2008/layout/VerticalCurvedList"/>
    <dgm:cxn modelId="{D34ED0AD-97D7-4E3C-8953-30C9710C6A49}" type="presParOf" srcId="{46A15447-89D1-4540-B7A9-6934EF2EC5B4}" destId="{FFF89ED1-A147-48D6-82DF-655922C4B299}" srcOrd="0" destOrd="0" presId="urn:microsoft.com/office/officeart/2008/layout/VerticalCurvedList"/>
    <dgm:cxn modelId="{0E56E444-05B6-4A44-ACD2-8B72C66AC9B8}" type="presParOf" srcId="{BDE53DC5-4A12-4846-9675-F3038484AC07}" destId="{CE6EE131-FAA2-4CF1-A4BC-E048D9CC6FF4}" srcOrd="3" destOrd="0" presId="urn:microsoft.com/office/officeart/2008/layout/VerticalCurvedList"/>
    <dgm:cxn modelId="{15C0BDDE-D84E-40A0-8DF3-50C394483F4D}" type="presParOf" srcId="{BDE53DC5-4A12-4846-9675-F3038484AC07}" destId="{462F35A1-62CA-43D2-B4CB-B0E58B53F590}" srcOrd="4" destOrd="0" presId="urn:microsoft.com/office/officeart/2008/layout/VerticalCurvedList"/>
    <dgm:cxn modelId="{9B9D4F14-EDF9-492F-A017-13E059E5C692}" type="presParOf" srcId="{462F35A1-62CA-43D2-B4CB-B0E58B53F590}" destId="{88479B97-1AA4-43A0-AD49-B94B955507A2}" srcOrd="0" destOrd="0" presId="urn:microsoft.com/office/officeart/2008/layout/VerticalCurvedList"/>
    <dgm:cxn modelId="{DAA55552-B0BD-4B39-95B6-467114BB2912}" type="presParOf" srcId="{BDE53DC5-4A12-4846-9675-F3038484AC07}" destId="{25440EE2-F21E-4477-8FD0-2463F60ECB57}" srcOrd="5" destOrd="0" presId="urn:microsoft.com/office/officeart/2008/layout/VerticalCurvedList"/>
    <dgm:cxn modelId="{78C797F0-C69D-4313-BE04-01463D8200EC}" type="presParOf" srcId="{BDE53DC5-4A12-4846-9675-F3038484AC07}" destId="{D107AAED-281F-43F6-AB87-4E2CAAB694D7}" srcOrd="6" destOrd="0" presId="urn:microsoft.com/office/officeart/2008/layout/VerticalCurvedList"/>
    <dgm:cxn modelId="{408DCA5F-13D8-4CA1-9E43-A5F67B0BA7E7}" type="presParOf" srcId="{D107AAED-281F-43F6-AB87-4E2CAAB694D7}" destId="{E9DB4C19-F4BE-43FB-8042-21A076A9BCFD}"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4383E71-FD2D-4032-9694-9CD2C9E039D0}"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tr-TR"/>
        </a:p>
      </dgm:t>
    </dgm:pt>
    <dgm:pt modelId="{9FC34917-C885-4E94-BFF8-5362B86354B6}">
      <dgm:prSet custT="1"/>
      <dgm:spPr>
        <a:xfrm>
          <a:off x="0" y="2257988"/>
          <a:ext cx="7950460" cy="973440"/>
        </a:xfrm>
        <a:prstGeom prst="roundRect">
          <a:avLst/>
        </a:prstGeom>
        <a:solidFill>
          <a:srgbClr val="7197AB"/>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gm:spPr>
      <dgm:t>
        <a:bodyPr/>
        <a:lstStyle/>
        <a:p>
          <a:pPr rtl="0"/>
          <a:r>
            <a:rPr lang="tr-TR" sz="1800" b="1" dirty="0" smtClean="0">
              <a:solidFill>
                <a:schemeClr val="tx1"/>
              </a:solidFill>
              <a:latin typeface="Arial"/>
              <a:ea typeface="Verdana" panose="020B0604030504040204" pitchFamily="34" charset="0"/>
              <a:cs typeface="Arial"/>
            </a:rPr>
            <a:t>112,3 </a:t>
          </a:r>
          <a:r>
            <a:rPr lang="tr-TR" sz="1800" b="1" dirty="0">
              <a:solidFill>
                <a:sysClr val="windowText" lastClr="000000"/>
              </a:solidFill>
              <a:latin typeface="Arial"/>
              <a:ea typeface="Verdana" panose="020B0604030504040204" pitchFamily="34" charset="0"/>
              <a:cs typeface="Arial"/>
            </a:rPr>
            <a:t>Milyar TL Destek*</a:t>
          </a:r>
          <a:endParaRPr lang="tr-TR" sz="1800" dirty="0">
            <a:solidFill>
              <a:sysClr val="windowText" lastClr="000000"/>
            </a:solidFill>
            <a:latin typeface="Arial"/>
            <a:ea typeface="Verdana" panose="020B0604030504040204" pitchFamily="34" charset="0"/>
            <a:cs typeface="Arial"/>
          </a:endParaRPr>
        </a:p>
      </dgm:t>
    </dgm:pt>
    <dgm:pt modelId="{682E4E45-1A14-4969-813B-0CAAA985ED41}" type="parTrans" cxnId="{886A013A-1EB9-4CA3-A9B9-C67DFE8F1C85}">
      <dgm:prSet/>
      <dgm:spPr/>
      <dgm:t>
        <a:bodyPr/>
        <a:lstStyle/>
        <a:p>
          <a:endParaRPr lang="tr-TR" sz="1000">
            <a:latin typeface="Verdana" panose="020B0604030504040204" pitchFamily="34" charset="0"/>
            <a:ea typeface="Verdana" panose="020B0604030504040204" pitchFamily="34" charset="0"/>
            <a:cs typeface="Verdana" panose="020B0604030504040204" pitchFamily="34" charset="0"/>
          </a:endParaRPr>
        </a:p>
      </dgm:t>
    </dgm:pt>
    <dgm:pt modelId="{FF2C8D24-1652-448D-AC08-C56BEF765A57}" type="sibTrans" cxnId="{886A013A-1EB9-4CA3-A9B9-C67DFE8F1C85}">
      <dgm:prSet/>
      <dgm:spPr/>
      <dgm:t>
        <a:bodyPr/>
        <a:lstStyle/>
        <a:p>
          <a:endParaRPr lang="tr-TR" sz="1000">
            <a:latin typeface="Verdana" panose="020B0604030504040204" pitchFamily="34" charset="0"/>
            <a:ea typeface="Verdana" panose="020B0604030504040204" pitchFamily="34" charset="0"/>
            <a:cs typeface="Verdana" panose="020B0604030504040204" pitchFamily="34" charset="0"/>
          </a:endParaRPr>
        </a:p>
      </dgm:t>
    </dgm:pt>
    <dgm:pt modelId="{ACCE372B-DAD6-41A2-A1C0-A903FE92DEA2}">
      <dgm:prSet custT="1"/>
      <dgm:spPr>
        <a:xfrm>
          <a:off x="0" y="3386552"/>
          <a:ext cx="7950460" cy="973440"/>
        </a:xfrm>
        <a:prstGeom prst="roundRect">
          <a:avLst/>
        </a:prstGeom>
        <a:solidFill>
          <a:srgbClr val="F7DDBC"/>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gm:spPr>
      <dgm:t>
        <a:bodyPr/>
        <a:lstStyle/>
        <a:p>
          <a:pPr rtl="0"/>
          <a:r>
            <a:rPr lang="tr-TR" sz="1800" b="1" dirty="0" smtClean="0">
              <a:solidFill>
                <a:sysClr val="windowText" lastClr="000000"/>
              </a:solidFill>
              <a:latin typeface="Arial"/>
              <a:ea typeface="Verdana" panose="020B0604030504040204" pitchFamily="34" charset="0"/>
              <a:cs typeface="Arial"/>
            </a:rPr>
            <a:t>180,6 </a:t>
          </a:r>
          <a:r>
            <a:rPr lang="tr-TR" sz="1800" b="1" dirty="0">
              <a:solidFill>
                <a:sysClr val="windowText" lastClr="000000"/>
              </a:solidFill>
              <a:latin typeface="Arial"/>
              <a:ea typeface="Verdana" panose="020B0604030504040204" pitchFamily="34" charset="0"/>
              <a:cs typeface="Arial"/>
            </a:rPr>
            <a:t>Milyar TL Ar-Ge Hacmi*</a:t>
          </a:r>
          <a:endParaRPr lang="tr-TR" sz="1800" dirty="0">
            <a:solidFill>
              <a:sysClr val="windowText" lastClr="000000"/>
            </a:solidFill>
            <a:latin typeface="Arial"/>
            <a:ea typeface="Verdana" panose="020B0604030504040204" pitchFamily="34" charset="0"/>
            <a:cs typeface="Arial"/>
          </a:endParaRPr>
        </a:p>
      </dgm:t>
    </dgm:pt>
    <dgm:pt modelId="{4093942D-6A2B-4F2D-8BCF-D639805D122D}" type="parTrans" cxnId="{5C48AE23-DB4D-4582-9D5A-2E2AC7FF3563}">
      <dgm:prSet/>
      <dgm:spPr/>
      <dgm:t>
        <a:bodyPr/>
        <a:lstStyle/>
        <a:p>
          <a:endParaRPr lang="tr-TR" sz="1000">
            <a:latin typeface="Verdana" panose="020B0604030504040204" pitchFamily="34" charset="0"/>
            <a:ea typeface="Verdana" panose="020B0604030504040204" pitchFamily="34" charset="0"/>
            <a:cs typeface="Verdana" panose="020B0604030504040204" pitchFamily="34" charset="0"/>
          </a:endParaRPr>
        </a:p>
      </dgm:t>
    </dgm:pt>
    <dgm:pt modelId="{3333B785-9682-47BA-9C38-EEB1081466B2}" type="sibTrans" cxnId="{5C48AE23-DB4D-4582-9D5A-2E2AC7FF3563}">
      <dgm:prSet/>
      <dgm:spPr/>
      <dgm:t>
        <a:bodyPr/>
        <a:lstStyle/>
        <a:p>
          <a:endParaRPr lang="tr-TR" sz="1000">
            <a:latin typeface="Verdana" panose="020B0604030504040204" pitchFamily="34" charset="0"/>
            <a:ea typeface="Verdana" panose="020B0604030504040204" pitchFamily="34" charset="0"/>
            <a:cs typeface="Verdana" panose="020B0604030504040204" pitchFamily="34" charset="0"/>
          </a:endParaRPr>
        </a:p>
      </dgm:t>
    </dgm:pt>
    <dgm:pt modelId="{862C7B24-6D83-4AEE-849A-AB313CD76A98}">
      <dgm:prSet custT="1"/>
      <dgm:spPr>
        <a:xfrm>
          <a:off x="0" y="1140152"/>
          <a:ext cx="7950460" cy="973440"/>
        </a:xfrm>
        <a:prstGeom prst="roundRect">
          <a:avLst/>
        </a:prstGeom>
        <a:solidFill>
          <a:srgbClr val="F7DDBC"/>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gm:spPr>
      <dgm:t>
        <a:bodyPr/>
        <a:lstStyle/>
        <a:p>
          <a:pPr rtl="0"/>
          <a:r>
            <a:rPr lang="tr-TR" sz="1800" b="1" dirty="0">
              <a:solidFill>
                <a:schemeClr val="tx1"/>
              </a:solidFill>
              <a:latin typeface="Arial"/>
              <a:ea typeface="Verdana" panose="020B0604030504040204" pitchFamily="34" charset="0"/>
              <a:cs typeface="Arial"/>
            </a:rPr>
            <a:t>Desteklenen </a:t>
          </a:r>
          <a:r>
            <a:rPr lang="tr-TR" sz="1800" b="1" dirty="0" smtClean="0">
              <a:solidFill>
                <a:schemeClr val="tx1"/>
              </a:solidFill>
              <a:latin typeface="Arial"/>
              <a:ea typeface="Verdana" panose="020B0604030504040204" pitchFamily="34" charset="0"/>
              <a:cs typeface="Arial"/>
            </a:rPr>
            <a:t>29.941 </a:t>
          </a:r>
          <a:r>
            <a:rPr lang="tr-TR" sz="1800" b="1" dirty="0" smtClean="0">
              <a:solidFill>
                <a:sysClr val="windowText" lastClr="000000"/>
              </a:solidFill>
              <a:latin typeface="Arial"/>
              <a:ea typeface="Verdana" panose="020B0604030504040204" pitchFamily="34" charset="0"/>
              <a:cs typeface="Arial"/>
            </a:rPr>
            <a:t>Proje (%47)</a:t>
          </a:r>
          <a:endParaRPr lang="tr-TR" sz="1000" dirty="0">
            <a:solidFill>
              <a:sysClr val="windowText" lastClr="000000"/>
            </a:solidFill>
            <a:latin typeface="Arial"/>
            <a:ea typeface="Verdana" panose="020B0604030504040204" pitchFamily="34" charset="0"/>
            <a:cs typeface="Arial"/>
          </a:endParaRPr>
        </a:p>
      </dgm:t>
    </dgm:pt>
    <dgm:pt modelId="{9B2D9F26-0D9A-416A-914E-31F668AAF1C0}" type="sibTrans" cxnId="{3AA5BB66-B42E-4AB7-B120-078829293795}">
      <dgm:prSet/>
      <dgm:spPr/>
      <dgm:t>
        <a:bodyPr/>
        <a:lstStyle/>
        <a:p>
          <a:endParaRPr lang="tr-TR" sz="1000">
            <a:latin typeface="Verdana" panose="020B0604030504040204" pitchFamily="34" charset="0"/>
            <a:ea typeface="Verdana" panose="020B0604030504040204" pitchFamily="34" charset="0"/>
            <a:cs typeface="Verdana" panose="020B0604030504040204" pitchFamily="34" charset="0"/>
          </a:endParaRPr>
        </a:p>
      </dgm:t>
    </dgm:pt>
    <dgm:pt modelId="{E2BB683F-356B-4435-B2A9-91D10841F7AA}" type="parTrans" cxnId="{3AA5BB66-B42E-4AB7-B120-078829293795}">
      <dgm:prSet/>
      <dgm:spPr/>
      <dgm:t>
        <a:bodyPr/>
        <a:lstStyle/>
        <a:p>
          <a:endParaRPr lang="tr-TR" sz="1000">
            <a:latin typeface="Verdana" panose="020B0604030504040204" pitchFamily="34" charset="0"/>
            <a:ea typeface="Verdana" panose="020B0604030504040204" pitchFamily="34" charset="0"/>
            <a:cs typeface="Verdana" panose="020B0604030504040204" pitchFamily="34" charset="0"/>
          </a:endParaRPr>
        </a:p>
      </dgm:t>
    </dgm:pt>
    <dgm:pt modelId="{03CBC6D3-A03F-42DC-855C-BFB1857C1B36}">
      <dgm:prSet custT="1"/>
      <dgm:spPr>
        <a:xfrm>
          <a:off x="0" y="57591"/>
          <a:ext cx="7950460" cy="973440"/>
        </a:xfrm>
        <a:prstGeom prst="roundRect">
          <a:avLst/>
        </a:prstGeom>
        <a:solidFill>
          <a:srgbClr val="7197AB"/>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gm:spPr>
      <dgm:t>
        <a:bodyPr/>
        <a:lstStyle/>
        <a:p>
          <a:pPr rtl="0"/>
          <a:r>
            <a:rPr lang="tr-TR" sz="1800" b="1" dirty="0" smtClean="0">
              <a:solidFill>
                <a:sysClr val="windowText" lastClr="000000"/>
              </a:solidFill>
              <a:latin typeface="Arial"/>
              <a:ea typeface="Verdana" panose="020B0604030504040204" pitchFamily="34" charset="0"/>
              <a:cs typeface="Arial"/>
            </a:rPr>
            <a:t>63.669 </a:t>
          </a:r>
          <a:r>
            <a:rPr lang="tr-TR" sz="1800" b="1" dirty="0">
              <a:solidFill>
                <a:sysClr val="windowText" lastClr="000000"/>
              </a:solidFill>
              <a:latin typeface="Arial"/>
              <a:ea typeface="Verdana" panose="020B0604030504040204" pitchFamily="34" charset="0"/>
              <a:cs typeface="Arial"/>
            </a:rPr>
            <a:t>Proje Başvurusu</a:t>
          </a:r>
          <a:endParaRPr lang="tr-TR" sz="1000" baseline="94000" dirty="0">
            <a:solidFill>
              <a:sysClr val="windowText" lastClr="000000"/>
            </a:solidFill>
            <a:latin typeface="Arial"/>
            <a:ea typeface="Verdana" panose="020B0604030504040204" pitchFamily="34" charset="0"/>
            <a:cs typeface="Arial"/>
          </a:endParaRPr>
        </a:p>
      </dgm:t>
    </dgm:pt>
    <dgm:pt modelId="{BC157F59-432F-4E62-A80F-C9B339115B9A}" type="sibTrans" cxnId="{EF57674F-8CE2-4C3F-81F7-C820ED437396}">
      <dgm:prSet/>
      <dgm:spPr/>
      <dgm:t>
        <a:bodyPr/>
        <a:lstStyle/>
        <a:p>
          <a:endParaRPr lang="tr-TR" sz="1000">
            <a:latin typeface="Verdana" panose="020B0604030504040204" pitchFamily="34" charset="0"/>
            <a:ea typeface="Verdana" panose="020B0604030504040204" pitchFamily="34" charset="0"/>
            <a:cs typeface="Verdana" panose="020B0604030504040204" pitchFamily="34" charset="0"/>
          </a:endParaRPr>
        </a:p>
      </dgm:t>
    </dgm:pt>
    <dgm:pt modelId="{50837655-2810-49FE-8D5F-DA3160234848}" type="parTrans" cxnId="{EF57674F-8CE2-4C3F-81F7-C820ED437396}">
      <dgm:prSet/>
      <dgm:spPr/>
      <dgm:t>
        <a:bodyPr/>
        <a:lstStyle/>
        <a:p>
          <a:endParaRPr lang="tr-TR" sz="1000">
            <a:latin typeface="Verdana" panose="020B0604030504040204" pitchFamily="34" charset="0"/>
            <a:ea typeface="Verdana" panose="020B0604030504040204" pitchFamily="34" charset="0"/>
            <a:cs typeface="Verdana" panose="020B0604030504040204" pitchFamily="34" charset="0"/>
          </a:endParaRPr>
        </a:p>
      </dgm:t>
    </dgm:pt>
    <dgm:pt modelId="{0C30D057-4F24-4624-856D-268C7FA37492}" type="pres">
      <dgm:prSet presAssocID="{E4383E71-FD2D-4032-9694-9CD2C9E039D0}" presName="linear" presStyleCnt="0">
        <dgm:presLayoutVars>
          <dgm:animLvl val="lvl"/>
          <dgm:resizeHandles val="exact"/>
        </dgm:presLayoutVars>
      </dgm:prSet>
      <dgm:spPr/>
      <dgm:t>
        <a:bodyPr/>
        <a:lstStyle/>
        <a:p>
          <a:endParaRPr lang="tr-TR"/>
        </a:p>
      </dgm:t>
    </dgm:pt>
    <dgm:pt modelId="{73BAC5F9-CE19-43C8-82A3-F20E00126C8B}" type="pres">
      <dgm:prSet presAssocID="{03CBC6D3-A03F-42DC-855C-BFB1857C1B36}" presName="parentText" presStyleLbl="node1" presStyleIdx="0" presStyleCnt="4" custLinFactNeighborY="27136">
        <dgm:presLayoutVars>
          <dgm:chMax val="0"/>
          <dgm:bulletEnabled val="1"/>
        </dgm:presLayoutVars>
      </dgm:prSet>
      <dgm:spPr>
        <a:prstGeom prst="roundRect">
          <a:avLst/>
        </a:prstGeom>
      </dgm:spPr>
      <dgm:t>
        <a:bodyPr/>
        <a:lstStyle/>
        <a:p>
          <a:endParaRPr lang="tr-TR"/>
        </a:p>
      </dgm:t>
    </dgm:pt>
    <dgm:pt modelId="{A17CEE1C-3057-4E61-8190-5CCF9BFAC46C}" type="pres">
      <dgm:prSet presAssocID="{BC157F59-432F-4E62-A80F-C9B339115B9A}" presName="spacer" presStyleCnt="0"/>
      <dgm:spPr/>
    </dgm:pt>
    <dgm:pt modelId="{8AD1ED97-8F72-4212-B5A3-E99950CE7053}" type="pres">
      <dgm:prSet presAssocID="{862C7B24-6D83-4AEE-849A-AB313CD76A98}" presName="parentText" presStyleLbl="node1" presStyleIdx="1" presStyleCnt="4">
        <dgm:presLayoutVars>
          <dgm:chMax val="0"/>
          <dgm:bulletEnabled val="1"/>
        </dgm:presLayoutVars>
      </dgm:prSet>
      <dgm:spPr>
        <a:prstGeom prst="roundRect">
          <a:avLst/>
        </a:prstGeom>
      </dgm:spPr>
      <dgm:t>
        <a:bodyPr/>
        <a:lstStyle/>
        <a:p>
          <a:endParaRPr lang="tr-TR"/>
        </a:p>
      </dgm:t>
    </dgm:pt>
    <dgm:pt modelId="{044A2B16-D65A-477A-8C57-FD3457574232}" type="pres">
      <dgm:prSet presAssocID="{9B2D9F26-0D9A-416A-914E-31F668AAF1C0}" presName="spacer" presStyleCnt="0"/>
      <dgm:spPr/>
    </dgm:pt>
    <dgm:pt modelId="{A423748D-9497-4E02-96D6-E565B0F7C68E}" type="pres">
      <dgm:prSet presAssocID="{9FC34917-C885-4E94-BFF8-5362B86354B6}" presName="parentText" presStyleLbl="node1" presStyleIdx="2" presStyleCnt="4" custLinFactNeighborY="-3582">
        <dgm:presLayoutVars>
          <dgm:chMax val="0"/>
          <dgm:bulletEnabled val="1"/>
        </dgm:presLayoutVars>
      </dgm:prSet>
      <dgm:spPr>
        <a:prstGeom prst="roundRect">
          <a:avLst/>
        </a:prstGeom>
      </dgm:spPr>
      <dgm:t>
        <a:bodyPr/>
        <a:lstStyle/>
        <a:p>
          <a:endParaRPr lang="tr-TR"/>
        </a:p>
      </dgm:t>
    </dgm:pt>
    <dgm:pt modelId="{4E548C2F-020C-489F-B269-CBB3C1EB8D20}" type="pres">
      <dgm:prSet presAssocID="{FF2C8D24-1652-448D-AC08-C56BEF765A57}" presName="spacer" presStyleCnt="0"/>
      <dgm:spPr/>
    </dgm:pt>
    <dgm:pt modelId="{1AC78C2E-4F6B-41A9-A14A-FD0649D416C9}" type="pres">
      <dgm:prSet presAssocID="{ACCE372B-DAD6-41A2-A1C0-A903FE92DEA2}" presName="parentText" presStyleLbl="node1" presStyleIdx="3" presStyleCnt="4">
        <dgm:presLayoutVars>
          <dgm:chMax val="0"/>
          <dgm:bulletEnabled val="1"/>
        </dgm:presLayoutVars>
      </dgm:prSet>
      <dgm:spPr>
        <a:prstGeom prst="roundRect">
          <a:avLst/>
        </a:prstGeom>
      </dgm:spPr>
      <dgm:t>
        <a:bodyPr/>
        <a:lstStyle/>
        <a:p>
          <a:endParaRPr lang="tr-TR"/>
        </a:p>
      </dgm:t>
    </dgm:pt>
  </dgm:ptLst>
  <dgm:cxnLst>
    <dgm:cxn modelId="{886A013A-1EB9-4CA3-A9B9-C67DFE8F1C85}" srcId="{E4383E71-FD2D-4032-9694-9CD2C9E039D0}" destId="{9FC34917-C885-4E94-BFF8-5362B86354B6}" srcOrd="2" destOrd="0" parTransId="{682E4E45-1A14-4969-813B-0CAAA985ED41}" sibTransId="{FF2C8D24-1652-448D-AC08-C56BEF765A57}"/>
    <dgm:cxn modelId="{5DE8326A-3925-4884-A694-29C9A5D9BDC1}" type="presOf" srcId="{E4383E71-FD2D-4032-9694-9CD2C9E039D0}" destId="{0C30D057-4F24-4624-856D-268C7FA37492}" srcOrd="0" destOrd="0" presId="urn:microsoft.com/office/officeart/2005/8/layout/vList2"/>
    <dgm:cxn modelId="{4BFFA24B-C5C9-4310-822E-BF6AE6386A24}" type="presOf" srcId="{862C7B24-6D83-4AEE-849A-AB313CD76A98}" destId="{8AD1ED97-8F72-4212-B5A3-E99950CE7053}" srcOrd="0" destOrd="0" presId="urn:microsoft.com/office/officeart/2005/8/layout/vList2"/>
    <dgm:cxn modelId="{9BCA4EE3-7CFA-43B5-8985-528514ADC990}" type="presOf" srcId="{ACCE372B-DAD6-41A2-A1C0-A903FE92DEA2}" destId="{1AC78C2E-4F6B-41A9-A14A-FD0649D416C9}" srcOrd="0" destOrd="0" presId="urn:microsoft.com/office/officeart/2005/8/layout/vList2"/>
    <dgm:cxn modelId="{3AA5BB66-B42E-4AB7-B120-078829293795}" srcId="{E4383E71-FD2D-4032-9694-9CD2C9E039D0}" destId="{862C7B24-6D83-4AEE-849A-AB313CD76A98}" srcOrd="1" destOrd="0" parTransId="{E2BB683F-356B-4435-B2A9-91D10841F7AA}" sibTransId="{9B2D9F26-0D9A-416A-914E-31F668AAF1C0}"/>
    <dgm:cxn modelId="{3A6E952C-644B-4150-B249-0ACCC5F9F872}" type="presOf" srcId="{9FC34917-C885-4E94-BFF8-5362B86354B6}" destId="{A423748D-9497-4E02-96D6-E565B0F7C68E}" srcOrd="0" destOrd="0" presId="urn:microsoft.com/office/officeart/2005/8/layout/vList2"/>
    <dgm:cxn modelId="{5C48AE23-DB4D-4582-9D5A-2E2AC7FF3563}" srcId="{E4383E71-FD2D-4032-9694-9CD2C9E039D0}" destId="{ACCE372B-DAD6-41A2-A1C0-A903FE92DEA2}" srcOrd="3" destOrd="0" parTransId="{4093942D-6A2B-4F2D-8BCF-D639805D122D}" sibTransId="{3333B785-9682-47BA-9C38-EEB1081466B2}"/>
    <dgm:cxn modelId="{EF57674F-8CE2-4C3F-81F7-C820ED437396}" srcId="{E4383E71-FD2D-4032-9694-9CD2C9E039D0}" destId="{03CBC6D3-A03F-42DC-855C-BFB1857C1B36}" srcOrd="0" destOrd="0" parTransId="{50837655-2810-49FE-8D5F-DA3160234848}" sibTransId="{BC157F59-432F-4E62-A80F-C9B339115B9A}"/>
    <dgm:cxn modelId="{ED013AFA-412C-40DC-AB7E-6E32E366C1CD}" type="presOf" srcId="{03CBC6D3-A03F-42DC-855C-BFB1857C1B36}" destId="{73BAC5F9-CE19-43C8-82A3-F20E00126C8B}" srcOrd="0" destOrd="0" presId="urn:microsoft.com/office/officeart/2005/8/layout/vList2"/>
    <dgm:cxn modelId="{145B8777-FCC9-45C2-B441-0AFAC0217CB3}" type="presParOf" srcId="{0C30D057-4F24-4624-856D-268C7FA37492}" destId="{73BAC5F9-CE19-43C8-82A3-F20E00126C8B}" srcOrd="0" destOrd="0" presId="urn:microsoft.com/office/officeart/2005/8/layout/vList2"/>
    <dgm:cxn modelId="{88877A7A-FA89-49D2-8F58-C1B248FCF34E}" type="presParOf" srcId="{0C30D057-4F24-4624-856D-268C7FA37492}" destId="{A17CEE1C-3057-4E61-8190-5CCF9BFAC46C}" srcOrd="1" destOrd="0" presId="urn:microsoft.com/office/officeart/2005/8/layout/vList2"/>
    <dgm:cxn modelId="{FDFCAF3F-E4B7-475C-92DC-EC1898C393BC}" type="presParOf" srcId="{0C30D057-4F24-4624-856D-268C7FA37492}" destId="{8AD1ED97-8F72-4212-B5A3-E99950CE7053}" srcOrd="2" destOrd="0" presId="urn:microsoft.com/office/officeart/2005/8/layout/vList2"/>
    <dgm:cxn modelId="{69656121-6034-4283-8DAA-238A87279C58}" type="presParOf" srcId="{0C30D057-4F24-4624-856D-268C7FA37492}" destId="{044A2B16-D65A-477A-8C57-FD3457574232}" srcOrd="3" destOrd="0" presId="urn:microsoft.com/office/officeart/2005/8/layout/vList2"/>
    <dgm:cxn modelId="{71F5B1E4-A4C5-45F0-AB17-2AB5DD3544C0}" type="presParOf" srcId="{0C30D057-4F24-4624-856D-268C7FA37492}" destId="{A423748D-9497-4E02-96D6-E565B0F7C68E}" srcOrd="4" destOrd="0" presId="urn:microsoft.com/office/officeart/2005/8/layout/vList2"/>
    <dgm:cxn modelId="{81EFDA82-59F7-4897-99BC-E544F39F4F47}" type="presParOf" srcId="{0C30D057-4F24-4624-856D-268C7FA37492}" destId="{4E548C2F-020C-489F-B269-CBB3C1EB8D20}" srcOrd="5" destOrd="0" presId="urn:microsoft.com/office/officeart/2005/8/layout/vList2"/>
    <dgm:cxn modelId="{E1CDEB8B-84F0-4AFA-93D4-E9B8D4C17D0D}" type="presParOf" srcId="{0C30D057-4F24-4624-856D-268C7FA37492}" destId="{1AC78C2E-4F6B-41A9-A14A-FD0649D416C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87E768-04B5-43FD-964F-CA27A97EA72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6B15EA44-6B9C-49E0-8D70-6DB9A8386A76}">
      <dgm:prSet custT="1"/>
      <dgm:spPr>
        <a:xfrm>
          <a:off x="0" y="743273"/>
          <a:ext cx="3779838" cy="2205450"/>
        </a:xfrm>
        <a:prstGeom prst="roundRect">
          <a:avLst/>
        </a:prstGeom>
        <a:solidFill>
          <a:srgbClr val="7197AB"/>
        </a:solidFill>
        <a:ln w="25400" cap="flat" cmpd="sng" algn="ctr">
          <a:solidFill>
            <a:sysClr val="window" lastClr="FFFFFF">
              <a:hueOff val="0"/>
              <a:satOff val="0"/>
              <a:lumOff val="0"/>
              <a:alphaOff val="0"/>
            </a:sysClr>
          </a:solidFill>
          <a:prstDash val="solid"/>
        </a:ln>
        <a:effectLst/>
      </dgm:spPr>
      <dgm:t>
        <a:bodyPr/>
        <a:lstStyle/>
        <a:p>
          <a:pPr rtl="0"/>
          <a:r>
            <a:rPr lang="tr-TR" sz="2000" b="1" dirty="0">
              <a:solidFill>
                <a:schemeClr val="tx1"/>
              </a:solidFill>
              <a:latin typeface="Arial" panose="020B0604020202020204" pitchFamily="34" charset="0"/>
              <a:ea typeface="Verdana" panose="020B0604030504040204" pitchFamily="34" charset="0"/>
              <a:cs typeface="Arial" panose="020B0604020202020204" pitchFamily="34" charset="0"/>
            </a:rPr>
            <a:t>Değerlendirme: </a:t>
          </a:r>
          <a:r>
            <a:rPr lang="tr-TR" sz="1600" b="1" dirty="0">
              <a:solidFill>
                <a:schemeClr val="tx1"/>
              </a:solidFill>
              <a:latin typeface="Arial" panose="020B0604020202020204" pitchFamily="34" charset="0"/>
              <a:ea typeface="Verdana" panose="020B0604030504040204" pitchFamily="34" charset="0"/>
              <a:cs typeface="Arial" panose="020B0604020202020204" pitchFamily="34" charset="0"/>
            </a:rPr>
            <a:t>Hakem raporları dikkate alınarak proje önerisinin destek karar önerisi, TEYDEB Grup Yürütme Kurulu tarafından alınır</a:t>
          </a:r>
          <a:r>
            <a:rPr lang="tr-TR" sz="1600" dirty="0">
              <a:solidFill>
                <a:schemeClr val="tx1"/>
              </a:solidFill>
              <a:latin typeface="Arial" panose="020B0604020202020204" pitchFamily="34" charset="0"/>
              <a:ea typeface="Verdana" panose="020B0604030504040204" pitchFamily="34" charset="0"/>
              <a:cs typeface="Arial" panose="020B0604020202020204" pitchFamily="34" charset="0"/>
            </a:rPr>
            <a:t>.</a:t>
          </a:r>
        </a:p>
      </dgm:t>
    </dgm:pt>
    <dgm:pt modelId="{76133BFD-DB9B-4702-BD16-02D97765056A}" type="parTrans" cxnId="{F458FC4E-BF33-4104-94C9-5B8EF6DACFDF}">
      <dgm:prSet/>
      <dgm:spPr/>
      <dgm:t>
        <a:bodyPr/>
        <a:lstStyle/>
        <a:p>
          <a:endParaRPr lang="tr-TR"/>
        </a:p>
      </dgm:t>
    </dgm:pt>
    <dgm:pt modelId="{5F2BE2E6-71DA-4D39-8765-1BAA8B1655EC}" type="sibTrans" cxnId="{F458FC4E-BF33-4104-94C9-5B8EF6DACFDF}">
      <dgm:prSet/>
      <dgm:spPr/>
      <dgm:t>
        <a:bodyPr/>
        <a:lstStyle/>
        <a:p>
          <a:endParaRPr lang="tr-TR"/>
        </a:p>
      </dgm:t>
    </dgm:pt>
    <dgm:pt modelId="{E3ECEC87-E8E2-42FC-9888-2AEF899CE9D3}" type="pres">
      <dgm:prSet presAssocID="{5B87E768-04B5-43FD-964F-CA27A97EA721}" presName="linear" presStyleCnt="0">
        <dgm:presLayoutVars>
          <dgm:animLvl val="lvl"/>
          <dgm:resizeHandles val="exact"/>
        </dgm:presLayoutVars>
      </dgm:prSet>
      <dgm:spPr/>
      <dgm:t>
        <a:bodyPr/>
        <a:lstStyle/>
        <a:p>
          <a:endParaRPr lang="tr-TR"/>
        </a:p>
      </dgm:t>
    </dgm:pt>
    <dgm:pt modelId="{CAF9892E-C7DD-4B40-8756-383EBE1878EE}" type="pres">
      <dgm:prSet presAssocID="{6B15EA44-6B9C-49E0-8D70-6DB9A8386A76}" presName="parentText" presStyleLbl="node1" presStyleIdx="0" presStyleCnt="1" custLinFactNeighborX="-239" custLinFactNeighborY="24">
        <dgm:presLayoutVars>
          <dgm:chMax val="0"/>
          <dgm:bulletEnabled val="1"/>
        </dgm:presLayoutVars>
      </dgm:prSet>
      <dgm:spPr/>
      <dgm:t>
        <a:bodyPr/>
        <a:lstStyle/>
        <a:p>
          <a:endParaRPr lang="tr-TR"/>
        </a:p>
      </dgm:t>
    </dgm:pt>
  </dgm:ptLst>
  <dgm:cxnLst>
    <dgm:cxn modelId="{AB533B78-E1F2-4F1C-97BB-FC478D2FE64A}" type="presOf" srcId="{6B15EA44-6B9C-49E0-8D70-6DB9A8386A76}" destId="{CAF9892E-C7DD-4B40-8756-383EBE1878EE}" srcOrd="0" destOrd="0" presId="urn:microsoft.com/office/officeart/2005/8/layout/vList2"/>
    <dgm:cxn modelId="{F458FC4E-BF33-4104-94C9-5B8EF6DACFDF}" srcId="{5B87E768-04B5-43FD-964F-CA27A97EA721}" destId="{6B15EA44-6B9C-49E0-8D70-6DB9A8386A76}" srcOrd="0" destOrd="0" parTransId="{76133BFD-DB9B-4702-BD16-02D97765056A}" sibTransId="{5F2BE2E6-71DA-4D39-8765-1BAA8B1655EC}"/>
    <dgm:cxn modelId="{7F21E2A0-D4A9-493F-801B-1DC4740F75CD}" type="presOf" srcId="{5B87E768-04B5-43FD-964F-CA27A97EA721}" destId="{E3ECEC87-E8E2-42FC-9888-2AEF899CE9D3}" srcOrd="0" destOrd="0" presId="urn:microsoft.com/office/officeart/2005/8/layout/vList2"/>
    <dgm:cxn modelId="{A4B25BC6-03A8-42E6-A302-5B11DE856D49}" type="presParOf" srcId="{E3ECEC87-E8E2-42FC-9888-2AEF899CE9D3}" destId="{CAF9892E-C7DD-4B40-8756-383EBE1878E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33B236-E269-4939-BFC9-862F5E564349}" type="doc">
      <dgm:prSet loTypeId="urn:microsoft.com/office/officeart/2005/8/layout/venn1" loCatId="relationship" qsTypeId="urn:microsoft.com/office/officeart/2005/8/quickstyle/simple1" qsCatId="simple" csTypeId="urn:microsoft.com/office/officeart/2005/8/colors/colorful3" csCatId="colorful" phldr="1"/>
      <dgm:spPr/>
      <dgm:t>
        <a:bodyPr/>
        <a:lstStyle/>
        <a:p>
          <a:endParaRPr lang="tr-TR"/>
        </a:p>
      </dgm:t>
    </dgm:pt>
    <dgm:pt modelId="{AC84142E-9ABF-474A-B17A-2F5B45350172}">
      <dgm:prSet custT="1"/>
      <dgm:spPr>
        <a:xfrm>
          <a:off x="2113567" y="62888"/>
          <a:ext cx="3018669" cy="3018669"/>
        </a:xfrm>
        <a:prstGeom prst="ellipse">
          <a:avLst/>
        </a:prstGeom>
        <a:solidFill>
          <a:srgbClr val="AB8960">
            <a:alpha val="50000"/>
          </a:srgbClr>
        </a:solidFill>
        <a:ln w="25400" cap="flat" cmpd="sng" algn="ctr">
          <a:solidFill>
            <a:sysClr val="window" lastClr="FFFFFF">
              <a:hueOff val="0"/>
              <a:satOff val="0"/>
              <a:lumOff val="0"/>
              <a:alphaOff val="0"/>
            </a:sysClr>
          </a:solidFill>
          <a:prstDash val="solid"/>
        </a:ln>
        <a:effectLst/>
      </dgm:spPr>
      <dgm:t>
        <a:bodyPr/>
        <a:lstStyle/>
        <a:p>
          <a:pPr rtl="0"/>
          <a:r>
            <a:rPr lang="tr-TR" sz="1600" b="1"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1.Projenin endüstriyel   Ar-Ge içeriği, teknoloji düzeyi ve yenilikçi yönü,</a:t>
          </a:r>
          <a:endParaRPr lang="tr-TR" sz="1600"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endParaRPr>
        </a:p>
      </dgm:t>
    </dgm:pt>
    <dgm:pt modelId="{F23D4BA0-B09D-45BF-90C9-B44994C9F8F3}" type="parTrans" cxnId="{EA7FDD40-11DF-4765-8505-D6C94B486CCC}">
      <dgm:prSet/>
      <dgm:spPr/>
      <dgm:t>
        <a:bodyPr/>
        <a:lstStyle/>
        <a:p>
          <a:endParaRPr lang="tr-TR"/>
        </a:p>
      </dgm:t>
    </dgm:pt>
    <dgm:pt modelId="{72065D0E-C19C-473A-9D31-5AAC7FA7695A}" type="sibTrans" cxnId="{EA7FDD40-11DF-4765-8505-D6C94B486CCC}">
      <dgm:prSet/>
      <dgm:spPr/>
      <dgm:t>
        <a:bodyPr/>
        <a:lstStyle/>
        <a:p>
          <a:endParaRPr lang="tr-TR"/>
        </a:p>
      </dgm:t>
    </dgm:pt>
    <dgm:pt modelId="{03B92B00-8BAD-48BC-8210-9349FA6E3003}">
      <dgm:prSet custT="1"/>
      <dgm:spPr>
        <a:xfrm>
          <a:off x="3129028" y="1949557"/>
          <a:ext cx="3018669" cy="3018669"/>
        </a:xfrm>
        <a:prstGeom prst="ellipse">
          <a:avLst/>
        </a:prstGeom>
        <a:solidFill>
          <a:srgbClr val="7197AB">
            <a:alpha val="50000"/>
          </a:srgbClr>
        </a:solidFill>
        <a:ln w="25400" cap="flat" cmpd="sng" algn="ctr">
          <a:solidFill>
            <a:sysClr val="window" lastClr="FFFFFF">
              <a:hueOff val="0"/>
              <a:satOff val="0"/>
              <a:lumOff val="0"/>
              <a:alphaOff val="0"/>
            </a:sysClr>
          </a:solidFill>
          <a:prstDash val="solid"/>
        </a:ln>
        <a:effectLst/>
      </dgm:spPr>
      <dgm:t>
        <a:bodyPr/>
        <a:lstStyle/>
        <a:p>
          <a:pPr rtl="0"/>
          <a:r>
            <a:rPr lang="tr-TR" sz="1600" b="1"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2.Proje planı ve kuruluşun altyapısının uygunluğu, </a:t>
          </a:r>
        </a:p>
      </dgm:t>
    </dgm:pt>
    <dgm:pt modelId="{A9213660-C783-4CF8-A953-649AE1D44E49}" type="parTrans" cxnId="{665AD432-AAF4-45FE-9F3A-9A56207299C4}">
      <dgm:prSet/>
      <dgm:spPr/>
      <dgm:t>
        <a:bodyPr/>
        <a:lstStyle/>
        <a:p>
          <a:endParaRPr lang="tr-TR"/>
        </a:p>
      </dgm:t>
    </dgm:pt>
    <dgm:pt modelId="{4C8C7B70-1D3C-4759-B598-AF5D9258F73E}" type="sibTrans" cxnId="{665AD432-AAF4-45FE-9F3A-9A56207299C4}">
      <dgm:prSet/>
      <dgm:spPr/>
      <dgm:t>
        <a:bodyPr/>
        <a:lstStyle/>
        <a:p>
          <a:endParaRPr lang="tr-TR"/>
        </a:p>
      </dgm:t>
    </dgm:pt>
    <dgm:pt modelId="{E579D6DA-16B9-49EE-898C-39F6C4DF3C40}">
      <dgm:prSet custT="1"/>
      <dgm:spPr>
        <a:xfrm>
          <a:off x="1024331" y="1949557"/>
          <a:ext cx="3018669" cy="3018669"/>
        </a:xfrm>
        <a:prstGeom prst="ellipse">
          <a:avLst/>
        </a:prstGeom>
        <a:solidFill>
          <a:srgbClr val="F7DDBC">
            <a:alpha val="50000"/>
          </a:srgbClr>
        </a:solidFill>
        <a:ln w="25400" cap="flat" cmpd="sng" algn="ctr">
          <a:solidFill>
            <a:sysClr val="window" lastClr="FFFFFF">
              <a:hueOff val="0"/>
              <a:satOff val="0"/>
              <a:lumOff val="0"/>
              <a:alphaOff val="0"/>
            </a:sysClr>
          </a:solidFill>
          <a:prstDash val="solid"/>
        </a:ln>
        <a:effectLst/>
      </dgm:spPr>
      <dgm:t>
        <a:bodyPr/>
        <a:lstStyle/>
        <a:p>
          <a:pPr algn="ctr" rtl="0"/>
          <a:r>
            <a:rPr lang="tr-TR" sz="1400" b="1"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3.Proje çıktılarının ekonomik yarara ve ulusal kazanıma </a:t>
          </a:r>
          <a:r>
            <a:rPr lang="tr-TR" sz="1400" b="1" dirty="0" err="1">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dönüşebilirliği</a:t>
          </a:r>
          <a:endParaRPr lang="tr-TR" sz="1400" b="1"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endParaRPr>
        </a:p>
      </dgm:t>
    </dgm:pt>
    <dgm:pt modelId="{44109E9C-74A6-48B8-A93B-52105C679715}" type="parTrans" cxnId="{2EFC87CD-A241-46C7-93CF-E559EF864E89}">
      <dgm:prSet/>
      <dgm:spPr/>
      <dgm:t>
        <a:bodyPr/>
        <a:lstStyle/>
        <a:p>
          <a:endParaRPr lang="tr-TR"/>
        </a:p>
      </dgm:t>
    </dgm:pt>
    <dgm:pt modelId="{2D8C50CA-26AF-4F49-A22A-9115DCC2AB0C}" type="sibTrans" cxnId="{2EFC87CD-A241-46C7-93CF-E559EF864E89}">
      <dgm:prSet/>
      <dgm:spPr/>
      <dgm:t>
        <a:bodyPr/>
        <a:lstStyle/>
        <a:p>
          <a:endParaRPr lang="tr-TR"/>
        </a:p>
      </dgm:t>
    </dgm:pt>
    <dgm:pt modelId="{B52A26C3-B3A4-44CB-AB00-6699FD6A4402}" type="pres">
      <dgm:prSet presAssocID="{9533B236-E269-4939-BFC9-862F5E564349}" presName="compositeShape" presStyleCnt="0">
        <dgm:presLayoutVars>
          <dgm:chMax val="7"/>
          <dgm:dir/>
          <dgm:resizeHandles val="exact"/>
        </dgm:presLayoutVars>
      </dgm:prSet>
      <dgm:spPr/>
      <dgm:t>
        <a:bodyPr/>
        <a:lstStyle/>
        <a:p>
          <a:endParaRPr lang="tr-TR"/>
        </a:p>
      </dgm:t>
    </dgm:pt>
    <dgm:pt modelId="{A471AE55-8E27-4AE1-8A4B-7195E2079A62}" type="pres">
      <dgm:prSet presAssocID="{AC84142E-9ABF-474A-B17A-2F5B45350172}" presName="circ1" presStyleLbl="vennNode1" presStyleIdx="0" presStyleCnt="3"/>
      <dgm:spPr/>
      <dgm:t>
        <a:bodyPr/>
        <a:lstStyle/>
        <a:p>
          <a:endParaRPr lang="tr-TR"/>
        </a:p>
      </dgm:t>
    </dgm:pt>
    <dgm:pt modelId="{6728BF83-B2D3-4963-BF52-7A4F8F8FE0AF}" type="pres">
      <dgm:prSet presAssocID="{AC84142E-9ABF-474A-B17A-2F5B45350172}" presName="circ1Tx" presStyleLbl="revTx" presStyleIdx="0" presStyleCnt="0">
        <dgm:presLayoutVars>
          <dgm:chMax val="0"/>
          <dgm:chPref val="0"/>
          <dgm:bulletEnabled val="1"/>
        </dgm:presLayoutVars>
      </dgm:prSet>
      <dgm:spPr/>
      <dgm:t>
        <a:bodyPr/>
        <a:lstStyle/>
        <a:p>
          <a:endParaRPr lang="tr-TR"/>
        </a:p>
      </dgm:t>
    </dgm:pt>
    <dgm:pt modelId="{7D667FD9-A345-416D-8151-6A4F532B2A1E}" type="pres">
      <dgm:prSet presAssocID="{03B92B00-8BAD-48BC-8210-9349FA6E3003}" presName="circ2" presStyleLbl="vennNode1" presStyleIdx="1" presStyleCnt="3" custLinFactNeighborX="-2444"/>
      <dgm:spPr/>
      <dgm:t>
        <a:bodyPr/>
        <a:lstStyle/>
        <a:p>
          <a:endParaRPr lang="tr-TR"/>
        </a:p>
      </dgm:t>
    </dgm:pt>
    <dgm:pt modelId="{C90C17C6-879A-46FB-9BFA-E25E2C38960B}" type="pres">
      <dgm:prSet presAssocID="{03B92B00-8BAD-48BC-8210-9349FA6E3003}" presName="circ2Tx" presStyleLbl="revTx" presStyleIdx="0" presStyleCnt="0">
        <dgm:presLayoutVars>
          <dgm:chMax val="0"/>
          <dgm:chPref val="0"/>
          <dgm:bulletEnabled val="1"/>
        </dgm:presLayoutVars>
      </dgm:prSet>
      <dgm:spPr/>
      <dgm:t>
        <a:bodyPr/>
        <a:lstStyle/>
        <a:p>
          <a:endParaRPr lang="tr-TR"/>
        </a:p>
      </dgm:t>
    </dgm:pt>
    <dgm:pt modelId="{C5347B67-50C3-408A-8AC5-7AF67B2DFCE5}" type="pres">
      <dgm:prSet presAssocID="{E579D6DA-16B9-49EE-898C-39F6C4DF3C40}" presName="circ3" presStyleLbl="vennNode1" presStyleIdx="2" presStyleCnt="3" custScaleX="106527"/>
      <dgm:spPr/>
      <dgm:t>
        <a:bodyPr/>
        <a:lstStyle/>
        <a:p>
          <a:endParaRPr lang="tr-TR"/>
        </a:p>
      </dgm:t>
    </dgm:pt>
    <dgm:pt modelId="{27A9F8FA-66A7-4459-B9B5-52DB45031BAA}" type="pres">
      <dgm:prSet presAssocID="{E579D6DA-16B9-49EE-898C-39F6C4DF3C40}" presName="circ3Tx" presStyleLbl="revTx" presStyleIdx="0" presStyleCnt="0">
        <dgm:presLayoutVars>
          <dgm:chMax val="0"/>
          <dgm:chPref val="0"/>
          <dgm:bulletEnabled val="1"/>
        </dgm:presLayoutVars>
      </dgm:prSet>
      <dgm:spPr/>
      <dgm:t>
        <a:bodyPr/>
        <a:lstStyle/>
        <a:p>
          <a:endParaRPr lang="tr-TR"/>
        </a:p>
      </dgm:t>
    </dgm:pt>
  </dgm:ptLst>
  <dgm:cxnLst>
    <dgm:cxn modelId="{9E9C1AB5-3A2C-461B-94CD-F6D5D3913055}" type="presOf" srcId="{03B92B00-8BAD-48BC-8210-9349FA6E3003}" destId="{C90C17C6-879A-46FB-9BFA-E25E2C38960B}" srcOrd="1" destOrd="0" presId="urn:microsoft.com/office/officeart/2005/8/layout/venn1"/>
    <dgm:cxn modelId="{2EFC87CD-A241-46C7-93CF-E559EF864E89}" srcId="{9533B236-E269-4939-BFC9-862F5E564349}" destId="{E579D6DA-16B9-49EE-898C-39F6C4DF3C40}" srcOrd="2" destOrd="0" parTransId="{44109E9C-74A6-48B8-A93B-52105C679715}" sibTransId="{2D8C50CA-26AF-4F49-A22A-9115DCC2AB0C}"/>
    <dgm:cxn modelId="{5AA03676-7BB4-4299-9730-2E6150FEF5CE}" type="presOf" srcId="{AC84142E-9ABF-474A-B17A-2F5B45350172}" destId="{A471AE55-8E27-4AE1-8A4B-7195E2079A62}" srcOrd="0" destOrd="0" presId="urn:microsoft.com/office/officeart/2005/8/layout/venn1"/>
    <dgm:cxn modelId="{19C21657-3A23-4C34-A31C-FE49AABF3DA7}" type="presOf" srcId="{9533B236-E269-4939-BFC9-862F5E564349}" destId="{B52A26C3-B3A4-44CB-AB00-6699FD6A4402}" srcOrd="0" destOrd="0" presId="urn:microsoft.com/office/officeart/2005/8/layout/venn1"/>
    <dgm:cxn modelId="{5DFA5F26-5287-4477-ABA1-7E5F99D1AE64}" type="presOf" srcId="{E579D6DA-16B9-49EE-898C-39F6C4DF3C40}" destId="{27A9F8FA-66A7-4459-B9B5-52DB45031BAA}" srcOrd="1" destOrd="0" presId="urn:microsoft.com/office/officeart/2005/8/layout/venn1"/>
    <dgm:cxn modelId="{EA7FDD40-11DF-4765-8505-D6C94B486CCC}" srcId="{9533B236-E269-4939-BFC9-862F5E564349}" destId="{AC84142E-9ABF-474A-B17A-2F5B45350172}" srcOrd="0" destOrd="0" parTransId="{F23D4BA0-B09D-45BF-90C9-B44994C9F8F3}" sibTransId="{72065D0E-C19C-473A-9D31-5AAC7FA7695A}"/>
    <dgm:cxn modelId="{0A86E6A1-9FAF-4FBF-AEC7-9ACB37A8D6E8}" type="presOf" srcId="{E579D6DA-16B9-49EE-898C-39F6C4DF3C40}" destId="{C5347B67-50C3-408A-8AC5-7AF67B2DFCE5}" srcOrd="0" destOrd="0" presId="urn:microsoft.com/office/officeart/2005/8/layout/venn1"/>
    <dgm:cxn modelId="{665AD432-AAF4-45FE-9F3A-9A56207299C4}" srcId="{9533B236-E269-4939-BFC9-862F5E564349}" destId="{03B92B00-8BAD-48BC-8210-9349FA6E3003}" srcOrd="1" destOrd="0" parTransId="{A9213660-C783-4CF8-A953-649AE1D44E49}" sibTransId="{4C8C7B70-1D3C-4759-B598-AF5D9258F73E}"/>
    <dgm:cxn modelId="{8D8BC6BA-6A79-4549-93FE-83467870F070}" type="presOf" srcId="{03B92B00-8BAD-48BC-8210-9349FA6E3003}" destId="{7D667FD9-A345-416D-8151-6A4F532B2A1E}" srcOrd="0" destOrd="0" presId="urn:microsoft.com/office/officeart/2005/8/layout/venn1"/>
    <dgm:cxn modelId="{CB503B02-B4C5-42D0-91BF-BD2A2B5B4834}" type="presOf" srcId="{AC84142E-9ABF-474A-B17A-2F5B45350172}" destId="{6728BF83-B2D3-4963-BF52-7A4F8F8FE0AF}" srcOrd="1" destOrd="0" presId="urn:microsoft.com/office/officeart/2005/8/layout/venn1"/>
    <dgm:cxn modelId="{E016CA4E-D526-49E2-A1A3-EC089F09647F}" type="presParOf" srcId="{B52A26C3-B3A4-44CB-AB00-6699FD6A4402}" destId="{A471AE55-8E27-4AE1-8A4B-7195E2079A62}" srcOrd="0" destOrd="0" presId="urn:microsoft.com/office/officeart/2005/8/layout/venn1"/>
    <dgm:cxn modelId="{8A56C98C-B14F-4DA0-A7CC-8CC822359A90}" type="presParOf" srcId="{B52A26C3-B3A4-44CB-AB00-6699FD6A4402}" destId="{6728BF83-B2D3-4963-BF52-7A4F8F8FE0AF}" srcOrd="1" destOrd="0" presId="urn:microsoft.com/office/officeart/2005/8/layout/venn1"/>
    <dgm:cxn modelId="{02A330DA-E129-4168-9404-403070AB9BB5}" type="presParOf" srcId="{B52A26C3-B3A4-44CB-AB00-6699FD6A4402}" destId="{7D667FD9-A345-416D-8151-6A4F532B2A1E}" srcOrd="2" destOrd="0" presId="urn:microsoft.com/office/officeart/2005/8/layout/venn1"/>
    <dgm:cxn modelId="{5D4E0657-322F-4E88-9DCB-31ADC9D04419}" type="presParOf" srcId="{B52A26C3-B3A4-44CB-AB00-6699FD6A4402}" destId="{C90C17C6-879A-46FB-9BFA-E25E2C38960B}" srcOrd="3" destOrd="0" presId="urn:microsoft.com/office/officeart/2005/8/layout/venn1"/>
    <dgm:cxn modelId="{C2F1CC65-5B8B-4235-BF7C-79ADD9D2D840}" type="presParOf" srcId="{B52A26C3-B3A4-44CB-AB00-6699FD6A4402}" destId="{C5347B67-50C3-408A-8AC5-7AF67B2DFCE5}" srcOrd="4" destOrd="0" presId="urn:microsoft.com/office/officeart/2005/8/layout/venn1"/>
    <dgm:cxn modelId="{55C75996-ADEA-4D8B-BB2F-14A7F82232BB}" type="presParOf" srcId="{B52A26C3-B3A4-44CB-AB00-6699FD6A4402}" destId="{27A9F8FA-66A7-4459-B9B5-52DB45031BAA}"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C8D86-5F10-4256-BD3B-963FDD4144A6}">
      <dsp:nvSpPr>
        <dsp:cNvPr id="0" name=""/>
        <dsp:cNvSpPr/>
      </dsp:nvSpPr>
      <dsp:spPr>
        <a:xfrm>
          <a:off x="-3143681" y="-483870"/>
          <a:ext cx="3749543" cy="3749543"/>
        </a:xfrm>
        <a:prstGeom prst="blockArc">
          <a:avLst>
            <a:gd name="adj1" fmla="val 18900000"/>
            <a:gd name="adj2" fmla="val 2700000"/>
            <a:gd name="adj3" fmla="val 57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36C638-B1C9-4243-BEF7-C017409A780A}">
      <dsp:nvSpPr>
        <dsp:cNvPr id="0" name=""/>
        <dsp:cNvSpPr/>
      </dsp:nvSpPr>
      <dsp:spPr>
        <a:xfrm>
          <a:off x="317796" y="213865"/>
          <a:ext cx="4161210" cy="427952"/>
        </a:xfrm>
        <a:prstGeom prst="rect">
          <a:avLst/>
        </a:prstGeom>
        <a:solidFill>
          <a:srgbClr val="7197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87" tIns="30480" rIns="30480" bIns="30480" numCol="1" spcCol="1270" anchor="ctr" anchorCtr="0">
          <a:noAutofit/>
        </a:bodyPr>
        <a:lstStyle/>
        <a:p>
          <a:pPr lvl="0" algn="l" defTabSz="533400">
            <a:lnSpc>
              <a:spcPct val="90000"/>
            </a:lnSpc>
            <a:spcBef>
              <a:spcPct val="0"/>
            </a:spcBef>
            <a:spcAft>
              <a:spcPct val="35000"/>
            </a:spcAft>
          </a:pPr>
          <a:r>
            <a:rPr lang="tr-TR" sz="1200" kern="1200" dirty="0">
              <a:solidFill>
                <a:schemeClr val="tx1"/>
              </a:solidFill>
            </a:rPr>
            <a:t>Ciroda artış</a:t>
          </a:r>
        </a:p>
      </dsp:txBody>
      <dsp:txXfrm>
        <a:off x="317796" y="213865"/>
        <a:ext cx="4161210" cy="427952"/>
      </dsp:txXfrm>
    </dsp:sp>
    <dsp:sp modelId="{39F785A3-9D7C-4419-BB7A-92CD30FD9DEF}">
      <dsp:nvSpPr>
        <dsp:cNvPr id="0" name=""/>
        <dsp:cNvSpPr/>
      </dsp:nvSpPr>
      <dsp:spPr>
        <a:xfrm>
          <a:off x="50326" y="160370"/>
          <a:ext cx="534940" cy="53494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D91F69-768B-496D-B712-3CCFEF863C86}">
      <dsp:nvSpPr>
        <dsp:cNvPr id="0" name=""/>
        <dsp:cNvSpPr/>
      </dsp:nvSpPr>
      <dsp:spPr>
        <a:xfrm>
          <a:off x="563152" y="855905"/>
          <a:ext cx="3915855" cy="427952"/>
        </a:xfrm>
        <a:prstGeom prst="rect">
          <a:avLst/>
        </a:prstGeom>
        <a:solidFill>
          <a:srgbClr val="F7DD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87" tIns="30480" rIns="30480" bIns="30480" numCol="1" spcCol="1270" anchor="ctr" anchorCtr="0">
          <a:noAutofit/>
        </a:bodyPr>
        <a:lstStyle/>
        <a:p>
          <a:pPr lvl="0" algn="l" defTabSz="533400">
            <a:lnSpc>
              <a:spcPct val="90000"/>
            </a:lnSpc>
            <a:spcBef>
              <a:spcPct val="0"/>
            </a:spcBef>
            <a:spcAft>
              <a:spcPct val="35000"/>
            </a:spcAft>
          </a:pPr>
          <a:r>
            <a:rPr lang="tr-TR" sz="1200" kern="1200" dirty="0">
              <a:solidFill>
                <a:schemeClr val="tx1"/>
              </a:solidFill>
            </a:rPr>
            <a:t>Pazar payında artış</a:t>
          </a:r>
        </a:p>
      </dsp:txBody>
      <dsp:txXfrm>
        <a:off x="563152" y="855905"/>
        <a:ext cx="3915855" cy="427952"/>
      </dsp:txXfrm>
    </dsp:sp>
    <dsp:sp modelId="{60A0D6D3-1207-45F8-A3FD-E576568FEDE5}">
      <dsp:nvSpPr>
        <dsp:cNvPr id="0" name=""/>
        <dsp:cNvSpPr/>
      </dsp:nvSpPr>
      <dsp:spPr>
        <a:xfrm>
          <a:off x="295681" y="802411"/>
          <a:ext cx="534940" cy="534940"/>
        </a:xfrm>
        <a:prstGeom prst="ellipse">
          <a:avLst/>
        </a:prstGeom>
        <a:solidFill>
          <a:schemeClr val="lt1">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7C40C6-BB38-4535-B44F-C81ED8A3DF2B}">
      <dsp:nvSpPr>
        <dsp:cNvPr id="0" name=""/>
        <dsp:cNvSpPr/>
      </dsp:nvSpPr>
      <dsp:spPr>
        <a:xfrm>
          <a:off x="563152" y="1497945"/>
          <a:ext cx="3915855" cy="427952"/>
        </a:xfrm>
        <a:prstGeom prst="rect">
          <a:avLst/>
        </a:prstGeom>
        <a:solidFill>
          <a:srgbClr val="7197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87" tIns="30480" rIns="30480" bIns="30480" numCol="1" spcCol="1270" anchor="ctr" anchorCtr="0">
          <a:noAutofit/>
        </a:bodyPr>
        <a:lstStyle/>
        <a:p>
          <a:pPr lvl="0" algn="l" defTabSz="533400">
            <a:lnSpc>
              <a:spcPct val="90000"/>
            </a:lnSpc>
            <a:spcBef>
              <a:spcPct val="0"/>
            </a:spcBef>
            <a:spcAft>
              <a:spcPct val="35000"/>
            </a:spcAft>
          </a:pPr>
          <a:r>
            <a:rPr lang="tr-TR" sz="1200" kern="1200" dirty="0">
              <a:solidFill>
                <a:schemeClr val="tx1"/>
              </a:solidFill>
            </a:rPr>
            <a:t>Yeni pazarlara giriş</a:t>
          </a:r>
        </a:p>
      </dsp:txBody>
      <dsp:txXfrm>
        <a:off x="563152" y="1497945"/>
        <a:ext cx="3915855" cy="427952"/>
      </dsp:txXfrm>
    </dsp:sp>
    <dsp:sp modelId="{63213908-E8C8-490E-B9D2-8C7F3903D571}">
      <dsp:nvSpPr>
        <dsp:cNvPr id="0" name=""/>
        <dsp:cNvSpPr/>
      </dsp:nvSpPr>
      <dsp:spPr>
        <a:xfrm>
          <a:off x="295681" y="1444451"/>
          <a:ext cx="534940" cy="534940"/>
        </a:xfrm>
        <a:prstGeom prst="ellipse">
          <a:avLst/>
        </a:prstGeom>
        <a:solidFill>
          <a:schemeClr val="lt1">
            <a:hueOff val="0"/>
            <a:satOff val="0"/>
            <a:lumOff val="0"/>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50B5BD-F0D3-40DD-AB1F-92C097C2AF37}">
      <dsp:nvSpPr>
        <dsp:cNvPr id="0" name=""/>
        <dsp:cNvSpPr/>
      </dsp:nvSpPr>
      <dsp:spPr>
        <a:xfrm>
          <a:off x="317796" y="2139985"/>
          <a:ext cx="4161210" cy="427952"/>
        </a:xfrm>
        <a:prstGeom prst="rect">
          <a:avLst/>
        </a:prstGeom>
        <a:solidFill>
          <a:srgbClr val="F7DD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87" tIns="30480" rIns="30480" bIns="30480" numCol="1" spcCol="1270" anchor="ctr" anchorCtr="0">
          <a:noAutofit/>
        </a:bodyPr>
        <a:lstStyle/>
        <a:p>
          <a:pPr lvl="0" algn="l" defTabSz="533400">
            <a:lnSpc>
              <a:spcPct val="90000"/>
            </a:lnSpc>
            <a:spcBef>
              <a:spcPct val="0"/>
            </a:spcBef>
            <a:spcAft>
              <a:spcPct val="35000"/>
            </a:spcAft>
          </a:pPr>
          <a:r>
            <a:rPr lang="tr-TR" sz="1200" kern="1200" dirty="0">
              <a:solidFill>
                <a:schemeClr val="tx1"/>
              </a:solidFill>
            </a:rPr>
            <a:t>Yurtdışına satış ya da mevcut yurtdışı satışlarında artış</a:t>
          </a:r>
        </a:p>
      </dsp:txBody>
      <dsp:txXfrm>
        <a:off x="317796" y="2139985"/>
        <a:ext cx="4161210" cy="427952"/>
      </dsp:txXfrm>
    </dsp:sp>
    <dsp:sp modelId="{47DB4E90-586C-47E0-9308-475738258A3D}">
      <dsp:nvSpPr>
        <dsp:cNvPr id="0" name=""/>
        <dsp:cNvSpPr/>
      </dsp:nvSpPr>
      <dsp:spPr>
        <a:xfrm>
          <a:off x="50326" y="2086491"/>
          <a:ext cx="534940" cy="534940"/>
        </a:xfrm>
        <a:prstGeom prst="ellipse">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C7F00-CE3C-4132-8AF8-EA07CDB3DBED}">
      <dsp:nvSpPr>
        <dsp:cNvPr id="0" name=""/>
        <dsp:cNvSpPr/>
      </dsp:nvSpPr>
      <dsp:spPr>
        <a:xfrm>
          <a:off x="4320377" y="912638"/>
          <a:ext cx="2204779" cy="382647"/>
        </a:xfrm>
        <a:custGeom>
          <a:avLst/>
          <a:gdLst/>
          <a:ahLst/>
          <a:cxnLst/>
          <a:rect l="0" t="0" r="0" b="0"/>
          <a:pathLst>
            <a:path>
              <a:moveTo>
                <a:pt x="0" y="0"/>
              </a:moveTo>
              <a:lnTo>
                <a:pt x="0" y="191323"/>
              </a:lnTo>
              <a:lnTo>
                <a:pt x="2204779" y="191323"/>
              </a:lnTo>
              <a:lnTo>
                <a:pt x="2204779" y="3826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CB837A-109A-4C54-9017-800C95E9A273}">
      <dsp:nvSpPr>
        <dsp:cNvPr id="0" name=""/>
        <dsp:cNvSpPr/>
      </dsp:nvSpPr>
      <dsp:spPr>
        <a:xfrm>
          <a:off x="4274657" y="912638"/>
          <a:ext cx="91440" cy="382647"/>
        </a:xfrm>
        <a:custGeom>
          <a:avLst/>
          <a:gdLst/>
          <a:ahLst/>
          <a:cxnLst/>
          <a:rect l="0" t="0" r="0" b="0"/>
          <a:pathLst>
            <a:path>
              <a:moveTo>
                <a:pt x="45720" y="0"/>
              </a:moveTo>
              <a:lnTo>
                <a:pt x="45720" y="3826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0C9027-3E67-4252-9CA5-9C3ADD9CFBEE}">
      <dsp:nvSpPr>
        <dsp:cNvPr id="0" name=""/>
        <dsp:cNvSpPr/>
      </dsp:nvSpPr>
      <dsp:spPr>
        <a:xfrm>
          <a:off x="2115597" y="912638"/>
          <a:ext cx="2204779" cy="382647"/>
        </a:xfrm>
        <a:custGeom>
          <a:avLst/>
          <a:gdLst/>
          <a:ahLst/>
          <a:cxnLst/>
          <a:rect l="0" t="0" r="0" b="0"/>
          <a:pathLst>
            <a:path>
              <a:moveTo>
                <a:pt x="2204779" y="0"/>
              </a:moveTo>
              <a:lnTo>
                <a:pt x="2204779" y="191323"/>
              </a:lnTo>
              <a:lnTo>
                <a:pt x="0" y="191323"/>
              </a:lnTo>
              <a:lnTo>
                <a:pt x="0" y="3826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957C62-416F-4544-95B8-8DAEADE81122}">
      <dsp:nvSpPr>
        <dsp:cNvPr id="0" name=""/>
        <dsp:cNvSpPr/>
      </dsp:nvSpPr>
      <dsp:spPr>
        <a:xfrm>
          <a:off x="3235033" y="1572"/>
          <a:ext cx="2170687" cy="91106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D983BB-3D6E-489D-A7E8-3E3138A80873}">
      <dsp:nvSpPr>
        <dsp:cNvPr id="0" name=""/>
        <dsp:cNvSpPr/>
      </dsp:nvSpPr>
      <dsp:spPr>
        <a:xfrm>
          <a:off x="3235033" y="1572"/>
          <a:ext cx="2170687" cy="91106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D2DD1E-02F0-42FE-B391-ED9BEC06D962}">
      <dsp:nvSpPr>
        <dsp:cNvPr id="0" name=""/>
        <dsp:cNvSpPr/>
      </dsp:nvSpPr>
      <dsp:spPr>
        <a:xfrm>
          <a:off x="2149690" y="165564"/>
          <a:ext cx="4341374" cy="5830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
          </a:r>
          <a:br>
            <a:rPr lang="tr-TR" sz="1600" b="1" kern="1200"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br>
          <a:r>
            <a:rPr lang="tr-TR" sz="1400" b="1" kern="1200" dirty="0" err="1" smtClean="0">
              <a:solidFill>
                <a:schemeClr val="tx1"/>
              </a:solidFill>
              <a:effectLst>
                <a:glow rad="101600">
                  <a:schemeClr val="bg1">
                    <a:alpha val="60000"/>
                  </a:schemeClr>
                </a:glow>
              </a:effectLst>
              <a:latin typeface="Arial" panose="020B0604020202020204" pitchFamily="34" charset="0"/>
              <a:cs typeface="Arial" panose="020B0604020202020204" pitchFamily="34" charset="0"/>
            </a:rPr>
            <a:t>Arayüz</a:t>
          </a:r>
          <a:r>
            <a:rPr lang="tr-TR" sz="1400" b="1" kern="1200" dirty="0" smtClean="0">
              <a:solidFill>
                <a:srgbClr val="002060"/>
              </a:solidFill>
              <a:effectLst>
                <a:glow rad="101600">
                  <a:schemeClr val="bg1">
                    <a:alpha val="60000"/>
                  </a:schemeClr>
                </a:glow>
              </a:effectLst>
              <a:latin typeface="Arial" panose="020B0604020202020204" pitchFamily="34" charset="0"/>
              <a:cs typeface="Arial" panose="020B0604020202020204" pitchFamily="34" charset="0"/>
            </a:rPr>
            <a:t> </a:t>
          </a:r>
          <a:r>
            <a:rPr lang="tr-TR" sz="1400" b="1" kern="1200"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Kuruluşların Hedef Kitlesi:</a:t>
          </a:r>
        </a:p>
        <a:p>
          <a:pPr lvl="0" algn="ctr" defTabSz="711200">
            <a:lnSpc>
              <a:spcPct val="90000"/>
            </a:lnSpc>
            <a:spcBef>
              <a:spcPct val="0"/>
            </a:spcBef>
            <a:spcAft>
              <a:spcPct val="35000"/>
            </a:spcAft>
          </a:pPr>
          <a:r>
            <a:rPr lang="tr-TR" sz="1600" b="1" u="none" kern="1200"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Son </a:t>
          </a:r>
          <a:r>
            <a:rPr lang="tr-TR" sz="1600" b="1" u="none" kern="1200" dirty="0" smtClean="0">
              <a:solidFill>
                <a:srgbClr val="002060"/>
              </a:solidFill>
              <a:effectLst>
                <a:glow rad="101600">
                  <a:schemeClr val="bg1">
                    <a:alpha val="60000"/>
                  </a:schemeClr>
                </a:glow>
              </a:effectLst>
              <a:latin typeface="Arial" panose="020B0604020202020204" pitchFamily="34" charset="0"/>
              <a:cs typeface="Arial" panose="020B0604020202020204" pitchFamily="34" charset="0"/>
            </a:rPr>
            <a:t>10 </a:t>
          </a:r>
          <a:r>
            <a:rPr lang="tr-TR" sz="1600" b="1" u="none" kern="1200"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yıl içerisinde desteklenen KOBİ’ler</a:t>
          </a:r>
        </a:p>
      </dsp:txBody>
      <dsp:txXfrm>
        <a:off x="2149690" y="165564"/>
        <a:ext cx="4341374" cy="583082"/>
      </dsp:txXfrm>
    </dsp:sp>
    <dsp:sp modelId="{0DBC0A7B-07C2-466D-9CA0-C513CC051A04}">
      <dsp:nvSpPr>
        <dsp:cNvPr id="0" name=""/>
        <dsp:cNvSpPr/>
      </dsp:nvSpPr>
      <dsp:spPr>
        <a:xfrm>
          <a:off x="1660064" y="1295286"/>
          <a:ext cx="911065" cy="91106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273540-7005-4C53-80CD-0B3D92F717EA}">
      <dsp:nvSpPr>
        <dsp:cNvPr id="0" name=""/>
        <dsp:cNvSpPr/>
      </dsp:nvSpPr>
      <dsp:spPr>
        <a:xfrm>
          <a:off x="1660064" y="1295286"/>
          <a:ext cx="911065" cy="91106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39E5AB-1A4C-4921-BC07-8A9EA2C27B45}">
      <dsp:nvSpPr>
        <dsp:cNvPr id="0" name=""/>
        <dsp:cNvSpPr/>
      </dsp:nvSpPr>
      <dsp:spPr>
        <a:xfrm>
          <a:off x="1204532" y="1459278"/>
          <a:ext cx="1822131" cy="5830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kern="1200"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Ürün ve hizmetlerinin ticarileştirmesi</a:t>
          </a:r>
        </a:p>
      </dsp:txBody>
      <dsp:txXfrm>
        <a:off x="1204532" y="1459278"/>
        <a:ext cx="1822131" cy="583082"/>
      </dsp:txXfrm>
    </dsp:sp>
    <dsp:sp modelId="{494E25A2-0B79-42F8-B9E9-6D0C05B86D9D}">
      <dsp:nvSpPr>
        <dsp:cNvPr id="0" name=""/>
        <dsp:cNvSpPr/>
      </dsp:nvSpPr>
      <dsp:spPr>
        <a:xfrm>
          <a:off x="3864844" y="1295286"/>
          <a:ext cx="911065" cy="91106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F64735-6571-4618-B63F-84BC10302746}">
      <dsp:nvSpPr>
        <dsp:cNvPr id="0" name=""/>
        <dsp:cNvSpPr/>
      </dsp:nvSpPr>
      <dsp:spPr>
        <a:xfrm>
          <a:off x="3864844" y="1295286"/>
          <a:ext cx="911065" cy="91106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7BC25-9D0F-46A4-859C-73CFEA4D547B}">
      <dsp:nvSpPr>
        <dsp:cNvPr id="0" name=""/>
        <dsp:cNvSpPr/>
      </dsp:nvSpPr>
      <dsp:spPr>
        <a:xfrm>
          <a:off x="3409311" y="1459278"/>
          <a:ext cx="1822131" cy="5830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kern="1200"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Yeni pazarlara </a:t>
          </a:r>
          <a:br>
            <a:rPr lang="tr-TR" sz="1200" b="1" kern="1200"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br>
          <a:r>
            <a:rPr lang="tr-TR" sz="1200" b="1" kern="1200"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girilmesi</a:t>
          </a:r>
        </a:p>
      </dsp:txBody>
      <dsp:txXfrm>
        <a:off x="3409311" y="1459278"/>
        <a:ext cx="1822131" cy="583082"/>
      </dsp:txXfrm>
    </dsp:sp>
    <dsp:sp modelId="{FCF189CF-B255-4CC0-B21E-1A126CFF0A5F}">
      <dsp:nvSpPr>
        <dsp:cNvPr id="0" name=""/>
        <dsp:cNvSpPr/>
      </dsp:nvSpPr>
      <dsp:spPr>
        <a:xfrm>
          <a:off x="6069624" y="1295286"/>
          <a:ext cx="911065" cy="911065"/>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6C0EA9-F672-4C94-AC61-C626AA36E5F1}">
      <dsp:nvSpPr>
        <dsp:cNvPr id="0" name=""/>
        <dsp:cNvSpPr/>
      </dsp:nvSpPr>
      <dsp:spPr>
        <a:xfrm>
          <a:off x="6069624" y="1295286"/>
          <a:ext cx="911065" cy="911065"/>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36694D-39BA-4360-8557-B60FAEB38441}">
      <dsp:nvSpPr>
        <dsp:cNvPr id="0" name=""/>
        <dsp:cNvSpPr/>
      </dsp:nvSpPr>
      <dsp:spPr>
        <a:xfrm>
          <a:off x="5614091" y="1459278"/>
          <a:ext cx="1822131" cy="5830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kern="1200" dirty="0">
              <a:solidFill>
                <a:srgbClr val="002060"/>
              </a:solidFill>
              <a:effectLst>
                <a:glow rad="101600">
                  <a:schemeClr val="bg1">
                    <a:alpha val="60000"/>
                  </a:schemeClr>
                </a:glow>
              </a:effectLst>
              <a:latin typeface="Arial" panose="020B0604020202020204" pitchFamily="34" charset="0"/>
              <a:cs typeface="Arial" panose="020B0604020202020204" pitchFamily="34" charset="0"/>
            </a:rPr>
            <a:t>İhracat kapasitelerinin artırılması</a:t>
          </a:r>
        </a:p>
      </dsp:txBody>
      <dsp:txXfrm>
        <a:off x="5614091" y="1459278"/>
        <a:ext cx="1822131" cy="583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803B5-A81C-4CBB-A5E6-7D33D2201C47}">
      <dsp:nvSpPr>
        <dsp:cNvPr id="0" name=""/>
        <dsp:cNvSpPr/>
      </dsp:nvSpPr>
      <dsp:spPr>
        <a:xfrm>
          <a:off x="-2897324" y="-446417"/>
          <a:ext cx="3456888" cy="3456888"/>
        </a:xfrm>
        <a:prstGeom prst="blockArc">
          <a:avLst>
            <a:gd name="adj1" fmla="val 18900000"/>
            <a:gd name="adj2" fmla="val 2700000"/>
            <a:gd name="adj3" fmla="val 625"/>
          </a:avLst>
        </a:pr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D453B4E-D017-456A-8EC9-06FF89CCFDB2}">
      <dsp:nvSpPr>
        <dsp:cNvPr id="0" name=""/>
        <dsp:cNvSpPr/>
      </dsp:nvSpPr>
      <dsp:spPr>
        <a:xfrm>
          <a:off x="359778" y="256405"/>
          <a:ext cx="3940995" cy="512810"/>
        </a:xfrm>
        <a:prstGeom prst="rect">
          <a:avLst/>
        </a:prstGeom>
        <a:solidFill>
          <a:srgbClr val="CDDAE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7044" tIns="20320" rIns="20320" bIns="20320" numCol="1" spcCol="1270" anchor="ctr" anchorCtr="0">
          <a:noAutofit/>
        </a:bodyPr>
        <a:lstStyle/>
        <a:p>
          <a:pPr lvl="0" algn="l" defTabSz="355600">
            <a:lnSpc>
              <a:spcPct val="90000"/>
            </a:lnSpc>
            <a:spcBef>
              <a:spcPct val="0"/>
            </a:spcBef>
            <a:spcAft>
              <a:spcPct val="35000"/>
            </a:spcAft>
          </a:pPr>
          <a:r>
            <a:rPr lang="tr-TR" sz="800" kern="1200" dirty="0" err="1">
              <a:solidFill>
                <a:prstClr val="black"/>
              </a:solidFill>
              <a:latin typeface="Arial" panose="020B0604020202020204" pitchFamily="34" charset="0"/>
              <a:ea typeface="MS PGothic" pitchFamily="34" charset="-128"/>
              <a:cs typeface="Arial" panose="020B0604020202020204" pitchFamily="34" charset="0"/>
            </a:rPr>
            <a:t>WIPO’ya</a:t>
          </a:r>
          <a:r>
            <a:rPr lang="tr-TR" sz="800" kern="1200" dirty="0">
              <a:solidFill>
                <a:prstClr val="black"/>
              </a:solidFill>
              <a:latin typeface="Arial" panose="020B0604020202020204" pitchFamily="34" charset="0"/>
              <a:ea typeface="MS PGothic" pitchFamily="34" charset="-128"/>
              <a:cs typeface="Arial" panose="020B0604020202020204" pitchFamily="34" charset="0"/>
            </a:rPr>
            <a:t> yapılan PCT başvurularında Uluslararası Araştırma ve İnceleme Otoritesi olarak </a:t>
          </a:r>
          <a:r>
            <a:rPr lang="tr-TR" sz="800" kern="1200" dirty="0" err="1">
              <a:solidFill>
                <a:prstClr val="black"/>
              </a:solidFill>
              <a:latin typeface="Arial" panose="020B0604020202020204" pitchFamily="34" charset="0"/>
              <a:ea typeface="MS PGothic" pitchFamily="34" charset="-128"/>
              <a:cs typeface="Arial" panose="020B0604020202020204" pitchFamily="34" charset="0"/>
            </a:rPr>
            <a:t>TÜRKPATENT'in</a:t>
          </a:r>
          <a:r>
            <a:rPr lang="tr-TR" sz="800" kern="1200" dirty="0">
              <a:solidFill>
                <a:prstClr val="black"/>
              </a:solidFill>
              <a:latin typeface="Arial" panose="020B0604020202020204" pitchFamily="34" charset="0"/>
              <a:ea typeface="MS PGothic" pitchFamily="34" charset="-128"/>
              <a:cs typeface="Arial" panose="020B0604020202020204" pitchFamily="34" charset="0"/>
            </a:rPr>
            <a:t> seçilmesi durumunda WIPO tarafından ilan edilen başvuru ve araştırma ücretinin tamamı, aksi durumda %50'si karşılanması</a:t>
          </a:r>
          <a:endParaRPr lang="tr-TR" sz="800" kern="1200" dirty="0"/>
        </a:p>
      </dsp:txBody>
      <dsp:txXfrm>
        <a:off x="359778" y="256405"/>
        <a:ext cx="3940995" cy="512810"/>
      </dsp:txXfrm>
    </dsp:sp>
    <dsp:sp modelId="{FFF89ED1-A147-48D6-82DF-655922C4B299}">
      <dsp:nvSpPr>
        <dsp:cNvPr id="0" name=""/>
        <dsp:cNvSpPr/>
      </dsp:nvSpPr>
      <dsp:spPr>
        <a:xfrm>
          <a:off x="39271" y="192304"/>
          <a:ext cx="641013" cy="64101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E6EE131-FAA2-4CF1-A4BC-E048D9CC6FF4}">
      <dsp:nvSpPr>
        <dsp:cNvPr id="0" name=""/>
        <dsp:cNvSpPr/>
      </dsp:nvSpPr>
      <dsp:spPr>
        <a:xfrm>
          <a:off x="546184" y="1025621"/>
          <a:ext cx="3754588" cy="512810"/>
        </a:xfrm>
        <a:prstGeom prst="rect">
          <a:avLst/>
        </a:prstGeom>
        <a:solidFill>
          <a:srgbClr val="CDDAE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7044" tIns="27940" rIns="27940" bIns="27940" numCol="1" spcCol="1270" anchor="ctr" anchorCtr="0">
          <a:noAutofit/>
        </a:bodyPr>
        <a:lstStyle/>
        <a:p>
          <a:pPr lvl="0" algn="l" defTabSz="488950">
            <a:lnSpc>
              <a:spcPct val="90000"/>
            </a:lnSpc>
            <a:spcBef>
              <a:spcPct val="0"/>
            </a:spcBef>
            <a:spcAft>
              <a:spcPct val="35000"/>
            </a:spcAft>
          </a:pPr>
          <a:r>
            <a:rPr lang="tr-TR" sz="1100" kern="1200" dirty="0">
              <a:solidFill>
                <a:prstClr val="black"/>
              </a:solidFill>
              <a:latin typeface="Arial" panose="020B0604020202020204" pitchFamily="34" charset="0"/>
              <a:ea typeface="MS PGothic" pitchFamily="34" charset="-128"/>
              <a:cs typeface="Arial" panose="020B0604020202020204" pitchFamily="34" charset="0"/>
            </a:rPr>
            <a:t>PCT başvuru sonrasında ülke girişlerinde EPO, KIPO, CNIPA, USPTO için 40 bin TL, JPO için 80 bin TL inceleme raporu desteği</a:t>
          </a:r>
          <a:endParaRPr lang="tr-TR" sz="1100" kern="1200" dirty="0"/>
        </a:p>
      </dsp:txBody>
      <dsp:txXfrm>
        <a:off x="546184" y="1025621"/>
        <a:ext cx="3754588" cy="512810"/>
      </dsp:txXfrm>
    </dsp:sp>
    <dsp:sp modelId="{88479B97-1AA4-43A0-AD49-B94B955507A2}">
      <dsp:nvSpPr>
        <dsp:cNvPr id="0" name=""/>
        <dsp:cNvSpPr/>
      </dsp:nvSpPr>
      <dsp:spPr>
        <a:xfrm>
          <a:off x="225678" y="961520"/>
          <a:ext cx="641013" cy="64101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5440EE2-F21E-4477-8FD0-2463F60ECB57}">
      <dsp:nvSpPr>
        <dsp:cNvPr id="0" name=""/>
        <dsp:cNvSpPr/>
      </dsp:nvSpPr>
      <dsp:spPr>
        <a:xfrm>
          <a:off x="359778" y="1794837"/>
          <a:ext cx="3940995" cy="512810"/>
        </a:xfrm>
        <a:prstGeom prst="rect">
          <a:avLst/>
        </a:prstGeom>
        <a:solidFill>
          <a:srgbClr val="CDDAE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7044" tIns="27940" rIns="27940" bIns="27940" numCol="1" spcCol="1270" anchor="ctr" anchorCtr="0">
          <a:noAutofit/>
        </a:bodyPr>
        <a:lstStyle/>
        <a:p>
          <a:pPr lvl="0" algn="l" defTabSz="488950">
            <a:lnSpc>
              <a:spcPct val="90000"/>
            </a:lnSpc>
            <a:spcBef>
              <a:spcPct val="0"/>
            </a:spcBef>
            <a:spcAft>
              <a:spcPct val="35000"/>
            </a:spcAft>
          </a:pPr>
          <a:r>
            <a:rPr lang="tr-TR" sz="1100" kern="1200" dirty="0">
              <a:solidFill>
                <a:prstClr val="black"/>
              </a:solidFill>
              <a:latin typeface="Arial" panose="020B0604020202020204" pitchFamily="34" charset="0"/>
              <a:ea typeface="MS PGothic" pitchFamily="34" charset="-128"/>
              <a:cs typeface="Arial" panose="020B0604020202020204" pitchFamily="34" charset="0"/>
            </a:rPr>
            <a:t>EPO, USPTO, </a:t>
          </a:r>
          <a:r>
            <a:rPr lang="tr-TR" sz="1100" strike="noStrike" kern="1200" dirty="0">
              <a:solidFill>
                <a:schemeClr val="tx1"/>
              </a:solidFill>
              <a:latin typeface="Arial" panose="020B0604020202020204" pitchFamily="34" charset="0"/>
              <a:ea typeface="MS PGothic" pitchFamily="34" charset="-128"/>
              <a:cs typeface="Arial" panose="020B0604020202020204" pitchFamily="34" charset="0"/>
            </a:rPr>
            <a:t>KIPO, CNIPA </a:t>
          </a:r>
          <a:r>
            <a:rPr lang="tr-TR" sz="1100" kern="1200" dirty="0">
              <a:solidFill>
                <a:prstClr val="black"/>
              </a:solidFill>
              <a:latin typeface="Arial" panose="020B0604020202020204" pitchFamily="34" charset="0"/>
              <a:ea typeface="MS PGothic" pitchFamily="34" charset="-128"/>
              <a:cs typeface="Arial" panose="020B0604020202020204" pitchFamily="34" charset="0"/>
            </a:rPr>
            <a:t>veya </a:t>
          </a:r>
          <a:r>
            <a:rPr lang="tr-TR" sz="1100" kern="1200" dirty="0" err="1">
              <a:solidFill>
                <a:prstClr val="black"/>
              </a:solidFill>
              <a:latin typeface="Arial" panose="020B0604020202020204" pitchFamily="34" charset="0"/>
              <a:ea typeface="MS PGothic" pitchFamily="34" charset="-128"/>
              <a:cs typeface="Arial" panose="020B0604020202020204" pitchFamily="34" charset="0"/>
            </a:rPr>
            <a:t>JPO’dan</a:t>
          </a:r>
          <a:r>
            <a:rPr lang="tr-TR" sz="1100" kern="1200" dirty="0">
              <a:solidFill>
                <a:prstClr val="black"/>
              </a:solidFill>
              <a:latin typeface="Arial" panose="020B0604020202020204" pitchFamily="34" charset="0"/>
              <a:ea typeface="MS PGothic" pitchFamily="34" charset="-128"/>
              <a:cs typeface="Arial" panose="020B0604020202020204" pitchFamily="34" charset="0"/>
            </a:rPr>
            <a:t> patent alınması durumunda her biri için 55 bin TL patent ödülü</a:t>
          </a:r>
          <a:endParaRPr lang="tr-TR" sz="1100" kern="1200" dirty="0"/>
        </a:p>
      </dsp:txBody>
      <dsp:txXfrm>
        <a:off x="359778" y="1794837"/>
        <a:ext cx="3940995" cy="512810"/>
      </dsp:txXfrm>
    </dsp:sp>
    <dsp:sp modelId="{E9DB4C19-F4BE-43FB-8042-21A076A9BCFD}">
      <dsp:nvSpPr>
        <dsp:cNvPr id="0" name=""/>
        <dsp:cNvSpPr/>
      </dsp:nvSpPr>
      <dsp:spPr>
        <a:xfrm>
          <a:off x="39271" y="1730736"/>
          <a:ext cx="641013" cy="64101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AC5F9-CE19-43C8-82A3-F20E00126C8B}">
      <dsp:nvSpPr>
        <dsp:cNvPr id="0" name=""/>
        <dsp:cNvSpPr/>
      </dsp:nvSpPr>
      <dsp:spPr>
        <a:xfrm>
          <a:off x="0" y="40018"/>
          <a:ext cx="4278312" cy="655200"/>
        </a:xfrm>
        <a:prstGeom prst="roundRect">
          <a:avLst/>
        </a:prstGeom>
        <a:solidFill>
          <a:srgbClr val="7197AB"/>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tr-TR" sz="1800" b="1" kern="1200" dirty="0" smtClean="0">
              <a:solidFill>
                <a:sysClr val="windowText" lastClr="000000"/>
              </a:solidFill>
              <a:latin typeface="Arial"/>
              <a:ea typeface="Verdana" panose="020B0604030504040204" pitchFamily="34" charset="0"/>
              <a:cs typeface="Arial"/>
            </a:rPr>
            <a:t>63.669 </a:t>
          </a:r>
          <a:r>
            <a:rPr lang="tr-TR" sz="1800" b="1" kern="1200" dirty="0">
              <a:solidFill>
                <a:sysClr val="windowText" lastClr="000000"/>
              </a:solidFill>
              <a:latin typeface="Arial"/>
              <a:ea typeface="Verdana" panose="020B0604030504040204" pitchFamily="34" charset="0"/>
              <a:cs typeface="Arial"/>
            </a:rPr>
            <a:t>Proje Başvurusu</a:t>
          </a:r>
          <a:endParaRPr lang="tr-TR" sz="1000" kern="1200" baseline="94000" dirty="0">
            <a:solidFill>
              <a:sysClr val="windowText" lastClr="000000"/>
            </a:solidFill>
            <a:latin typeface="Arial"/>
            <a:ea typeface="Verdana" panose="020B0604030504040204" pitchFamily="34" charset="0"/>
            <a:cs typeface="Arial"/>
          </a:endParaRPr>
        </a:p>
      </dsp:txBody>
      <dsp:txXfrm>
        <a:off x="31984" y="72002"/>
        <a:ext cx="4214344" cy="591232"/>
      </dsp:txXfrm>
    </dsp:sp>
    <dsp:sp modelId="{8AD1ED97-8F72-4212-B5A3-E99950CE7053}">
      <dsp:nvSpPr>
        <dsp:cNvPr id="0" name=""/>
        <dsp:cNvSpPr/>
      </dsp:nvSpPr>
      <dsp:spPr>
        <a:xfrm>
          <a:off x="0" y="768664"/>
          <a:ext cx="4278312" cy="655200"/>
        </a:xfrm>
        <a:prstGeom prst="roundRect">
          <a:avLst/>
        </a:prstGeom>
        <a:solidFill>
          <a:srgbClr val="F7DDBC"/>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tr-TR" sz="1800" b="1" kern="1200" dirty="0">
              <a:solidFill>
                <a:schemeClr val="tx1"/>
              </a:solidFill>
              <a:latin typeface="Arial"/>
              <a:ea typeface="Verdana" panose="020B0604030504040204" pitchFamily="34" charset="0"/>
              <a:cs typeface="Arial"/>
            </a:rPr>
            <a:t>Desteklenen </a:t>
          </a:r>
          <a:r>
            <a:rPr lang="tr-TR" sz="1800" b="1" kern="1200" dirty="0" smtClean="0">
              <a:solidFill>
                <a:schemeClr val="tx1"/>
              </a:solidFill>
              <a:latin typeface="Arial"/>
              <a:ea typeface="Verdana" panose="020B0604030504040204" pitchFamily="34" charset="0"/>
              <a:cs typeface="Arial"/>
            </a:rPr>
            <a:t>29.941 </a:t>
          </a:r>
          <a:r>
            <a:rPr lang="tr-TR" sz="1800" b="1" kern="1200" dirty="0" smtClean="0">
              <a:solidFill>
                <a:sysClr val="windowText" lastClr="000000"/>
              </a:solidFill>
              <a:latin typeface="Arial"/>
              <a:ea typeface="Verdana" panose="020B0604030504040204" pitchFamily="34" charset="0"/>
              <a:cs typeface="Arial"/>
            </a:rPr>
            <a:t>Proje (%47)</a:t>
          </a:r>
          <a:endParaRPr lang="tr-TR" sz="1000" kern="1200" dirty="0">
            <a:solidFill>
              <a:sysClr val="windowText" lastClr="000000"/>
            </a:solidFill>
            <a:latin typeface="Arial"/>
            <a:ea typeface="Verdana" panose="020B0604030504040204" pitchFamily="34" charset="0"/>
            <a:cs typeface="Arial"/>
          </a:endParaRPr>
        </a:p>
      </dsp:txBody>
      <dsp:txXfrm>
        <a:off x="31984" y="800648"/>
        <a:ext cx="4214344" cy="591232"/>
      </dsp:txXfrm>
    </dsp:sp>
    <dsp:sp modelId="{A423748D-9497-4E02-96D6-E565B0F7C68E}">
      <dsp:nvSpPr>
        <dsp:cNvPr id="0" name=""/>
        <dsp:cNvSpPr/>
      </dsp:nvSpPr>
      <dsp:spPr>
        <a:xfrm>
          <a:off x="0" y="1521054"/>
          <a:ext cx="4278312" cy="655200"/>
        </a:xfrm>
        <a:prstGeom prst="roundRect">
          <a:avLst/>
        </a:prstGeom>
        <a:solidFill>
          <a:srgbClr val="7197AB"/>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tr-TR" sz="1800" b="1" kern="1200" dirty="0" smtClean="0">
              <a:solidFill>
                <a:schemeClr val="tx1"/>
              </a:solidFill>
              <a:latin typeface="Arial"/>
              <a:ea typeface="Verdana" panose="020B0604030504040204" pitchFamily="34" charset="0"/>
              <a:cs typeface="Arial"/>
            </a:rPr>
            <a:t>112,3 </a:t>
          </a:r>
          <a:r>
            <a:rPr lang="tr-TR" sz="1800" b="1" kern="1200" dirty="0">
              <a:solidFill>
                <a:sysClr val="windowText" lastClr="000000"/>
              </a:solidFill>
              <a:latin typeface="Arial"/>
              <a:ea typeface="Verdana" panose="020B0604030504040204" pitchFamily="34" charset="0"/>
              <a:cs typeface="Arial"/>
            </a:rPr>
            <a:t>Milyar TL Destek*</a:t>
          </a:r>
          <a:endParaRPr lang="tr-TR" sz="1800" kern="1200" dirty="0">
            <a:solidFill>
              <a:sysClr val="windowText" lastClr="000000"/>
            </a:solidFill>
            <a:latin typeface="Arial"/>
            <a:ea typeface="Verdana" panose="020B0604030504040204" pitchFamily="34" charset="0"/>
            <a:cs typeface="Arial"/>
          </a:endParaRPr>
        </a:p>
      </dsp:txBody>
      <dsp:txXfrm>
        <a:off x="31984" y="1553038"/>
        <a:ext cx="4214344" cy="591232"/>
      </dsp:txXfrm>
    </dsp:sp>
    <dsp:sp modelId="{1AC78C2E-4F6B-41A9-A14A-FD0649D416C9}">
      <dsp:nvSpPr>
        <dsp:cNvPr id="0" name=""/>
        <dsp:cNvSpPr/>
      </dsp:nvSpPr>
      <dsp:spPr>
        <a:xfrm>
          <a:off x="0" y="2280665"/>
          <a:ext cx="4278312" cy="655200"/>
        </a:xfrm>
        <a:prstGeom prst="roundRect">
          <a:avLst/>
        </a:prstGeom>
        <a:solidFill>
          <a:srgbClr val="F7DDBC"/>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tr-TR" sz="1800" b="1" kern="1200" dirty="0" smtClean="0">
              <a:solidFill>
                <a:sysClr val="windowText" lastClr="000000"/>
              </a:solidFill>
              <a:latin typeface="Arial"/>
              <a:ea typeface="Verdana" panose="020B0604030504040204" pitchFamily="34" charset="0"/>
              <a:cs typeface="Arial"/>
            </a:rPr>
            <a:t>180,6 </a:t>
          </a:r>
          <a:r>
            <a:rPr lang="tr-TR" sz="1800" b="1" kern="1200" dirty="0">
              <a:solidFill>
                <a:sysClr val="windowText" lastClr="000000"/>
              </a:solidFill>
              <a:latin typeface="Arial"/>
              <a:ea typeface="Verdana" panose="020B0604030504040204" pitchFamily="34" charset="0"/>
              <a:cs typeface="Arial"/>
            </a:rPr>
            <a:t>Milyar TL Ar-Ge Hacmi*</a:t>
          </a:r>
          <a:endParaRPr lang="tr-TR" sz="1800" kern="1200" dirty="0">
            <a:solidFill>
              <a:sysClr val="windowText" lastClr="000000"/>
            </a:solidFill>
            <a:latin typeface="Arial"/>
            <a:ea typeface="Verdana" panose="020B0604030504040204" pitchFamily="34" charset="0"/>
            <a:cs typeface="Arial"/>
          </a:endParaRPr>
        </a:p>
      </dsp:txBody>
      <dsp:txXfrm>
        <a:off x="31984" y="2312649"/>
        <a:ext cx="4214344" cy="5912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9892E-C7DD-4B40-8756-383EBE1878EE}">
      <dsp:nvSpPr>
        <dsp:cNvPr id="0" name=""/>
        <dsp:cNvSpPr/>
      </dsp:nvSpPr>
      <dsp:spPr>
        <a:xfrm>
          <a:off x="0" y="1149392"/>
          <a:ext cx="3904338" cy="1216800"/>
        </a:xfrm>
        <a:prstGeom prst="roundRect">
          <a:avLst/>
        </a:prstGeom>
        <a:solidFill>
          <a:srgbClr val="7197AB"/>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tr-TR" sz="2000" b="1" kern="1200" dirty="0">
              <a:solidFill>
                <a:schemeClr val="tx1"/>
              </a:solidFill>
              <a:latin typeface="Arial" panose="020B0604020202020204" pitchFamily="34" charset="0"/>
              <a:ea typeface="Verdana" panose="020B0604030504040204" pitchFamily="34" charset="0"/>
              <a:cs typeface="Arial" panose="020B0604020202020204" pitchFamily="34" charset="0"/>
            </a:rPr>
            <a:t>Değerlendirme: </a:t>
          </a:r>
          <a:r>
            <a:rPr lang="tr-TR" sz="1600" b="1" kern="1200" dirty="0">
              <a:solidFill>
                <a:schemeClr val="tx1"/>
              </a:solidFill>
              <a:latin typeface="Arial" panose="020B0604020202020204" pitchFamily="34" charset="0"/>
              <a:ea typeface="Verdana" panose="020B0604030504040204" pitchFamily="34" charset="0"/>
              <a:cs typeface="Arial" panose="020B0604020202020204" pitchFamily="34" charset="0"/>
            </a:rPr>
            <a:t>Hakem raporları dikkate alınarak proje önerisinin destek karar önerisi, TEYDEB Grup Yürütme Kurulu tarafından alınır</a:t>
          </a:r>
          <a:r>
            <a:rPr lang="tr-TR" sz="1600" kern="1200" dirty="0">
              <a:solidFill>
                <a:schemeClr val="tx1"/>
              </a:solidFill>
              <a:latin typeface="Arial" panose="020B0604020202020204" pitchFamily="34" charset="0"/>
              <a:ea typeface="Verdana" panose="020B0604030504040204" pitchFamily="34" charset="0"/>
              <a:cs typeface="Arial" panose="020B0604020202020204" pitchFamily="34" charset="0"/>
            </a:rPr>
            <a:t>.</a:t>
          </a:r>
        </a:p>
      </dsp:txBody>
      <dsp:txXfrm>
        <a:off x="59399" y="1208791"/>
        <a:ext cx="3785540" cy="10980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1AE55-8E27-4AE1-8A4B-7195E2079A62}">
      <dsp:nvSpPr>
        <dsp:cNvPr id="0" name=""/>
        <dsp:cNvSpPr/>
      </dsp:nvSpPr>
      <dsp:spPr>
        <a:xfrm>
          <a:off x="2396174" y="134508"/>
          <a:ext cx="2782939" cy="2782939"/>
        </a:xfrm>
        <a:prstGeom prst="ellipse">
          <a:avLst/>
        </a:prstGeom>
        <a:solidFill>
          <a:srgbClr val="AB8960">
            <a:alpha val="5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tr-TR" sz="1600" b="1" kern="1200"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1.Projenin endüstriyel   Ar-Ge içeriği, teknoloji düzeyi ve yenilikçi yönü,</a:t>
          </a:r>
          <a:endParaRPr lang="tr-TR" sz="1600" kern="1200"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endParaRPr>
        </a:p>
      </dsp:txBody>
      <dsp:txXfrm>
        <a:off x="3066103" y="804921"/>
        <a:ext cx="1443080" cy="885526"/>
      </dsp:txXfrm>
    </dsp:sp>
    <dsp:sp modelId="{7D667FD9-A345-416D-8151-6A4F532B2A1E}">
      <dsp:nvSpPr>
        <dsp:cNvPr id="0" name=""/>
        <dsp:cNvSpPr/>
      </dsp:nvSpPr>
      <dsp:spPr>
        <a:xfrm>
          <a:off x="3332336" y="1873846"/>
          <a:ext cx="2782939" cy="2782939"/>
        </a:xfrm>
        <a:prstGeom prst="ellipse">
          <a:avLst/>
        </a:prstGeom>
        <a:solidFill>
          <a:srgbClr val="7197AB">
            <a:alpha val="5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tr-TR" sz="1600" b="1" kern="1200"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2.Proje planı ve kuruluşun altyapısının uygunluğu, </a:t>
          </a:r>
        </a:p>
      </dsp:txBody>
      <dsp:txXfrm>
        <a:off x="4427983" y="2816926"/>
        <a:ext cx="1180701" cy="1082308"/>
      </dsp:txXfrm>
    </dsp:sp>
    <dsp:sp modelId="{C5347B67-50C3-408A-8AC5-7AF67B2DFCE5}">
      <dsp:nvSpPr>
        <dsp:cNvPr id="0" name=""/>
        <dsp:cNvSpPr/>
      </dsp:nvSpPr>
      <dsp:spPr>
        <a:xfrm>
          <a:off x="1301175" y="1873846"/>
          <a:ext cx="2964582" cy="2782939"/>
        </a:xfrm>
        <a:prstGeom prst="ellipse">
          <a:avLst/>
        </a:prstGeom>
        <a:solidFill>
          <a:srgbClr val="F7DDBC">
            <a:alpha val="5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tr-TR" sz="1400" b="1" kern="1200"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3.Proje çıktılarının ekonomik yarara ve ulusal kazanıma </a:t>
          </a:r>
          <a:r>
            <a:rPr lang="tr-TR" sz="1400" b="1" kern="1200" dirty="0" err="1">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rPr>
            <a:t>dönüşebilirliği</a:t>
          </a:r>
          <a:endParaRPr lang="tr-TR" sz="1400" b="1" kern="1200" dirty="0">
            <a:solidFill>
              <a:sysClr val="windowText" lastClr="000000">
                <a:hueOff val="0"/>
                <a:satOff val="0"/>
                <a:lumOff val="0"/>
                <a:alphaOff val="0"/>
              </a:sysClr>
            </a:solidFill>
            <a:latin typeface="Arial" panose="020B0604020202020204" pitchFamily="34" charset="0"/>
            <a:ea typeface="Verdana" panose="020B0604030504040204" pitchFamily="34" charset="0"/>
            <a:cs typeface="Arial" panose="020B0604020202020204" pitchFamily="34" charset="0"/>
          </a:endParaRPr>
        </a:p>
      </dsp:txBody>
      <dsp:txXfrm>
        <a:off x="1840832" y="2816926"/>
        <a:ext cx="1257765" cy="108230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51C7090-772C-4214-B189-04C961259F6A}" type="datetimeFigureOut">
              <a:rPr lang="tr-TR" smtClean="0"/>
              <a:t>3.12.2024</a:t>
            </a:fld>
            <a:endParaRPr lang="tr-TR"/>
          </a:p>
        </p:txBody>
      </p:sp>
      <p:sp>
        <p:nvSpPr>
          <p:cNvPr id="4" name="Altbilgi Yer Tutucusu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5949E2B-C594-4756-852C-888064CAE8B9}" type="slidenum">
              <a:rPr lang="tr-TR" smtClean="0"/>
              <a:t>‹#›</a:t>
            </a:fld>
            <a:endParaRPr lang="tr-TR"/>
          </a:p>
        </p:txBody>
      </p:sp>
    </p:spTree>
    <p:extLst>
      <p:ext uri="{BB962C8B-B14F-4D97-AF65-F5344CB8AC3E}">
        <p14:creationId xmlns:p14="http://schemas.microsoft.com/office/powerpoint/2010/main" val="3391469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01CFFDE-E6C3-4AC9-AEA0-027C33D1D693}" type="datetimeFigureOut">
              <a:rPr lang="tr-TR" smtClean="0"/>
              <a:t>3.12.2024</a:t>
            </a:fld>
            <a:endParaRPr lang="tr-TR"/>
          </a:p>
        </p:txBody>
      </p:sp>
      <p:sp>
        <p:nvSpPr>
          <p:cNvPr id="4" name="Slayt Görüntüsü Yer Tutucusu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BCE7F05-F000-4729-8478-A9D6F5DD8C1E}" type="slidenum">
              <a:rPr lang="tr-TR" smtClean="0"/>
              <a:t>‹#›</a:t>
            </a:fld>
            <a:endParaRPr lang="tr-TR"/>
          </a:p>
        </p:txBody>
      </p:sp>
    </p:spTree>
    <p:extLst>
      <p:ext uri="{BB962C8B-B14F-4D97-AF65-F5344CB8AC3E}">
        <p14:creationId xmlns:p14="http://schemas.microsoft.com/office/powerpoint/2010/main" val="174396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callto:1001,%201003,%20100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ubitak.gov.tr/tr/duyuru/yapay-zeka-ekosistem-cagrisi-sonuclari-aciklandi-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BCE7F05-F000-4729-8478-A9D6F5DD8C1E}" type="slidenum">
              <a:rPr lang="tr-TR" smtClean="0"/>
              <a:t>1</a:t>
            </a:fld>
            <a:endParaRPr lang="tr-TR"/>
          </a:p>
        </p:txBody>
      </p:sp>
    </p:spTree>
    <p:extLst>
      <p:ext uri="{BB962C8B-B14F-4D97-AF65-F5344CB8AC3E}">
        <p14:creationId xmlns:p14="http://schemas.microsoft.com/office/powerpoint/2010/main" val="879327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F571C-B929-4AB8-AA06-F47AF6DA43DA}"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3317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alt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95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Tamamlanmış </a:t>
            </a:r>
            <a:r>
              <a:rPr lang="tr-TR" dirty="0" smtClean="0">
                <a:hlinkClick r:id="rId3"/>
              </a:rPr>
              <a:t>1001, 1003, 1005</a:t>
            </a:r>
            <a:r>
              <a:rPr lang="tr-TR" dirty="0" smtClean="0"/>
              <a:t> ve 3501 projelerinin devamı niteliğinde 1505 – Üniversite Sanayi İşbirliği Destek Programına sunulan projelere ek puan vermeye başladık. </a:t>
            </a:r>
          </a:p>
          <a:p>
            <a:endParaRPr lang="tr-TR" dirty="0"/>
          </a:p>
        </p:txBody>
      </p:sp>
      <p:sp>
        <p:nvSpPr>
          <p:cNvPr id="4" name="Slayt Numarası Yer Tutucusu 3"/>
          <p:cNvSpPr>
            <a:spLocks noGrp="1"/>
          </p:cNvSpPr>
          <p:nvPr>
            <p:ph type="sldNum" sz="quarter" idx="10"/>
          </p:nvPr>
        </p:nvSpPr>
        <p:spPr/>
        <p:txBody>
          <a:bodyPr/>
          <a:lstStyle/>
          <a:p>
            <a:fld id="{EBCE7F05-F000-4729-8478-A9D6F5DD8C1E}" type="slidenum">
              <a:rPr lang="tr-TR" smtClean="0"/>
              <a:t>13</a:t>
            </a:fld>
            <a:endParaRPr lang="tr-TR"/>
          </a:p>
        </p:txBody>
      </p:sp>
    </p:spTree>
    <p:extLst>
      <p:ext uri="{BB962C8B-B14F-4D97-AF65-F5344CB8AC3E}">
        <p14:creationId xmlns:p14="http://schemas.microsoft.com/office/powerpoint/2010/main" val="78654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cs typeface="Arial" pitchFamily="34" charset="0"/>
              </a:rPr>
              <a:t>2020, 2021 ve 2022 yıllarında sonuçlandırılan 4 çağrı ile 45 Milyon TL değerinde 57 ulusal ve 25 uluslararası patentle korunan 47 teknolojinin sanayiye aktarılması sağlanmıştır.</a:t>
            </a:r>
          </a:p>
          <a:p>
            <a:endParaRPr lang="tr-TR" dirty="0"/>
          </a:p>
        </p:txBody>
      </p:sp>
    </p:spTree>
    <p:extLst>
      <p:ext uri="{BB962C8B-B14F-4D97-AF65-F5344CB8AC3E}">
        <p14:creationId xmlns:p14="http://schemas.microsoft.com/office/powerpoint/2010/main" val="1753754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E7F05-F000-4729-8478-A9D6F5DD8C1E}"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256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Hem hedef kitle hem de amaçlar açısından özel bir</a:t>
            </a:r>
            <a:r>
              <a:rPr lang="tr-TR" baseline="0" dirty="0"/>
              <a:t> program.</a:t>
            </a:r>
            <a:endParaRPr lang="tr-TR" dirty="0"/>
          </a:p>
        </p:txBody>
      </p:sp>
      <p:sp>
        <p:nvSpPr>
          <p:cNvPr id="4" name="Slayt Numarası Yer Tutucusu 3"/>
          <p:cNvSpPr>
            <a:spLocks noGrp="1"/>
          </p:cNvSpPr>
          <p:nvPr>
            <p:ph type="sldNum" sz="quarter" idx="10"/>
          </p:nvPr>
        </p:nvSpPr>
        <p:spPr/>
        <p:txBody>
          <a:bodyPr/>
          <a:lstStyle/>
          <a:p>
            <a:fld id="{EBCE7F05-F000-4729-8478-A9D6F5DD8C1E}" type="slidenum">
              <a:rPr lang="tr-TR" smtClean="0"/>
              <a:t>16</a:t>
            </a:fld>
            <a:endParaRPr lang="tr-TR"/>
          </a:p>
        </p:txBody>
      </p:sp>
    </p:spTree>
    <p:extLst>
      <p:ext uri="{BB962C8B-B14F-4D97-AF65-F5344CB8AC3E}">
        <p14:creationId xmlns:p14="http://schemas.microsoft.com/office/powerpoint/2010/main" val="322097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1507 ve 1707 Programına «Geliştirilebilir Proje» kavramı eklendi. </a:t>
            </a:r>
            <a:r>
              <a:rPr lang="tr-TR" dirty="0" smtClean="0">
                <a:solidFill>
                  <a:prstClr val="black"/>
                </a:solidFill>
              </a:rPr>
              <a:t>Güçlü bir yenilikçi teknolojik içerik ve/veya ticarileşme/yeşil mutabakata uyum potansiyeli olmasına rağmen proje başvurusuna bunu yeterince yansıtamamış projeler, Geliştirilebilir Proje olarak nitelendirilmiştir. Bu projeler için ret kararı almak yerine revizyona açılarak tespit edilen eksikliklerin tamamlanmasına ve yeniden değerlendirme yapılmasına imkan sağlanmaktadır.</a:t>
            </a:r>
            <a:endParaRPr lang="tr-TR" dirty="0" smtClean="0"/>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E7F05-F000-4729-8478-A9D6F5DD8C1E}"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3446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2400" dirty="0" smtClean="0"/>
              <a:t>Amaç:</a:t>
            </a:r>
          </a:p>
          <a:p>
            <a:pPr marL="0" indent="0">
              <a:buNone/>
            </a:pPr>
            <a:r>
              <a:rPr lang="tr-TR" sz="2400" dirty="0" smtClean="0"/>
              <a:t>Bu destek programı, üniversite/kamu araştırma merkez ve enstitülerindeki bilgi birikiminden faydalanılarak, Türkiye’de yerleşik ve proje sonuçlarını Türkiye’de uygulamayı taahhüt eden şirketlerimizin geliştirdiği yapay zekâ teknolojilerinin; yapay zekâ çözümlerine kendi bünyelerinde ihtiyaç duyan şirketlerimizin ihtiyaçları doğrultusunda ürün ya da çözümlere dönüştürülmesine katkı sağlamayı amaçlamaktadır. </a:t>
            </a:r>
          </a:p>
          <a:p>
            <a:r>
              <a:rPr lang="tr-TR" sz="2400" dirty="0" smtClean="0">
                <a:hlinkClick r:id="rId3"/>
              </a:rPr>
              <a:t>Yapay Zekâ Ekosistem 2023 Çağrı Sonuçları Açıklandı.</a:t>
            </a:r>
            <a:endParaRPr lang="tr-TR" sz="2400" dirty="0" smtClean="0"/>
          </a:p>
          <a:p>
            <a:r>
              <a:rPr lang="tr-TR" sz="2400" dirty="0" smtClean="0"/>
              <a:t>Çağrı kapsamında 5 öncelikli alan belirlenmiştir. Bunlar:</a:t>
            </a:r>
          </a:p>
          <a:p>
            <a:pPr marL="914400" lvl="1" indent="-457200">
              <a:buFont typeface="+mj-lt"/>
              <a:buAutoNum type="arabicPeriod"/>
            </a:pPr>
            <a:r>
              <a:rPr lang="tr-TR" sz="1800" dirty="0" smtClean="0"/>
              <a:t>Akıllı Üretim Sistemleri</a:t>
            </a:r>
          </a:p>
          <a:p>
            <a:pPr marL="914400" lvl="1" indent="-457200">
              <a:buFont typeface="+mj-lt"/>
              <a:buAutoNum type="arabicPeriod"/>
            </a:pPr>
            <a:r>
              <a:rPr lang="tr-TR" sz="1800" dirty="0" smtClean="0"/>
              <a:t>Finans Teknolojileri</a:t>
            </a:r>
          </a:p>
          <a:p>
            <a:pPr marL="914400" lvl="1" indent="-457200">
              <a:buFont typeface="+mj-lt"/>
              <a:buAutoNum type="arabicPeriod"/>
            </a:pPr>
            <a:r>
              <a:rPr lang="tr-TR" sz="1800" dirty="0" smtClean="0"/>
              <a:t>Akıllı Tarım, Gıda ve Hayvancılık *</a:t>
            </a:r>
          </a:p>
          <a:p>
            <a:pPr marL="914400" lvl="1" indent="-457200">
              <a:buFont typeface="+mj-lt"/>
              <a:buAutoNum type="arabicPeriod"/>
            </a:pPr>
            <a:r>
              <a:rPr lang="tr-TR" sz="1800" dirty="0" smtClean="0"/>
              <a:t>İklim Değişikliği ve Sürdürülebilirlik *</a:t>
            </a:r>
          </a:p>
          <a:p>
            <a:pPr marL="914400" lvl="1" indent="-457200">
              <a:buFont typeface="+mj-lt"/>
              <a:buAutoNum type="arabicPeriod"/>
            </a:pPr>
            <a:r>
              <a:rPr lang="tr-TR" sz="1800" dirty="0" smtClean="0"/>
              <a:t>Akıllı Eğitim Teknolojileri *</a:t>
            </a:r>
          </a:p>
          <a:p>
            <a:pPr marL="0" indent="0">
              <a:buNone/>
            </a:pPr>
            <a:r>
              <a:rPr lang="tr-TR" sz="2000" dirty="0" smtClean="0"/>
              <a:t>* Bu alanlarda gelecek projelere hakem değerlendirmelerine ilaveten +8 ek puan verilecektir.</a:t>
            </a:r>
          </a:p>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altLang="tr-T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4368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E7F05-F000-4729-8478-A9D6F5DD8C1E}"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993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E7F05-F000-4729-8478-A9D6F5DD8C1E}"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316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Tubitak</a:t>
            </a:r>
            <a:r>
              <a:rPr lang="tr-TR" dirty="0" smtClean="0"/>
              <a:t> 1963 yılında kuruldu</a:t>
            </a:r>
            <a:endParaRPr lang="tr-TR" dirty="0"/>
          </a:p>
        </p:txBody>
      </p:sp>
      <p:sp>
        <p:nvSpPr>
          <p:cNvPr id="4" name="Slayt Numarası Yer Tutucusu 3"/>
          <p:cNvSpPr>
            <a:spLocks noGrp="1"/>
          </p:cNvSpPr>
          <p:nvPr>
            <p:ph type="sldNum" sz="quarter" idx="10"/>
          </p:nvPr>
        </p:nvSpPr>
        <p:spPr/>
        <p:txBody>
          <a:bodyPr/>
          <a:lstStyle/>
          <a:p>
            <a:fld id="{EBCE7F05-F000-4729-8478-A9D6F5DD8C1E}" type="slidenum">
              <a:rPr lang="tr-TR" smtClean="0"/>
              <a:t>2</a:t>
            </a:fld>
            <a:endParaRPr lang="tr-TR"/>
          </a:p>
        </p:txBody>
      </p:sp>
    </p:spTree>
    <p:extLst>
      <p:ext uri="{BB962C8B-B14F-4D97-AF65-F5344CB8AC3E}">
        <p14:creationId xmlns:p14="http://schemas.microsoft.com/office/powerpoint/2010/main" val="535117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E7F05-F000-4729-8478-A9D6F5DD8C1E}"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3315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E7F05-F000-4729-8478-A9D6F5DD8C1E}"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261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BCE7F05-F000-4729-8478-A9D6F5DD8C1E}" type="slidenum">
              <a:rPr lang="tr-TR" smtClean="0"/>
              <a:t>23</a:t>
            </a:fld>
            <a:endParaRPr lang="tr-TR"/>
          </a:p>
        </p:txBody>
      </p:sp>
    </p:spTree>
    <p:extLst>
      <p:ext uri="{BB962C8B-B14F-4D97-AF65-F5344CB8AC3E}">
        <p14:creationId xmlns:p14="http://schemas.microsoft.com/office/powerpoint/2010/main" val="3795952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146381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lgn="just">
              <a:lnSpc>
                <a:spcPts val="3600"/>
              </a:lnSpc>
              <a:spcBef>
                <a:spcPts val="1200"/>
              </a:spcBef>
              <a:buClr>
                <a:srgbClr val="FF0000"/>
              </a:buClr>
              <a:buFont typeface="Wingdings" panose="05000000000000000000" pitchFamily="2" charset="2"/>
              <a:buNone/>
              <a:defRPr/>
            </a:pPr>
            <a:r>
              <a:rPr lang="tr-TR" dirty="0">
                <a:solidFill>
                  <a:prstClr val="black"/>
                </a:solidFill>
              </a:rPr>
              <a:t>Yerli malı alet/teçhizat/yazılım için </a:t>
            </a:r>
            <a:r>
              <a:rPr lang="tr-TR" b="1" dirty="0">
                <a:solidFill>
                  <a:prstClr val="black"/>
                </a:solidFill>
              </a:rPr>
              <a:t>%15 oranında ek destek </a:t>
            </a:r>
            <a:r>
              <a:rPr lang="tr-TR" dirty="0">
                <a:solidFill>
                  <a:prstClr val="black"/>
                </a:solidFill>
              </a:rPr>
              <a:t>verilmektedir. </a:t>
            </a:r>
            <a:endParaRPr lang="tr-TR" dirty="0"/>
          </a:p>
        </p:txBody>
      </p:sp>
      <p:sp>
        <p:nvSpPr>
          <p:cNvPr id="4" name="Slayt Numarası Yer Tutucusu 3"/>
          <p:cNvSpPr>
            <a:spLocks noGrp="1"/>
          </p:cNvSpPr>
          <p:nvPr>
            <p:ph type="sldNum" sz="quarter" idx="10"/>
          </p:nvPr>
        </p:nvSpPr>
        <p:spPr/>
        <p:txBody>
          <a:bodyPr/>
          <a:lstStyle/>
          <a:p>
            <a:fld id="{EBCE7F05-F000-4729-8478-A9D6F5DD8C1E}" type="slidenum">
              <a:rPr lang="tr-TR" smtClean="0"/>
              <a:t>25</a:t>
            </a:fld>
            <a:endParaRPr lang="tr-TR"/>
          </a:p>
        </p:txBody>
      </p:sp>
    </p:spTree>
    <p:extLst>
      <p:ext uri="{BB962C8B-B14F-4D97-AF65-F5344CB8AC3E}">
        <p14:creationId xmlns:p14="http://schemas.microsoft.com/office/powerpoint/2010/main" val="3999641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lvl="1" algn="ctr" defTabSz="711200">
              <a:spcBef>
                <a:spcPct val="0"/>
              </a:spcBef>
              <a:spcAft>
                <a:spcPts val="300"/>
              </a:spcAft>
              <a:defRPr/>
            </a:pPr>
            <a:r>
              <a:rPr lang="tr-TR" dirty="0" smtClean="0">
                <a:latin typeface="Arial" panose="020B0604020202020204" pitchFamily="34" charset="0"/>
                <a:cs typeface="Arial" panose="020B0604020202020204" pitchFamily="34" charset="0"/>
              </a:rPr>
              <a:t>Uygulamalı Kuantum Teknolojileri, Afetlerde Dirençlilik ve Hafifletme alanlarında 1719 çağrıları açılmıştır. Uygulamalı Kuantum Teknolojileri çağrısına 5 başvuru gelmiştir</a:t>
            </a:r>
            <a:r>
              <a:rPr lang="tr-TR" baseline="0" dirty="0" smtClean="0">
                <a:latin typeface="Arial" panose="020B0604020202020204" pitchFamily="34" charset="0"/>
                <a:cs typeface="Arial" panose="020B0604020202020204" pitchFamily="34" charset="0"/>
              </a:rPr>
              <a:t> ve değerlendirme süreçleri devam etmektedir. </a:t>
            </a:r>
            <a:r>
              <a:rPr lang="tr-TR" dirty="0" smtClean="0">
                <a:latin typeface="Arial" panose="020B0604020202020204" pitchFamily="34" charset="0"/>
                <a:cs typeface="Arial" panose="020B0604020202020204" pitchFamily="34" charset="0"/>
              </a:rPr>
              <a:t>Afetlerde Dirençlilik ve Hafifletme Teknolojileri alanlarında uluslararası çağrı açıktır, başvurular devam</a:t>
            </a:r>
            <a:r>
              <a:rPr lang="tr-TR" baseline="0" dirty="0" smtClean="0">
                <a:latin typeface="Arial" panose="020B0604020202020204" pitchFamily="34" charset="0"/>
                <a:cs typeface="Arial" panose="020B0604020202020204" pitchFamily="34" charset="0"/>
              </a:rPr>
              <a:t> etmektedir.</a:t>
            </a:r>
            <a:endParaRPr lang="tr-TR" dirty="0" smtClean="0">
              <a:latin typeface="Arial" panose="020B0604020202020204" pitchFamily="34" charset="0"/>
              <a:cs typeface="Arial" panose="020B0604020202020204" pitchFamily="34" charset="0"/>
            </a:endParaRPr>
          </a:p>
          <a:p>
            <a:endParaRPr lang="tr-TR" dirty="0"/>
          </a:p>
        </p:txBody>
      </p:sp>
      <p:sp>
        <p:nvSpPr>
          <p:cNvPr id="4" name="Slayt Numarası Yer Tutucusu 3"/>
          <p:cNvSpPr>
            <a:spLocks noGrp="1"/>
          </p:cNvSpPr>
          <p:nvPr>
            <p:ph type="sldNum" sz="quarter" idx="10"/>
          </p:nvPr>
        </p:nvSpPr>
        <p:spPr/>
        <p:txBody>
          <a:bodyPr/>
          <a:lstStyle/>
          <a:p>
            <a:fld id="{EBCE7F05-F000-4729-8478-A9D6F5DD8C1E}" type="slidenum">
              <a:rPr lang="tr-TR" smtClean="0"/>
              <a:t>26</a:t>
            </a:fld>
            <a:endParaRPr lang="tr-TR"/>
          </a:p>
        </p:txBody>
      </p:sp>
    </p:spTree>
    <p:extLst>
      <p:ext uri="{BB962C8B-B14F-4D97-AF65-F5344CB8AC3E}">
        <p14:creationId xmlns:p14="http://schemas.microsoft.com/office/powerpoint/2010/main" val="4236018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1249758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noRot="1" noChangeAspect="1"/>
          </p:cNvSpPr>
          <p:nvPr>
            <p:ph type="sldImg"/>
          </p:nvPr>
        </p:nvSpPr>
        <p:spPr>
          <a:xfrm>
            <a:off x="90488" y="744538"/>
            <a:ext cx="6610350" cy="3719512"/>
          </a:xfrm>
          <a:prstGeom prst="rect">
            <a:avLst/>
          </a:prstGeom>
        </p:spPr>
      </p:sp>
      <p:sp>
        <p:nvSpPr>
          <p:cNvPr id="501" name="PlaceHolder 2"/>
          <p:cNvSpPr>
            <a:spLocks noGrp="1"/>
          </p:cNvSpPr>
          <p:nvPr>
            <p:ph type="body"/>
          </p:nvPr>
        </p:nvSpPr>
        <p:spPr>
          <a:xfrm>
            <a:off x="679680" y="4714526"/>
            <a:ext cx="5433840" cy="4461848"/>
          </a:xfrm>
          <a:prstGeom prst="rect">
            <a:avLst/>
          </a:prstGeom>
        </p:spPr>
        <p:txBody>
          <a:bodyPr lIns="0" tIns="0" rIns="0" bIns="0">
            <a:noAutofit/>
          </a:bodyPr>
          <a:lstStyle/>
          <a:p>
            <a:pPr marL="216000" indent="-212040">
              <a:lnSpc>
                <a:spcPct val="100000"/>
              </a:lnSpc>
            </a:pPr>
            <a:r>
              <a:rPr lang="tr-TR" sz="2000" b="0" strike="noStrike" spc="-1" dirty="0">
                <a:latin typeface="Arial"/>
              </a:rPr>
              <a:t>Bireysel Genç Girişim (</a:t>
            </a:r>
            <a:r>
              <a:rPr lang="tr-TR" sz="2000" b="0" strike="noStrike" spc="-1" dirty="0" err="1">
                <a:latin typeface="Arial"/>
              </a:rPr>
              <a:t>BiGG</a:t>
            </a:r>
            <a:r>
              <a:rPr lang="tr-TR" sz="2000" b="0" strike="noStrike" spc="-1" dirty="0">
                <a:latin typeface="Arial"/>
              </a:rPr>
              <a:t>) adıyla anılan TÜBİTAK Teknoloji ve Yenilik Destek Programları Başkanlığı (TEYDEB) 1512-Teknogirişim Sermayesi Desteği Programı, girişimcilerin teknoloji ve yenilik odaklı iş fikirlerini katma değer ve nitelikli istihdam yaratma potansiyeli yüksek teşebbüslere dönüştürebilmeleri için, girişimcilerin fikir aşamasından pazara kadar olan faaliyetlerini desteklemektedir. </a:t>
            </a:r>
            <a:r>
              <a:rPr lang="tr-TR" sz="2000" b="0" strike="noStrike" spc="-1" dirty="0" err="1">
                <a:latin typeface="Arial"/>
              </a:rPr>
              <a:t>BiGG</a:t>
            </a:r>
            <a:r>
              <a:rPr lang="tr-TR" sz="2000" b="0" strike="noStrike" spc="-1" dirty="0">
                <a:latin typeface="Arial"/>
              </a:rPr>
              <a:t> Programı girişimciliğin özendirilmesini ve uluslararası rekabet gücü olan, yenilikçi, teknoloji düzeyi yüksek ürün ve hizmetleri geliştirebilen başlangıç firmalarının oluşturulmasını amaçlamaktadır. </a:t>
            </a:r>
            <a:r>
              <a:rPr lang="tr-TR" sz="1200" b="0" strike="noStrike" spc="-1" dirty="0">
                <a:solidFill>
                  <a:srgbClr val="000000"/>
                </a:solidFill>
                <a:latin typeface="+mn-lt"/>
                <a:ea typeface="+mn-ea"/>
              </a:rPr>
              <a:t>Bu kapsamda, herhangi bir şirketin ortaklık yapısında bulunmayan, örgün öğrenim almış, her yaş grubundan girişimci adayı teknoloji tabanlı bir iş fikri ile programa başvurabilmekte ve </a:t>
            </a:r>
            <a:r>
              <a:rPr lang="tr-TR" sz="1200" b="1" strike="noStrike" spc="-1" dirty="0" smtClean="0">
                <a:solidFill>
                  <a:srgbClr val="000000"/>
                </a:solidFill>
                <a:latin typeface="+mn-lt"/>
                <a:ea typeface="+mn-ea"/>
              </a:rPr>
              <a:t>450.000 </a:t>
            </a:r>
            <a:r>
              <a:rPr lang="tr-TR" sz="1200" b="1" strike="noStrike" spc="-1" dirty="0">
                <a:solidFill>
                  <a:srgbClr val="000000"/>
                </a:solidFill>
                <a:latin typeface="+mn-lt"/>
                <a:ea typeface="+mn-ea"/>
              </a:rPr>
              <a:t>TL</a:t>
            </a:r>
            <a:r>
              <a:rPr lang="tr-TR" sz="1200" b="0" strike="noStrike" spc="-1" dirty="0">
                <a:solidFill>
                  <a:srgbClr val="000000"/>
                </a:solidFill>
                <a:latin typeface="+mn-lt"/>
                <a:ea typeface="+mn-ea"/>
              </a:rPr>
              <a:t>’ye kadar çekirdek sermaye hibe destek olarak verilmektedir.</a:t>
            </a:r>
            <a:endParaRPr lang="tr-TR" sz="1200" b="0" strike="noStrike" spc="-1" dirty="0">
              <a:latin typeface="Arial"/>
            </a:endParaRPr>
          </a:p>
          <a:p>
            <a:pPr marL="216000" indent="-212040">
              <a:lnSpc>
                <a:spcPct val="100000"/>
              </a:lnSpc>
            </a:pPr>
            <a:endParaRPr lang="tr-TR" sz="1200" b="0" strike="noStrike" spc="-1" dirty="0">
              <a:latin typeface="Arial"/>
            </a:endParaRPr>
          </a:p>
          <a:p>
            <a:pPr marL="216000" indent="-212040">
              <a:lnSpc>
                <a:spcPct val="100000"/>
              </a:lnSpc>
            </a:pPr>
            <a:r>
              <a:rPr lang="tr-TR" sz="1200" b="0" strike="noStrike" spc="-1" dirty="0" err="1">
                <a:solidFill>
                  <a:srgbClr val="000000"/>
                </a:solidFill>
                <a:latin typeface="+mn-lt"/>
                <a:ea typeface="+mn-ea"/>
              </a:rPr>
              <a:t>BiGG</a:t>
            </a:r>
            <a:r>
              <a:rPr lang="tr-TR" sz="1200" b="0" strike="noStrike" spc="-1" dirty="0">
                <a:solidFill>
                  <a:srgbClr val="000000"/>
                </a:solidFill>
                <a:latin typeface="+mn-lt"/>
                <a:ea typeface="+mn-ea"/>
              </a:rPr>
              <a:t> girişimcilik ekosisteminin durumunu ve ihtiyaçlarını analiz ederek yapısal süreçlerinde sürekli değişim ve dönüşüm içerisinde olan bir programdır. 2015 yılında önceki yıllarda destek almaya hak kazanan </a:t>
            </a:r>
            <a:r>
              <a:rPr lang="tr-TR" sz="2000" b="1" strike="noStrike" spc="-1" dirty="0">
                <a:solidFill>
                  <a:srgbClr val="000000"/>
                </a:solidFill>
                <a:latin typeface="+mn-lt"/>
                <a:ea typeface="+mn-ea"/>
              </a:rPr>
              <a:t>349 firmanın durum analizini yaparak</a:t>
            </a:r>
            <a:r>
              <a:rPr lang="tr-TR" sz="2000" b="0" strike="noStrike" spc="-1" dirty="0">
                <a:solidFill>
                  <a:srgbClr val="000000"/>
                </a:solidFill>
                <a:latin typeface="+mn-lt"/>
                <a:ea typeface="+mn-ea"/>
              </a:rPr>
              <a:t> </a:t>
            </a:r>
            <a:r>
              <a:rPr lang="tr-TR" sz="2000" b="0" strike="noStrike" spc="-1" dirty="0" err="1">
                <a:solidFill>
                  <a:srgbClr val="000000"/>
                </a:solidFill>
                <a:latin typeface="+mn-lt"/>
                <a:ea typeface="+mn-ea"/>
              </a:rPr>
              <a:t>teknogirişimcilerin</a:t>
            </a:r>
            <a:r>
              <a:rPr lang="tr-TR" sz="2000" b="0" strike="noStrike" spc="-1" dirty="0">
                <a:solidFill>
                  <a:srgbClr val="000000"/>
                </a:solidFill>
                <a:latin typeface="+mn-lt"/>
                <a:ea typeface="+mn-ea"/>
              </a:rPr>
              <a:t> diğer girişimcilere göre </a:t>
            </a:r>
            <a:r>
              <a:rPr lang="tr-TR" sz="2000" b="1" strike="noStrike" spc="-1" dirty="0">
                <a:solidFill>
                  <a:srgbClr val="000000"/>
                </a:solidFill>
                <a:latin typeface="+mn-lt"/>
                <a:ea typeface="+mn-ea"/>
              </a:rPr>
              <a:t>daha fazla iş geliştirme desteğine</a:t>
            </a:r>
            <a:r>
              <a:rPr lang="tr-TR" sz="2000" b="0" strike="noStrike" spc="-1" dirty="0">
                <a:solidFill>
                  <a:srgbClr val="000000"/>
                </a:solidFill>
                <a:latin typeface="+mn-lt"/>
                <a:ea typeface="+mn-ea"/>
              </a:rPr>
              <a:t> ihtiyaç duyduğunu belirlenmiştir. İşte bu ihtiyacın karşılanmasına yönelik </a:t>
            </a:r>
            <a:r>
              <a:rPr lang="tr-TR" sz="2000" b="1" strike="noStrike" spc="-1" dirty="0">
                <a:solidFill>
                  <a:srgbClr val="000000"/>
                </a:solidFill>
                <a:latin typeface="+mn-lt"/>
                <a:ea typeface="+mn-ea"/>
              </a:rPr>
              <a:t>daha fazla girişimciye daha fazla rehberlik sağlayabilmek</a:t>
            </a:r>
            <a:r>
              <a:rPr lang="tr-TR" sz="2000" b="0" strike="noStrike" spc="-1" dirty="0">
                <a:solidFill>
                  <a:srgbClr val="000000"/>
                </a:solidFill>
                <a:latin typeface="+mn-lt"/>
                <a:ea typeface="+mn-ea"/>
              </a:rPr>
              <a:t> için  </a:t>
            </a:r>
            <a:r>
              <a:rPr lang="tr-TR" sz="2000" b="0" strike="noStrike" spc="-1" dirty="0" err="1">
                <a:solidFill>
                  <a:srgbClr val="000000"/>
                </a:solidFill>
                <a:latin typeface="+mn-lt"/>
                <a:ea typeface="+mn-ea"/>
              </a:rPr>
              <a:t>BiGG</a:t>
            </a:r>
            <a:r>
              <a:rPr lang="tr-TR" sz="2000" b="0" strike="noStrike" spc="-1" dirty="0">
                <a:solidFill>
                  <a:srgbClr val="000000"/>
                </a:solidFill>
                <a:latin typeface="+mn-lt"/>
                <a:ea typeface="+mn-ea"/>
              </a:rPr>
              <a:t> Programını TÜBİTAK’la birlikte girişimcilere destek verecek </a:t>
            </a:r>
            <a:r>
              <a:rPr lang="tr-TR" sz="2000" b="1" strike="noStrike" spc="-1" dirty="0">
                <a:solidFill>
                  <a:srgbClr val="000000"/>
                </a:solidFill>
                <a:latin typeface="+mn-lt"/>
                <a:ea typeface="+mn-ea"/>
              </a:rPr>
              <a:t>başka kuruluşları da bünyesinde toplayacak</a:t>
            </a:r>
            <a:r>
              <a:rPr lang="tr-TR" sz="2000" b="0" strike="noStrike" spc="-1" dirty="0">
                <a:solidFill>
                  <a:srgbClr val="000000"/>
                </a:solidFill>
                <a:latin typeface="+mn-lt"/>
                <a:ea typeface="+mn-ea"/>
              </a:rPr>
              <a:t> şekilde yeniden kurgulandı. Bu kurguya Uygulayıcı Kuruluş adı verilen yapılar eklenerek girişimcilerin bu yapılar aracılığı ile hızlandırıcı desteği alması sağlandı. </a:t>
            </a:r>
            <a:endParaRPr lang="tr-TR" sz="2000" b="0" strike="noStrike" spc="-1" dirty="0">
              <a:latin typeface="Arial"/>
            </a:endParaRPr>
          </a:p>
          <a:p>
            <a:pPr marL="216000" indent="-212040">
              <a:lnSpc>
                <a:spcPct val="100000"/>
              </a:lnSpc>
            </a:pPr>
            <a:r>
              <a:rPr lang="tr-TR" sz="2000" b="0" strike="noStrike" spc="-1" dirty="0" err="1">
                <a:solidFill>
                  <a:srgbClr val="000000"/>
                </a:solidFill>
                <a:latin typeface="+mn-lt"/>
                <a:ea typeface="+mn-ea"/>
              </a:rPr>
              <a:t>BiGG</a:t>
            </a:r>
            <a:r>
              <a:rPr lang="tr-TR" sz="2000" b="0" strike="noStrike" spc="-1" dirty="0">
                <a:solidFill>
                  <a:srgbClr val="000000"/>
                </a:solidFill>
                <a:latin typeface="+mn-lt"/>
                <a:ea typeface="+mn-ea"/>
              </a:rPr>
              <a:t> Programı </a:t>
            </a:r>
            <a:r>
              <a:rPr lang="tr-TR" sz="2000" b="1" strike="noStrike" spc="-1" dirty="0">
                <a:solidFill>
                  <a:srgbClr val="000000"/>
                </a:solidFill>
                <a:latin typeface="+mn-lt"/>
                <a:ea typeface="+mn-ea"/>
              </a:rPr>
              <a:t>üç aşamadan oluşan</a:t>
            </a:r>
            <a:r>
              <a:rPr lang="tr-TR" sz="2000" b="0" strike="noStrike" spc="-1" dirty="0">
                <a:solidFill>
                  <a:srgbClr val="000000"/>
                </a:solidFill>
                <a:latin typeface="+mn-lt"/>
                <a:ea typeface="+mn-ea"/>
              </a:rPr>
              <a:t> bir programdır. </a:t>
            </a:r>
            <a:r>
              <a:rPr lang="tr-TR" sz="2000" b="1" strike="noStrike" spc="-1" dirty="0">
                <a:solidFill>
                  <a:srgbClr val="000000"/>
                </a:solidFill>
                <a:latin typeface="+mn-lt"/>
                <a:ea typeface="+mn-ea"/>
              </a:rPr>
              <a:t>Birinci aşama iş fikirlerinin toplan </a:t>
            </a:r>
            <a:r>
              <a:rPr lang="tr-TR" sz="2000" b="0" strike="noStrike" spc="-1" dirty="0">
                <a:solidFill>
                  <a:srgbClr val="000000"/>
                </a:solidFill>
                <a:latin typeface="+mn-lt"/>
                <a:ea typeface="+mn-ea"/>
              </a:rPr>
              <a:t>iş fikirlerinin eğitimler aracılığıyla</a:t>
            </a:r>
            <a:r>
              <a:rPr lang="tr-TR" sz="2000" b="1" strike="noStrike" spc="-1" dirty="0">
                <a:solidFill>
                  <a:srgbClr val="000000"/>
                </a:solidFill>
                <a:latin typeface="+mn-lt"/>
                <a:ea typeface="+mn-ea"/>
              </a:rPr>
              <a:t> iş planlarına dönüştürülmesi</a:t>
            </a:r>
            <a:r>
              <a:rPr lang="tr-TR" sz="2000" b="0" strike="noStrike" spc="-1" dirty="0">
                <a:solidFill>
                  <a:srgbClr val="000000"/>
                </a:solidFill>
                <a:latin typeface="+mn-lt"/>
                <a:ea typeface="+mn-ea"/>
              </a:rPr>
              <a:t>ni kapsamaktadır. </a:t>
            </a:r>
            <a:r>
              <a:rPr lang="tr-TR" sz="2000" b="1" strike="noStrike" spc="-1" dirty="0">
                <a:solidFill>
                  <a:srgbClr val="000000"/>
                </a:solidFill>
                <a:latin typeface="+mn-lt"/>
                <a:ea typeface="+mn-ea"/>
              </a:rPr>
              <a:t>İkinci aşama</a:t>
            </a:r>
            <a:r>
              <a:rPr lang="tr-TR" sz="2000" b="0" strike="noStrike" spc="-1" dirty="0">
                <a:solidFill>
                  <a:srgbClr val="000000"/>
                </a:solidFill>
                <a:latin typeface="+mn-lt"/>
                <a:ea typeface="+mn-ea"/>
              </a:rPr>
              <a:t> bu </a:t>
            </a:r>
            <a:r>
              <a:rPr lang="tr-TR" sz="2000" b="1" strike="noStrike" spc="-1" dirty="0">
                <a:solidFill>
                  <a:srgbClr val="000000"/>
                </a:solidFill>
                <a:latin typeface="+mn-lt"/>
                <a:ea typeface="+mn-ea"/>
              </a:rPr>
              <a:t>iş planlarının değerlendirilerek desteklenmesi</a:t>
            </a:r>
            <a:r>
              <a:rPr lang="tr-TR" sz="2000" b="0" strike="noStrike" spc="-1" dirty="0">
                <a:solidFill>
                  <a:srgbClr val="000000"/>
                </a:solidFill>
                <a:latin typeface="+mn-lt"/>
                <a:ea typeface="+mn-ea"/>
              </a:rPr>
              <a:t>ni kapsamaktadır. </a:t>
            </a:r>
            <a:r>
              <a:rPr lang="tr-TR" sz="2000" b="1" strike="noStrike" spc="-1" dirty="0">
                <a:solidFill>
                  <a:srgbClr val="000000"/>
                </a:solidFill>
                <a:latin typeface="+mn-lt"/>
                <a:ea typeface="+mn-ea"/>
              </a:rPr>
              <a:t>Üçüncü aşama</a:t>
            </a:r>
            <a:r>
              <a:rPr lang="tr-TR" sz="2000" b="0" strike="noStrike" spc="-1" dirty="0">
                <a:solidFill>
                  <a:srgbClr val="000000"/>
                </a:solidFill>
                <a:latin typeface="+mn-lt"/>
                <a:ea typeface="+mn-ea"/>
              </a:rPr>
              <a:t> da bu </a:t>
            </a:r>
            <a:r>
              <a:rPr lang="tr-TR" sz="2000" b="1" strike="noStrike" spc="-1" dirty="0">
                <a:solidFill>
                  <a:srgbClr val="000000"/>
                </a:solidFill>
                <a:latin typeface="+mn-lt"/>
                <a:ea typeface="+mn-ea"/>
              </a:rPr>
              <a:t>iş planlarının Ar-Ge projelerine dönüşerek</a:t>
            </a:r>
            <a:r>
              <a:rPr lang="tr-TR" sz="2000" b="0" strike="noStrike" spc="-1" dirty="0">
                <a:solidFill>
                  <a:srgbClr val="000000"/>
                </a:solidFill>
                <a:latin typeface="+mn-lt"/>
                <a:ea typeface="+mn-ea"/>
              </a:rPr>
              <a:t> gelişmesidir. </a:t>
            </a:r>
            <a:endParaRPr lang="tr-TR" sz="2000" b="0" strike="noStrike" spc="-1" dirty="0">
              <a:latin typeface="Arial"/>
            </a:endParaRPr>
          </a:p>
          <a:p>
            <a:pPr marL="216000" indent="-212040">
              <a:lnSpc>
                <a:spcPct val="100000"/>
              </a:lnSpc>
            </a:pPr>
            <a:r>
              <a:rPr lang="tr-TR" sz="2000" b="0" strike="noStrike" spc="-1" dirty="0">
                <a:solidFill>
                  <a:srgbClr val="000000"/>
                </a:solidFill>
                <a:latin typeface="+mn-lt"/>
                <a:ea typeface="+mn-ea"/>
              </a:rPr>
              <a:t>Birinci aşamada eskiden direk </a:t>
            </a:r>
            <a:r>
              <a:rPr lang="tr-TR" sz="2000" b="1" strike="noStrike" spc="-1" dirty="0">
                <a:solidFill>
                  <a:srgbClr val="000000"/>
                </a:solidFill>
                <a:latin typeface="+mn-lt"/>
                <a:ea typeface="+mn-ea"/>
              </a:rPr>
              <a:t>TÜBİTAK’a direk gelen iş fikirleri</a:t>
            </a:r>
            <a:r>
              <a:rPr lang="tr-TR" sz="2000" b="0" strike="noStrike" spc="-1" dirty="0">
                <a:solidFill>
                  <a:srgbClr val="000000"/>
                </a:solidFill>
                <a:latin typeface="+mn-lt"/>
                <a:ea typeface="+mn-ea"/>
              </a:rPr>
              <a:t> artık </a:t>
            </a:r>
            <a:r>
              <a:rPr lang="tr-TR" sz="2000" b="1" strike="noStrike" spc="-1" dirty="0">
                <a:solidFill>
                  <a:srgbClr val="000000"/>
                </a:solidFill>
                <a:latin typeface="+mn-lt"/>
                <a:ea typeface="+mn-ea"/>
              </a:rPr>
              <a:t>Uygulayıcı Kuruluşlar aracılığı ile toplanır. </a:t>
            </a:r>
            <a:r>
              <a:rPr lang="tr-TR" sz="2000" b="0" strike="noStrike" spc="-1" dirty="0">
                <a:solidFill>
                  <a:srgbClr val="000000"/>
                </a:solidFill>
                <a:latin typeface="+mn-lt"/>
                <a:ea typeface="+mn-ea"/>
              </a:rPr>
              <a:t> </a:t>
            </a:r>
            <a:r>
              <a:rPr lang="tr-TR" sz="2000" b="1" strike="noStrike" spc="-1" dirty="0">
                <a:solidFill>
                  <a:srgbClr val="000000"/>
                </a:solidFill>
                <a:latin typeface="+mn-lt"/>
                <a:ea typeface="+mn-ea"/>
              </a:rPr>
              <a:t>Uygulayıcı Kuruluşlar</a:t>
            </a:r>
            <a:r>
              <a:rPr lang="tr-TR" sz="2000" b="0" strike="noStrike" spc="-1" dirty="0">
                <a:solidFill>
                  <a:srgbClr val="000000"/>
                </a:solidFill>
                <a:latin typeface="+mn-lt"/>
                <a:ea typeface="+mn-ea"/>
              </a:rPr>
              <a:t> olan </a:t>
            </a:r>
            <a:r>
              <a:rPr lang="tr-TR" sz="2000" b="1" strike="noStrike" spc="-1" dirty="0">
                <a:solidFill>
                  <a:srgbClr val="000000"/>
                </a:solidFill>
                <a:latin typeface="+mn-lt"/>
                <a:ea typeface="+mn-ea"/>
              </a:rPr>
              <a:t>Teknopark Yönetim Şirketleri, Teknoloji Transfer Ofisleri ve girişimcilik faaliyetlerinde deneyimli sermaye şirketleri</a:t>
            </a:r>
            <a:r>
              <a:rPr lang="tr-TR" sz="2000" b="0" strike="noStrike" spc="-1" dirty="0">
                <a:solidFill>
                  <a:srgbClr val="000000"/>
                </a:solidFill>
                <a:latin typeface="+mn-lt"/>
                <a:ea typeface="+mn-ea"/>
              </a:rPr>
              <a:t> bu iş fikirlerini</a:t>
            </a:r>
            <a:r>
              <a:rPr lang="tr-TR" sz="2000" b="1" strike="noStrike" spc="-1" dirty="0">
                <a:solidFill>
                  <a:srgbClr val="000000"/>
                </a:solidFill>
                <a:latin typeface="+mn-lt"/>
                <a:ea typeface="+mn-ea"/>
              </a:rPr>
              <a:t> süzgeçten geçirerek</a:t>
            </a:r>
            <a:r>
              <a:rPr lang="tr-TR" sz="2000" b="0" strike="noStrike" spc="-1" dirty="0">
                <a:solidFill>
                  <a:srgbClr val="000000"/>
                </a:solidFill>
                <a:latin typeface="+mn-lt"/>
                <a:ea typeface="+mn-ea"/>
              </a:rPr>
              <a:t> hızlandırıcı programları dahil eder. İş fikrinin teknik ve ticari açıdan doğrulanması sürecini içeren hızlandırıcı programında, Uygulayıcı Kuruluşlar girişimcilere </a:t>
            </a:r>
            <a:r>
              <a:rPr lang="tr-TR" sz="2000" b="0" strike="noStrike" spc="-1" dirty="0" err="1">
                <a:solidFill>
                  <a:srgbClr val="000000"/>
                </a:solidFill>
                <a:latin typeface="+mn-lt"/>
                <a:ea typeface="+mn-ea"/>
              </a:rPr>
              <a:t>mentorluk</a:t>
            </a:r>
            <a:r>
              <a:rPr lang="tr-TR" sz="2000" b="0" strike="noStrike" spc="-1" dirty="0">
                <a:solidFill>
                  <a:srgbClr val="000000"/>
                </a:solidFill>
                <a:latin typeface="+mn-lt"/>
                <a:ea typeface="+mn-ea"/>
              </a:rPr>
              <a:t>, iş birliği ağlarının kullandırılması, iş planı hazırlama desteği, vb. hizmetler sağlanmaktadır. </a:t>
            </a:r>
            <a:r>
              <a:rPr lang="tr-TR" sz="2000" b="1" strike="noStrike" spc="-1" dirty="0">
                <a:solidFill>
                  <a:srgbClr val="000000"/>
                </a:solidFill>
                <a:latin typeface="+mn-lt"/>
                <a:ea typeface="+mn-ea"/>
              </a:rPr>
              <a:t>Programın 2. aşaması</a:t>
            </a:r>
            <a:r>
              <a:rPr lang="tr-TR" sz="2000" b="0" strike="noStrike" spc="-1" dirty="0">
                <a:solidFill>
                  <a:srgbClr val="000000"/>
                </a:solidFill>
                <a:latin typeface="+mn-lt"/>
                <a:ea typeface="+mn-ea"/>
              </a:rPr>
              <a:t> ise girişimcilerin 1. aşamada hazırlamış oldukları iş planlarını </a:t>
            </a:r>
            <a:r>
              <a:rPr lang="tr-TR" sz="2000" b="1" strike="noStrike" spc="-1" dirty="0">
                <a:solidFill>
                  <a:srgbClr val="000000"/>
                </a:solidFill>
                <a:latin typeface="+mn-lt"/>
                <a:ea typeface="+mn-ea"/>
              </a:rPr>
              <a:t>Uygulayıcı Kuruluşun onayını da</a:t>
            </a:r>
            <a:r>
              <a:rPr lang="tr-TR" sz="2000" b="0" strike="noStrike" spc="-1" dirty="0">
                <a:solidFill>
                  <a:srgbClr val="000000"/>
                </a:solidFill>
                <a:latin typeface="+mn-lt"/>
                <a:ea typeface="+mn-ea"/>
              </a:rPr>
              <a:t> alarak TÜBİTAK’a </a:t>
            </a:r>
            <a:r>
              <a:rPr lang="tr-TR" sz="2000" b="1" strike="noStrike" spc="-1" dirty="0">
                <a:solidFill>
                  <a:srgbClr val="000000"/>
                </a:solidFill>
                <a:latin typeface="+mn-lt"/>
                <a:ea typeface="+mn-ea"/>
              </a:rPr>
              <a:t>iletmesi</a:t>
            </a:r>
            <a:r>
              <a:rPr lang="tr-TR" sz="2000" b="0" strike="noStrike" spc="-1" dirty="0">
                <a:solidFill>
                  <a:srgbClr val="000000"/>
                </a:solidFill>
                <a:latin typeface="+mn-lt"/>
                <a:ea typeface="+mn-ea"/>
              </a:rPr>
              <a:t> ve TÜBİTAK tarafından </a:t>
            </a:r>
            <a:r>
              <a:rPr lang="tr-TR" sz="2000" b="1" strike="noStrike" spc="-1" dirty="0">
                <a:solidFill>
                  <a:srgbClr val="000000"/>
                </a:solidFill>
                <a:latin typeface="+mn-lt"/>
                <a:ea typeface="+mn-ea"/>
              </a:rPr>
              <a:t>değerlendirilmesi</a:t>
            </a:r>
            <a:r>
              <a:rPr lang="tr-TR" sz="2000" b="0" strike="noStrike" spc="-1" dirty="0">
                <a:solidFill>
                  <a:srgbClr val="000000"/>
                </a:solidFill>
                <a:latin typeface="+mn-lt"/>
                <a:ea typeface="+mn-ea"/>
              </a:rPr>
              <a:t> ile başlar. Bu aşamada panel değerlendirmesi yapılır ve destek almaya hak kazanan girişimciler şirket kurma faaliyetlerine başlar. </a:t>
            </a:r>
            <a:endParaRPr lang="tr-TR" sz="2000" b="0" strike="noStrike" spc="-1" dirty="0">
              <a:latin typeface="Arial"/>
            </a:endParaRPr>
          </a:p>
          <a:p>
            <a:pPr marL="216000" indent="-212040">
              <a:lnSpc>
                <a:spcPct val="100000"/>
              </a:lnSpc>
            </a:pPr>
            <a:r>
              <a:rPr lang="tr-TR" sz="2000" b="1" strike="noStrike" spc="-1" dirty="0">
                <a:solidFill>
                  <a:srgbClr val="000000"/>
                </a:solidFill>
                <a:latin typeface="+mn-lt"/>
                <a:ea typeface="+mn-ea"/>
              </a:rPr>
              <a:t>Bu dönem 144 girişimci destek almaya hak kazanmıştır. Şirket kurma faaliyetlerini 7 Ekim 2020’de tamamlayacak olan girişimciler, 1 Kasım 2020 itibari ile iş planları doğrultusunda çalışmaya başlayacaktır.</a:t>
            </a:r>
            <a:endParaRPr lang="tr-TR" sz="2000" b="0" strike="noStrike" spc="-1" dirty="0">
              <a:latin typeface="Arial"/>
            </a:endParaRPr>
          </a:p>
          <a:p>
            <a:pPr marL="216000" indent="-212040">
              <a:lnSpc>
                <a:spcPct val="100000"/>
              </a:lnSpc>
            </a:pPr>
            <a:r>
              <a:rPr lang="tr-TR" sz="2000" b="1" strike="noStrike" spc="-1" dirty="0">
                <a:solidFill>
                  <a:srgbClr val="000000"/>
                </a:solidFill>
                <a:latin typeface="+mn-lt"/>
                <a:ea typeface="+mn-ea"/>
              </a:rPr>
              <a:t>3. Aşama </a:t>
            </a:r>
            <a:r>
              <a:rPr lang="tr-TR" sz="2000" b="0" strike="noStrike" spc="-1" dirty="0">
                <a:solidFill>
                  <a:srgbClr val="000000"/>
                </a:solidFill>
                <a:latin typeface="+mn-lt"/>
                <a:ea typeface="+mn-ea"/>
              </a:rPr>
              <a:t>olarak görülen kısım esasında TÜBİTAK’ın 1507- Kobi Ar-Ge Programı’dır. 1512 girişimcileri 1507 programına herhangi bir çağrı dönemi beklemeksizin doğrudan başvurabilmekte ve projeleri %75 oranında desteklenmektedir. Ayrıca genel gider desteğinden yararlanabilmektedir.  </a:t>
            </a:r>
            <a:endParaRPr lang="tr-TR" sz="2000" b="0" strike="noStrike" spc="-1" dirty="0">
              <a:latin typeface="Arial"/>
            </a:endParaRPr>
          </a:p>
        </p:txBody>
      </p:sp>
      <p:sp>
        <p:nvSpPr>
          <p:cNvPr id="502" name="CustomShape 3"/>
          <p:cNvSpPr/>
          <p:nvPr/>
        </p:nvSpPr>
        <p:spPr>
          <a:xfrm>
            <a:off x="3850560" y="9427253"/>
            <a:ext cx="2941200" cy="49204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4E8E8-5E30-4837-B7EC-0B0685DFC906}" type="slidenum">
              <a:rPr kumimoji="0" lang="tr-TR" sz="12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79921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E7F05-F000-4729-8478-A9D6F5DD8C1E}"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096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50000"/>
              </a:lnSpc>
            </a:pPr>
            <a:r>
              <a:rPr lang="tr-TR" dirty="0"/>
              <a:t>KOBİ'lerin üretim süreçlerinde emisyonun azaltılması, sürdürülebilirlik temalı </a:t>
            </a:r>
            <a:r>
              <a:rPr lang="tr-TR" dirty="0" err="1"/>
              <a:t>inovasyon</a:t>
            </a:r>
            <a:r>
              <a:rPr lang="tr-TR" dirty="0"/>
              <a:t> fonksiyonlarının geliştirilmesi, karbon dengeleme /fiyatlandırma /bütçeleme araçlarını kullanabilme yeteneğinin kazandırılması vb. konularda verilecek </a:t>
            </a:r>
            <a:r>
              <a:rPr lang="tr-TR" dirty="0" err="1"/>
              <a:t>mentorluk</a:t>
            </a:r>
            <a:r>
              <a:rPr lang="tr-TR" dirty="0"/>
              <a:t> hizmeti ayrıca desteklenecektir. </a:t>
            </a:r>
          </a:p>
          <a:p>
            <a:pPr>
              <a:lnSpc>
                <a:spcPct val="150000"/>
              </a:lnSpc>
            </a:pPr>
            <a:r>
              <a:rPr lang="tr-TR" dirty="0"/>
              <a:t>Sürdürülebilirlik konusunda verilecek </a:t>
            </a:r>
            <a:r>
              <a:rPr lang="tr-TR" dirty="0" err="1"/>
              <a:t>mentorluk</a:t>
            </a:r>
            <a:r>
              <a:rPr lang="tr-TR" dirty="0"/>
              <a:t> saati KOBİ olgunluk seviyesi ile Ar-Ge ve Yenilik Kapasitesi ölçütleri dikkate alınarak belirlenen </a:t>
            </a:r>
            <a:r>
              <a:rPr lang="tr-TR" dirty="0" err="1"/>
              <a:t>mentorluk</a:t>
            </a:r>
            <a:r>
              <a:rPr lang="tr-TR" dirty="0"/>
              <a:t> saatinin </a:t>
            </a:r>
            <a:r>
              <a:rPr lang="tr-TR" b="1" dirty="0"/>
              <a:t>%10’undan fazla olamaz</a:t>
            </a:r>
            <a:r>
              <a:rPr lang="tr-TR" dirty="0"/>
              <a:t>.</a:t>
            </a:r>
          </a:p>
          <a:p>
            <a:pPr>
              <a:lnSpc>
                <a:spcPct val="150000"/>
              </a:lnSpc>
            </a:pPr>
            <a:endParaRPr lang="tr-TR" dirty="0"/>
          </a:p>
          <a:p>
            <a:pPr>
              <a:lnSpc>
                <a:spcPct val="150000"/>
              </a:lnSpc>
            </a:pPr>
            <a:r>
              <a:rPr lang="tr-TR" dirty="0"/>
              <a:t>Çağrı kapsamında Avrupa Yenilik Konseyi’nin Hızlandırıcı Programı’na hazırlanması amacıyla seçilen KOBİ’ler için, KOBİ başına ek olarak 20 saate kadar </a:t>
            </a:r>
            <a:r>
              <a:rPr lang="tr-TR" dirty="0" err="1"/>
              <a:t>mentorluk</a:t>
            </a:r>
            <a:r>
              <a:rPr lang="tr-TR" dirty="0"/>
              <a:t> hizmeti desteklenecektir. </a:t>
            </a:r>
          </a:p>
          <a:p>
            <a:pPr>
              <a:lnSpc>
                <a:spcPct val="150000"/>
              </a:lnSpc>
            </a:pPr>
            <a:r>
              <a:rPr lang="tr-TR" dirty="0"/>
              <a:t>Program kapsamında Avrupa Yenilik Konseyi’nin Hızlandırıcı Programı’na hazırlanan KOBİ’nin başvuru sürecinde gösterdiği ilerlemeler</a:t>
            </a:r>
            <a:r>
              <a:rPr lang="tr-TR" baseline="0" dirty="0"/>
              <a:t> doğrultusunda ilgili </a:t>
            </a:r>
            <a:r>
              <a:rPr lang="tr-TR" baseline="0" dirty="0" err="1"/>
              <a:t>mentor</a:t>
            </a:r>
            <a:r>
              <a:rPr lang="tr-TR" baseline="0" dirty="0"/>
              <a:t> </a:t>
            </a:r>
            <a:r>
              <a:rPr lang="tr-TR" baseline="0" dirty="0" err="1"/>
              <a:t>arayüz</a:t>
            </a:r>
            <a:r>
              <a:rPr lang="tr-TR" baseline="0" dirty="0"/>
              <a:t> kuruluşa çeşitli para ödülleri verilecektir. </a:t>
            </a:r>
          </a:p>
          <a:p>
            <a:r>
              <a:rPr lang="tr-TR" sz="1200" kern="1200" dirty="0">
                <a:solidFill>
                  <a:schemeClr val="tx1"/>
                </a:solidFill>
                <a:effectLst/>
                <a:latin typeface="+mn-lt"/>
                <a:ea typeface="+mn-ea"/>
                <a:cs typeface="+mn-cs"/>
              </a:rPr>
              <a:t>Çağrı kapsamında </a:t>
            </a:r>
            <a:r>
              <a:rPr lang="tr-TR" sz="1200" kern="1200" dirty="0" err="1">
                <a:solidFill>
                  <a:schemeClr val="tx1"/>
                </a:solidFill>
                <a:effectLst/>
                <a:latin typeface="+mn-lt"/>
                <a:ea typeface="+mn-ea"/>
                <a:cs typeface="+mn-cs"/>
              </a:rPr>
              <a:t>mentorluk</a:t>
            </a:r>
            <a:r>
              <a:rPr lang="tr-TR" sz="1200" kern="1200" dirty="0">
                <a:solidFill>
                  <a:schemeClr val="tx1"/>
                </a:solidFill>
                <a:effectLst/>
                <a:latin typeface="+mn-lt"/>
                <a:ea typeface="+mn-ea"/>
                <a:cs typeface="+mn-cs"/>
              </a:rPr>
              <a:t> hizmeti verilen KOBİ, EIC </a:t>
            </a:r>
            <a:r>
              <a:rPr lang="tr-TR" sz="1200" kern="1200" dirty="0" err="1">
                <a:solidFill>
                  <a:schemeClr val="tx1"/>
                </a:solidFill>
                <a:effectLst/>
                <a:latin typeface="+mn-lt"/>
                <a:ea typeface="+mn-ea"/>
                <a:cs typeface="+mn-cs"/>
              </a:rPr>
              <a:t>Hızlandırıcısı'na</a:t>
            </a:r>
            <a:r>
              <a:rPr lang="tr-TR" sz="1200" kern="1200" dirty="0">
                <a:solidFill>
                  <a:schemeClr val="tx1"/>
                </a:solidFill>
                <a:effectLst/>
                <a:latin typeface="+mn-lt"/>
                <a:ea typeface="+mn-ea"/>
                <a:cs typeface="+mn-cs"/>
              </a:rPr>
              <a:t> başvurursa, </a:t>
            </a:r>
            <a:r>
              <a:rPr lang="tr-TR" sz="1200" kern="1200" dirty="0" err="1">
                <a:solidFill>
                  <a:schemeClr val="tx1"/>
                </a:solidFill>
                <a:effectLst/>
                <a:latin typeface="+mn-lt"/>
                <a:ea typeface="+mn-ea"/>
                <a:cs typeface="+mn-cs"/>
              </a:rPr>
              <a:t>Mentor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Arayüz</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Kuruluş’a</a:t>
            </a:r>
            <a:r>
              <a:rPr lang="tr-TR" sz="1200" kern="1200" dirty="0">
                <a:solidFill>
                  <a:schemeClr val="tx1"/>
                </a:solidFill>
                <a:effectLst/>
                <a:latin typeface="+mn-lt"/>
                <a:ea typeface="+mn-ea"/>
                <a:cs typeface="+mn-cs"/>
              </a:rPr>
              <a:t> 5.000 TL tutarında destek, ödül olarak verilecektir. </a:t>
            </a:r>
          </a:p>
          <a:p>
            <a:r>
              <a:rPr lang="tr-TR" sz="1200" kern="1200" dirty="0">
                <a:solidFill>
                  <a:schemeClr val="tx1"/>
                </a:solidFill>
                <a:effectLst/>
                <a:latin typeface="+mn-lt"/>
                <a:ea typeface="+mn-ea"/>
                <a:cs typeface="+mn-cs"/>
              </a:rPr>
              <a:t>Çağrı kapsamında </a:t>
            </a:r>
            <a:r>
              <a:rPr lang="tr-TR" sz="1200" kern="1200" dirty="0" err="1">
                <a:solidFill>
                  <a:schemeClr val="tx1"/>
                </a:solidFill>
                <a:effectLst/>
                <a:latin typeface="+mn-lt"/>
                <a:ea typeface="+mn-ea"/>
                <a:cs typeface="+mn-cs"/>
              </a:rPr>
              <a:t>mentorluk</a:t>
            </a:r>
            <a:r>
              <a:rPr lang="tr-TR" sz="1200" kern="1200" dirty="0">
                <a:solidFill>
                  <a:schemeClr val="tx1"/>
                </a:solidFill>
                <a:effectLst/>
                <a:latin typeface="+mn-lt"/>
                <a:ea typeface="+mn-ea"/>
                <a:cs typeface="+mn-cs"/>
              </a:rPr>
              <a:t> hizmeti verilen KOBİ'nin EIC </a:t>
            </a:r>
            <a:r>
              <a:rPr lang="tr-TR" sz="1200" kern="1200" dirty="0" err="1">
                <a:solidFill>
                  <a:schemeClr val="tx1"/>
                </a:solidFill>
                <a:effectLst/>
                <a:latin typeface="+mn-lt"/>
                <a:ea typeface="+mn-ea"/>
                <a:cs typeface="+mn-cs"/>
              </a:rPr>
              <a:t>Hızlandırıcısı'na</a:t>
            </a:r>
            <a:r>
              <a:rPr lang="tr-TR" sz="1200" kern="1200" dirty="0">
                <a:solidFill>
                  <a:schemeClr val="tx1"/>
                </a:solidFill>
                <a:effectLst/>
                <a:latin typeface="+mn-lt"/>
                <a:ea typeface="+mn-ea"/>
                <a:cs typeface="+mn-cs"/>
              </a:rPr>
              <a:t> kısa </a:t>
            </a:r>
            <a:r>
              <a:rPr lang="tr-TR" sz="1200" kern="1200" dirty="0" err="1">
                <a:solidFill>
                  <a:schemeClr val="tx1"/>
                </a:solidFill>
                <a:effectLst/>
                <a:latin typeface="+mn-lt"/>
                <a:ea typeface="+mn-ea"/>
                <a:cs typeface="+mn-cs"/>
              </a:rPr>
              <a:t>başvurusunın</a:t>
            </a:r>
            <a:r>
              <a:rPr lang="tr-TR" sz="1200" kern="1200" dirty="0">
                <a:solidFill>
                  <a:schemeClr val="tx1"/>
                </a:solidFill>
                <a:effectLst/>
                <a:latin typeface="+mn-lt"/>
                <a:ea typeface="+mn-ea"/>
                <a:cs typeface="+mn-cs"/>
              </a:rPr>
              <a:t> başarılı bulunması halinde, </a:t>
            </a:r>
            <a:r>
              <a:rPr lang="tr-TR" sz="1200" kern="1200" dirty="0" err="1">
                <a:solidFill>
                  <a:schemeClr val="tx1"/>
                </a:solidFill>
                <a:effectLst/>
                <a:latin typeface="+mn-lt"/>
                <a:ea typeface="+mn-ea"/>
                <a:cs typeface="+mn-cs"/>
              </a:rPr>
              <a:t>Mentor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Arayüz</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Kuruluş’a</a:t>
            </a:r>
            <a:r>
              <a:rPr lang="tr-TR" sz="1200" kern="1200" dirty="0">
                <a:solidFill>
                  <a:schemeClr val="tx1"/>
                </a:solidFill>
                <a:effectLst/>
                <a:latin typeface="+mn-lt"/>
                <a:ea typeface="+mn-ea"/>
                <a:cs typeface="+mn-cs"/>
              </a:rPr>
              <a:t> 5.000 TL tutarında destek, ödül olarak verilecektir.</a:t>
            </a:r>
          </a:p>
          <a:p>
            <a:r>
              <a:rPr lang="tr-TR" sz="1200" kern="1200" dirty="0">
                <a:solidFill>
                  <a:schemeClr val="tx1"/>
                </a:solidFill>
                <a:effectLst/>
                <a:latin typeface="+mn-lt"/>
                <a:ea typeface="+mn-ea"/>
                <a:cs typeface="+mn-cs"/>
              </a:rPr>
              <a:t>Çağrı kapsamında </a:t>
            </a:r>
            <a:r>
              <a:rPr lang="tr-TR" sz="1200" kern="1200" dirty="0" err="1">
                <a:solidFill>
                  <a:schemeClr val="tx1"/>
                </a:solidFill>
                <a:effectLst/>
                <a:latin typeface="+mn-lt"/>
                <a:ea typeface="+mn-ea"/>
                <a:cs typeface="+mn-cs"/>
              </a:rPr>
              <a:t>mentorluk</a:t>
            </a:r>
            <a:r>
              <a:rPr lang="tr-TR" sz="1200" kern="1200" dirty="0">
                <a:solidFill>
                  <a:schemeClr val="tx1"/>
                </a:solidFill>
                <a:effectLst/>
                <a:latin typeface="+mn-lt"/>
                <a:ea typeface="+mn-ea"/>
                <a:cs typeface="+mn-cs"/>
              </a:rPr>
              <a:t> hizmeti verilen KOBİ, EIC </a:t>
            </a:r>
            <a:r>
              <a:rPr lang="tr-TR" sz="1200" kern="1200" dirty="0" err="1">
                <a:solidFill>
                  <a:schemeClr val="tx1"/>
                </a:solidFill>
                <a:effectLst/>
                <a:latin typeface="+mn-lt"/>
                <a:ea typeface="+mn-ea"/>
                <a:cs typeface="+mn-cs"/>
              </a:rPr>
              <a:t>Hızlandırıcı'sına</a:t>
            </a:r>
            <a:r>
              <a:rPr lang="tr-TR" sz="1200" kern="1200" dirty="0">
                <a:solidFill>
                  <a:schemeClr val="tx1"/>
                </a:solidFill>
                <a:effectLst/>
                <a:latin typeface="+mn-lt"/>
                <a:ea typeface="+mn-ea"/>
                <a:cs typeface="+mn-cs"/>
              </a:rPr>
              <a:t> tam başvuru yaparsa, </a:t>
            </a:r>
            <a:r>
              <a:rPr lang="tr-TR" sz="1200" kern="1200" dirty="0" err="1">
                <a:solidFill>
                  <a:schemeClr val="tx1"/>
                </a:solidFill>
                <a:effectLst/>
                <a:latin typeface="+mn-lt"/>
                <a:ea typeface="+mn-ea"/>
                <a:cs typeface="+mn-cs"/>
              </a:rPr>
              <a:t>Mentor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Arayüz</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Kuruluş’a</a:t>
            </a:r>
            <a:r>
              <a:rPr lang="tr-TR" sz="1200" kern="1200" dirty="0">
                <a:solidFill>
                  <a:schemeClr val="tx1"/>
                </a:solidFill>
                <a:effectLst/>
                <a:latin typeface="+mn-lt"/>
                <a:ea typeface="+mn-ea"/>
                <a:cs typeface="+mn-cs"/>
              </a:rPr>
              <a:t> 10.000 TL tutarında destek, ödül olarak verilecektir.</a:t>
            </a:r>
          </a:p>
          <a:p>
            <a:r>
              <a:rPr lang="tr-TR" sz="1200" kern="1200" dirty="0">
                <a:solidFill>
                  <a:schemeClr val="tx1"/>
                </a:solidFill>
                <a:effectLst/>
                <a:latin typeface="+mn-lt"/>
                <a:ea typeface="+mn-ea"/>
                <a:cs typeface="+mn-cs"/>
              </a:rPr>
              <a:t>Çağrı kapsamında </a:t>
            </a:r>
            <a:r>
              <a:rPr lang="tr-TR" sz="1200" kern="1200" dirty="0" err="1">
                <a:solidFill>
                  <a:schemeClr val="tx1"/>
                </a:solidFill>
                <a:effectLst/>
                <a:latin typeface="+mn-lt"/>
                <a:ea typeface="+mn-ea"/>
                <a:cs typeface="+mn-cs"/>
              </a:rPr>
              <a:t>mentorluk</a:t>
            </a:r>
            <a:r>
              <a:rPr lang="tr-TR" sz="1200" kern="1200" dirty="0">
                <a:solidFill>
                  <a:schemeClr val="tx1"/>
                </a:solidFill>
                <a:effectLst/>
                <a:latin typeface="+mn-lt"/>
                <a:ea typeface="+mn-ea"/>
                <a:cs typeface="+mn-cs"/>
              </a:rPr>
              <a:t> hizmeti verilen KOBİ'nin EIC </a:t>
            </a:r>
            <a:r>
              <a:rPr lang="tr-TR" sz="1200" kern="1200" dirty="0" err="1">
                <a:solidFill>
                  <a:schemeClr val="tx1"/>
                </a:solidFill>
                <a:effectLst/>
                <a:latin typeface="+mn-lt"/>
                <a:ea typeface="+mn-ea"/>
                <a:cs typeface="+mn-cs"/>
              </a:rPr>
              <a:t>Hızlandırıcı'sına</a:t>
            </a:r>
            <a:r>
              <a:rPr lang="tr-TR" sz="1200" kern="1200" dirty="0">
                <a:solidFill>
                  <a:schemeClr val="tx1"/>
                </a:solidFill>
                <a:effectLst/>
                <a:latin typeface="+mn-lt"/>
                <a:ea typeface="+mn-ea"/>
                <a:cs typeface="+mn-cs"/>
              </a:rPr>
              <a:t> tam başvurusunun başarılı bulunması halinde, </a:t>
            </a:r>
            <a:r>
              <a:rPr lang="tr-TR" sz="1200" kern="1200" dirty="0" err="1">
                <a:solidFill>
                  <a:schemeClr val="tx1"/>
                </a:solidFill>
                <a:effectLst/>
                <a:latin typeface="+mn-lt"/>
                <a:ea typeface="+mn-ea"/>
                <a:cs typeface="+mn-cs"/>
              </a:rPr>
              <a:t>Mentor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Arayüz</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Kuruluş’a</a:t>
            </a:r>
            <a:r>
              <a:rPr lang="tr-TR" sz="1200" kern="1200" dirty="0">
                <a:solidFill>
                  <a:schemeClr val="tx1"/>
                </a:solidFill>
                <a:effectLst/>
                <a:latin typeface="+mn-lt"/>
                <a:ea typeface="+mn-ea"/>
                <a:cs typeface="+mn-cs"/>
              </a:rPr>
              <a:t> 10.000 TL tutarında destek, ödül olarak verilecektir.</a:t>
            </a:r>
          </a:p>
          <a:p>
            <a:pPr>
              <a:lnSpc>
                <a:spcPct val="150000"/>
              </a:lnSpc>
            </a:pPr>
            <a:endParaRPr lang="tr-TR" dirty="0"/>
          </a:p>
        </p:txBody>
      </p:sp>
    </p:spTree>
    <p:extLst>
      <p:ext uri="{BB962C8B-B14F-4D97-AF65-F5344CB8AC3E}">
        <p14:creationId xmlns:p14="http://schemas.microsoft.com/office/powerpoint/2010/main" val="2656911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56E1B0C4-2761-C74F-B7D2-975DE54957D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701441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 İki kuruluş için yürürlükten kaldırma kararı alındığından, bu </a:t>
            </a:r>
            <a:r>
              <a:rPr lang="tr-TR" dirty="0" err="1" smtClean="0"/>
              <a:t>arayüzlerin</a:t>
            </a:r>
            <a:r>
              <a:rPr lang="tr-TR" dirty="0" smtClean="0"/>
              <a:t> toplam taahhütleri olan 90 KOBİ, Çağrı sonucunda</a:t>
            </a:r>
            <a:r>
              <a:rPr lang="tr-TR" baseline="0" dirty="0" smtClean="0"/>
              <a:t> hizmet verilmesi planlanan toplam 847 olan KOBİ sayısından çıkarılarak, 757 olarak belirtilmiştir. </a:t>
            </a:r>
            <a:endParaRPr lang="tr-TR" dirty="0" smtClean="0"/>
          </a:p>
          <a:p>
            <a:endParaRPr lang="tr-TR" dirty="0"/>
          </a:p>
        </p:txBody>
      </p:sp>
      <p:sp>
        <p:nvSpPr>
          <p:cNvPr id="4" name="Slayt Numarası Yer Tutucusu 3"/>
          <p:cNvSpPr>
            <a:spLocks noGrp="1"/>
          </p:cNvSpPr>
          <p:nvPr>
            <p:ph type="sldNum" sz="quarter" idx="10"/>
          </p:nvPr>
        </p:nvSpPr>
        <p:spPr/>
        <p:txBody>
          <a:bodyPr/>
          <a:lstStyle/>
          <a:p>
            <a:fld id="{EBCE7F05-F000-4729-8478-A9D6F5DD8C1E}" type="slidenum">
              <a:rPr lang="tr-TR" smtClean="0"/>
              <a:t>32</a:t>
            </a:fld>
            <a:endParaRPr lang="tr-TR"/>
          </a:p>
        </p:txBody>
      </p:sp>
    </p:spTree>
    <p:extLst>
      <p:ext uri="{BB962C8B-B14F-4D97-AF65-F5344CB8AC3E}">
        <p14:creationId xmlns:p14="http://schemas.microsoft.com/office/powerpoint/2010/main" val="919104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Yürürlükten</a:t>
            </a:r>
            <a:r>
              <a:rPr lang="tr-TR" baseline="0" dirty="0" smtClean="0"/>
              <a:t> kaldırılma kararı alınan projeler, </a:t>
            </a:r>
            <a:r>
              <a:rPr lang="tr-TR" baseline="0" dirty="0" err="1" smtClean="0"/>
              <a:t>mentor</a:t>
            </a:r>
            <a:r>
              <a:rPr lang="tr-TR" baseline="0" dirty="0" smtClean="0"/>
              <a:t> </a:t>
            </a:r>
            <a:r>
              <a:rPr lang="tr-TR" baseline="0" dirty="0" err="1" smtClean="0"/>
              <a:t>arayüz</a:t>
            </a:r>
            <a:r>
              <a:rPr lang="tr-TR" baseline="0" dirty="0" smtClean="0"/>
              <a:t> kuruluş listesinden çıkarılmıştır. </a:t>
            </a:r>
            <a:endParaRPr lang="tr-TR"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tr-TR" b="1" dirty="0" smtClean="0">
              <a:solidFill>
                <a:srgbClr val="333333"/>
              </a:solidFill>
              <a:latin typeface="inherit"/>
            </a:endParaRPr>
          </a:p>
        </p:txBody>
      </p:sp>
    </p:spTree>
    <p:extLst>
      <p:ext uri="{BB962C8B-B14F-4D97-AF65-F5344CB8AC3E}">
        <p14:creationId xmlns:p14="http://schemas.microsoft.com/office/powerpoint/2010/main" val="3990087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498113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1580497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BCE7F05-F000-4729-8478-A9D6F5DD8C1E}" type="slidenum">
              <a:rPr lang="tr-TR" smtClean="0"/>
              <a:t>36</a:t>
            </a:fld>
            <a:endParaRPr lang="tr-TR"/>
          </a:p>
        </p:txBody>
      </p:sp>
    </p:spTree>
    <p:extLst>
      <p:ext uri="{BB962C8B-B14F-4D97-AF65-F5344CB8AC3E}">
        <p14:creationId xmlns:p14="http://schemas.microsoft.com/office/powerpoint/2010/main" val="2895654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17488" y="812800"/>
            <a:ext cx="7124700" cy="4008438"/>
          </a:xfrm>
        </p:spPr>
      </p:sp>
      <p:sp>
        <p:nvSpPr>
          <p:cNvPr id="3" name="Not Yer Tutucusu 2"/>
          <p:cNvSpPr>
            <a:spLocks noGrp="1"/>
          </p:cNvSpPr>
          <p:nvPr>
            <p:ph type="body" idx="1"/>
          </p:nvPr>
        </p:nvSpPr>
        <p:spPr/>
        <p:txBody>
          <a:bodyPr/>
          <a:lstStyle/>
          <a:p>
            <a:endParaRPr lang="tr-TR" dirty="0" smtClean="0"/>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2B3751-67ED-4163-AD72-387C9F3BB132}"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8433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AutoNum type="arabicPeriod"/>
              <a:tabLst/>
              <a:defRPr/>
            </a:pPr>
            <a:r>
              <a:rPr kumimoji="0" lang="tr-TR" sz="1200" b="0" i="0" u="none" strike="noStrike" kern="1200" cap="none" spc="0" normalizeH="0" baseline="0" noProof="0" dirty="0">
                <a:ln>
                  <a:noFill/>
                </a:ln>
                <a:solidFill>
                  <a:prstClr val="black"/>
                </a:solidFill>
                <a:effectLst/>
                <a:uLnTx/>
                <a:uFillTx/>
                <a:latin typeface="+mn-lt"/>
                <a:ea typeface="+mn-ea"/>
                <a:cs typeface="+mn-cs"/>
              </a:rPr>
              <a:t>1501 ve 1511 Programlarında</a:t>
            </a:r>
          </a:p>
          <a:p>
            <a:pPr marL="342900" marR="0" lvl="0" indent="-342900" algn="l" defTabSz="914400" rtl="0" eaLnBrk="1" fontAlgn="auto" latinLnBrk="0" hangingPunct="1">
              <a:lnSpc>
                <a:spcPct val="100000"/>
              </a:lnSpc>
              <a:spcBef>
                <a:spcPts val="0"/>
              </a:spcBef>
              <a:spcAft>
                <a:spcPts val="0"/>
              </a:spcAft>
              <a:buClrTx/>
              <a:buSzTx/>
              <a:buAutoNum type="arabicPeriod"/>
              <a:tabLst/>
              <a:defRPr/>
            </a:pPr>
            <a:r>
              <a:rPr lang="tr-TR" sz="1200" kern="1200" dirty="0">
                <a:solidFill>
                  <a:schemeClr val="tx1"/>
                </a:solidFill>
                <a:effectLst/>
                <a:latin typeface="+mn-lt"/>
                <a:ea typeface="+mn-ea"/>
                <a:cs typeface="+mn-cs"/>
              </a:rPr>
              <a:t>1 Ocak 2024 tarihinden sonra dönem raporu sunulmuş/sunulacak projelere uygulanacaktır.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tr-TR" sz="1200" kern="1200" dirty="0">
                <a:solidFill>
                  <a:schemeClr val="tx1"/>
                </a:solidFill>
                <a:effectLst/>
                <a:latin typeface="+mn-lt"/>
                <a:ea typeface="+mn-ea"/>
                <a:cs typeface="+mn-cs"/>
              </a:rPr>
              <a:t>1501, 1507, 1509 ve 1511 destek programları ile Yenilik Destek Programı Uygulama Esasları Yönergesi kapsamında senetle transfer ödemesi (ön ödeme) üst limiti 1.000.000 TL’den 1.400.000 TL’ye çıkarılmıştır. Proje destek süresi devam 1 Ocak 2024 tarihinden sonra yapılan başvurulara uygulanacaktır. </a:t>
            </a:r>
          </a:p>
          <a:p>
            <a:pPr lvl="0" fontAlgn="base"/>
            <a:endParaRPr lang="tr-TR" sz="1200" b="0" kern="1200" dirty="0" smtClean="0">
              <a:solidFill>
                <a:schemeClr val="tx1"/>
              </a:solidFill>
              <a:effectLst/>
              <a:latin typeface="+mn-lt"/>
              <a:ea typeface="+mn-ea"/>
              <a:cs typeface="+mn-cs"/>
            </a:endParaRPr>
          </a:p>
          <a:p>
            <a:pPr lvl="0" fontAlgn="base"/>
            <a:r>
              <a:rPr lang="tr-TR" sz="1200" b="0" kern="1200" dirty="0" smtClean="0">
                <a:solidFill>
                  <a:schemeClr val="tx1"/>
                </a:solidFill>
                <a:effectLst/>
                <a:latin typeface="+mn-lt"/>
                <a:ea typeface="+mn-ea"/>
                <a:cs typeface="+mn-cs"/>
              </a:rPr>
              <a:t>*Transfer ödemesi (ön ödeme) tutarı proje bütçesinin %30’undan fazla olamaz. </a:t>
            </a:r>
          </a:p>
          <a:p>
            <a:pPr lvl="0" fontAlgn="base"/>
            <a:r>
              <a:rPr lang="tr-TR" sz="1200" b="1" kern="1200" dirty="0" smtClean="0">
                <a:solidFill>
                  <a:schemeClr val="tx1"/>
                </a:solidFill>
                <a:effectLst/>
                <a:latin typeface="+mn-lt"/>
                <a:ea typeface="+mn-ea"/>
                <a:cs typeface="+mn-cs"/>
              </a:rPr>
              <a:t>1503 Programı Üst Limiti </a:t>
            </a:r>
            <a:endParaRPr lang="tr-TR" sz="1200" kern="1200" dirty="0" smtClean="0">
              <a:solidFill>
                <a:schemeClr val="tx1"/>
              </a:solidFill>
              <a:effectLst/>
              <a:latin typeface="+mn-lt"/>
              <a:ea typeface="+mn-ea"/>
              <a:cs typeface="+mn-cs"/>
            </a:endParaRPr>
          </a:p>
          <a:p>
            <a:pPr fontAlgn="base"/>
            <a:r>
              <a:rPr lang="tr-TR" sz="1200" kern="1200" dirty="0" smtClean="0">
                <a:solidFill>
                  <a:schemeClr val="tx1"/>
                </a:solidFill>
                <a:effectLst/>
                <a:latin typeface="+mn-lt"/>
                <a:ea typeface="+mn-ea"/>
                <a:cs typeface="+mn-cs"/>
              </a:rPr>
              <a:t>1503-Proje Pazarları Destekleme Programı üst limiti ulusal etkinlik desteği için 90.000 TL’den 130.000 TL’ye ve uluslararası etkinlik desteği için de 130.000 TL’den 190.000 TL’ye çıkarılmıştır. </a:t>
            </a:r>
          </a:p>
          <a:p>
            <a:pPr lvl="0" fontAlgn="base"/>
            <a:r>
              <a:rPr lang="tr-TR" sz="1200" b="1" kern="1200" dirty="0" smtClean="0">
                <a:solidFill>
                  <a:schemeClr val="tx1"/>
                </a:solidFill>
                <a:effectLst/>
                <a:latin typeface="+mn-lt"/>
                <a:ea typeface="+mn-ea"/>
                <a:cs typeface="+mn-cs"/>
              </a:rPr>
              <a:t>1515 Programı Üst Limiti </a:t>
            </a:r>
            <a:endParaRPr lang="tr-TR" sz="1200" kern="1200" dirty="0" smtClean="0">
              <a:solidFill>
                <a:schemeClr val="tx1"/>
              </a:solidFill>
              <a:effectLst/>
              <a:latin typeface="+mn-lt"/>
              <a:ea typeface="+mn-ea"/>
              <a:cs typeface="+mn-cs"/>
            </a:endParaRPr>
          </a:p>
          <a:p>
            <a:pPr fontAlgn="base"/>
            <a:r>
              <a:rPr lang="tr-TR" sz="1200" kern="1200" dirty="0" smtClean="0">
                <a:solidFill>
                  <a:schemeClr val="tx1"/>
                </a:solidFill>
                <a:effectLst/>
                <a:latin typeface="+mn-lt"/>
                <a:ea typeface="+mn-ea"/>
                <a:cs typeface="+mn-cs"/>
              </a:rPr>
              <a:t>1515-Öncül Ar-Ge Laboratuvarları Destekleme Programı yıllık proje destek üst limiti 10.000.000 TL’den 13.000.000 TL’ye çıkarılmıştır. </a:t>
            </a:r>
          </a:p>
          <a:p>
            <a:pPr lvl="0" fontAlgn="base"/>
            <a:r>
              <a:rPr lang="tr-TR" sz="1200" b="1" kern="1200" dirty="0" smtClean="0">
                <a:solidFill>
                  <a:schemeClr val="tx1"/>
                </a:solidFill>
                <a:effectLst/>
                <a:latin typeface="+mn-lt"/>
                <a:ea typeface="+mn-ea"/>
                <a:cs typeface="+mn-cs"/>
              </a:rPr>
              <a:t>Transfer ödemesi (ön ödeme) üst limiti</a:t>
            </a:r>
            <a:endParaRPr lang="tr-TR" sz="1200" kern="1200" dirty="0" smtClean="0">
              <a:solidFill>
                <a:schemeClr val="tx1"/>
              </a:solidFill>
              <a:effectLst/>
              <a:latin typeface="+mn-lt"/>
              <a:ea typeface="+mn-ea"/>
              <a:cs typeface="+mn-cs"/>
            </a:endParaRPr>
          </a:p>
          <a:p>
            <a:pPr fontAlgn="base"/>
            <a:r>
              <a:rPr lang="tr-TR" sz="1200" kern="1200" dirty="0" smtClean="0">
                <a:solidFill>
                  <a:schemeClr val="tx1"/>
                </a:solidFill>
                <a:effectLst/>
                <a:latin typeface="+mn-lt"/>
                <a:ea typeface="+mn-ea"/>
                <a:cs typeface="+mn-cs"/>
              </a:rPr>
              <a:t>1501, 1509 ve 1511 destek programları kapsamında transfer ödemesi (ön ödeme) üst limiti 30.000.000 TL’den 40.000.000 TL’ye çıkarılmıştır.</a:t>
            </a:r>
          </a:p>
          <a:p>
            <a:pPr lvl="0" fontAlgn="base"/>
            <a:r>
              <a:rPr lang="tr-TR" sz="1200" b="1" kern="1200" dirty="0" smtClean="0">
                <a:solidFill>
                  <a:schemeClr val="tx1"/>
                </a:solidFill>
                <a:effectLst/>
                <a:latin typeface="+mn-lt"/>
                <a:ea typeface="+mn-ea"/>
                <a:cs typeface="+mn-cs"/>
              </a:rPr>
              <a:t>Rapor Hazırlatma destek üst sınırı</a:t>
            </a:r>
            <a:endParaRPr lang="tr-TR" sz="1200" kern="1200" dirty="0" smtClean="0">
              <a:solidFill>
                <a:schemeClr val="tx1"/>
              </a:solidFill>
              <a:effectLst/>
              <a:latin typeface="+mn-lt"/>
              <a:ea typeface="+mn-ea"/>
              <a:cs typeface="+mn-cs"/>
            </a:endParaRPr>
          </a:p>
          <a:p>
            <a:pPr fontAlgn="base"/>
            <a:r>
              <a:rPr lang="tr-TR" sz="1200" kern="1200" dirty="0" smtClean="0">
                <a:solidFill>
                  <a:schemeClr val="tx1"/>
                </a:solidFill>
                <a:effectLst/>
                <a:latin typeface="+mn-lt"/>
                <a:ea typeface="+mn-ea"/>
                <a:cs typeface="+mn-cs"/>
              </a:rPr>
              <a:t>1507 Programında proje önerisi ve Ar-Ge Yardımı İstek Formu hazırlatmak için danışmanlık hizmeti alımında destek kapsamına alınacak tutar 40.000 TL’den 55.000 TL’ye çıkarılmıştır.</a:t>
            </a:r>
          </a:p>
          <a:p>
            <a:pPr lvl="0" fontAlgn="base"/>
            <a:r>
              <a:rPr lang="tr-TR" sz="1200" b="1" kern="1200" dirty="0" smtClean="0">
                <a:solidFill>
                  <a:schemeClr val="tx1"/>
                </a:solidFill>
                <a:effectLst/>
                <a:latin typeface="+mn-lt"/>
                <a:ea typeface="+mn-ea"/>
                <a:cs typeface="+mn-cs"/>
              </a:rPr>
              <a:t>Fikir Sahibi Araştırmacı Ödülü</a:t>
            </a:r>
            <a:endParaRPr lang="tr-TR" sz="1200" kern="1200" dirty="0" smtClean="0">
              <a:solidFill>
                <a:schemeClr val="tx1"/>
              </a:solidFill>
              <a:effectLst/>
              <a:latin typeface="+mn-lt"/>
              <a:ea typeface="+mn-ea"/>
              <a:cs typeface="+mn-cs"/>
            </a:endParaRPr>
          </a:p>
          <a:p>
            <a:pPr fontAlgn="base"/>
            <a:r>
              <a:rPr lang="tr-TR" sz="1200" kern="1200" dirty="0" smtClean="0">
                <a:solidFill>
                  <a:schemeClr val="tx1"/>
                </a:solidFill>
                <a:effectLst/>
                <a:latin typeface="+mn-lt"/>
                <a:ea typeface="+mn-ea"/>
                <a:cs typeface="+mn-cs"/>
              </a:rPr>
              <a:t>1501 ve 1507 destek programlarında fikir sahibi araştırmacı ödül tutarı 30.000 TL’den 40.000 TL’ye çıkarılmıştır.</a:t>
            </a:r>
          </a:p>
          <a:p>
            <a:pPr lvl="0" fontAlgn="base"/>
            <a:r>
              <a:rPr lang="tr-TR" sz="1200" b="1" kern="1200" dirty="0" smtClean="0">
                <a:solidFill>
                  <a:schemeClr val="tx1"/>
                </a:solidFill>
                <a:effectLst/>
                <a:latin typeface="+mn-lt"/>
                <a:ea typeface="+mn-ea"/>
                <a:cs typeface="+mn-cs"/>
              </a:rPr>
              <a:t>TEYDEB kurullarında proje önerisi sunuşu yapma zorunluluğu bütçe limiti</a:t>
            </a:r>
            <a:endParaRPr lang="tr-TR" sz="1200" kern="1200" dirty="0" smtClean="0">
              <a:solidFill>
                <a:schemeClr val="tx1"/>
              </a:solidFill>
              <a:effectLst/>
              <a:latin typeface="+mn-lt"/>
              <a:ea typeface="+mn-ea"/>
              <a:cs typeface="+mn-cs"/>
            </a:endParaRPr>
          </a:p>
          <a:p>
            <a:pPr fontAlgn="base"/>
            <a:r>
              <a:rPr lang="tr-TR" sz="1200" kern="1200" dirty="0" smtClean="0">
                <a:solidFill>
                  <a:schemeClr val="tx1"/>
                </a:solidFill>
                <a:effectLst/>
                <a:latin typeface="+mn-lt"/>
                <a:ea typeface="+mn-ea"/>
                <a:cs typeface="+mn-cs"/>
              </a:rPr>
              <a:t>1501 ve 1509 destek programlarında ilgili kurulda sunum yapılması için önerilen proje bütçe alt sınırı 20.000.000 TL’den 25.000.000 TL’ye çıkarılmıştır.</a:t>
            </a:r>
          </a:p>
          <a:p>
            <a:pPr lvl="0" fontAlgn="base"/>
            <a:r>
              <a:rPr lang="tr-TR" sz="1200" b="1" kern="1200" dirty="0" smtClean="0">
                <a:solidFill>
                  <a:schemeClr val="tx1"/>
                </a:solidFill>
                <a:effectLst/>
                <a:latin typeface="+mn-lt"/>
                <a:ea typeface="+mn-ea"/>
                <a:cs typeface="+mn-cs"/>
              </a:rPr>
              <a:t>Ekonomik fizibilite raporu bütçe limiti</a:t>
            </a:r>
            <a:endParaRPr lang="tr-TR" sz="1200" kern="1200" dirty="0" smtClean="0">
              <a:solidFill>
                <a:schemeClr val="tx1"/>
              </a:solidFill>
              <a:effectLst/>
              <a:latin typeface="+mn-lt"/>
              <a:ea typeface="+mn-ea"/>
              <a:cs typeface="+mn-cs"/>
            </a:endParaRPr>
          </a:p>
          <a:p>
            <a:pPr fontAlgn="base"/>
            <a:r>
              <a:rPr lang="tr-TR" sz="1200" kern="1200" dirty="0" smtClean="0">
                <a:solidFill>
                  <a:schemeClr val="tx1"/>
                </a:solidFill>
                <a:effectLst/>
                <a:latin typeface="+mn-lt"/>
                <a:ea typeface="+mn-ea"/>
                <a:cs typeface="+mn-cs"/>
              </a:rPr>
              <a:t>1501 ve 1511 destek programları kapsamında proje öneri başvurusu aşamasında ekonomik fizibilite raporu sunulması gereken proje bütçe limiti 13.000.000 TL’den 19.000.000 TL’ye çıkarılmıştır.</a:t>
            </a:r>
          </a:p>
          <a:p>
            <a:pPr lvl="0" fontAlgn="base"/>
            <a:r>
              <a:rPr lang="tr-TR" sz="1200" b="1" kern="1200" dirty="0" smtClean="0">
                <a:solidFill>
                  <a:schemeClr val="tx1"/>
                </a:solidFill>
                <a:effectLst/>
                <a:latin typeface="+mn-lt"/>
                <a:ea typeface="+mn-ea"/>
                <a:cs typeface="+mn-cs"/>
              </a:rPr>
              <a:t>Ekonomik fizibilite raporu/teknoloji değerleme raporu/bağımsız değerlendirme raporu</a:t>
            </a:r>
            <a:endParaRPr lang="tr-TR" sz="1200" kern="1200" dirty="0" smtClean="0">
              <a:solidFill>
                <a:schemeClr val="tx1"/>
              </a:solidFill>
              <a:effectLst/>
              <a:latin typeface="+mn-lt"/>
              <a:ea typeface="+mn-ea"/>
              <a:cs typeface="+mn-cs"/>
            </a:endParaRPr>
          </a:p>
          <a:p>
            <a:pPr fontAlgn="base"/>
            <a:r>
              <a:rPr lang="tr-TR" sz="1200" kern="1200" dirty="0" smtClean="0">
                <a:solidFill>
                  <a:schemeClr val="tx1"/>
                </a:solidFill>
                <a:effectLst/>
                <a:latin typeface="+mn-lt"/>
                <a:ea typeface="+mn-ea"/>
                <a:cs typeface="+mn-cs"/>
              </a:rPr>
              <a:t>Ekonomik fizibilite raporu/teknoloji değerleme raporu/bağımsız değerlendirme raporu destek üst limiti 70.000 TL’den 100.000 TL’ye çıkarılmıştır. </a:t>
            </a:r>
          </a:p>
          <a:p>
            <a:endParaRPr lang="tr-TR" dirty="0" smtClean="0"/>
          </a:p>
          <a:p>
            <a:pPr marL="342900" marR="0" lvl="0" indent="-342900" algn="l" defTabSz="914400" rtl="0" eaLnBrk="1" fontAlgn="auto" latinLnBrk="0" hangingPunct="1">
              <a:lnSpc>
                <a:spcPct val="100000"/>
              </a:lnSpc>
              <a:spcBef>
                <a:spcPts val="0"/>
              </a:spcBef>
              <a:spcAft>
                <a:spcPts val="0"/>
              </a:spcAft>
              <a:buClrTx/>
              <a:buSzTx/>
              <a:buAutoNum type="arabicPeriod"/>
              <a:tabLst/>
              <a:defRPr/>
            </a:pPr>
            <a:endParaRPr lang="tr-TR" dirty="0"/>
          </a:p>
        </p:txBody>
      </p:sp>
      <p:sp>
        <p:nvSpPr>
          <p:cNvPr id="4" name="Slayt Numarası Yer Tutucusu 3"/>
          <p:cNvSpPr>
            <a:spLocks noGrp="1"/>
          </p:cNvSpPr>
          <p:nvPr>
            <p:ph type="sldNum" sz="quarter" idx="10"/>
          </p:nvPr>
        </p:nvSpPr>
        <p:spPr/>
        <p:txBody>
          <a:bodyPr/>
          <a:lstStyle/>
          <a:p>
            <a:fld id="{EBCE7F05-F000-4729-8478-A9D6F5DD8C1E}" type="slidenum">
              <a:rPr lang="tr-TR" smtClean="0"/>
              <a:t>40</a:t>
            </a:fld>
            <a:endParaRPr lang="tr-TR"/>
          </a:p>
        </p:txBody>
      </p:sp>
    </p:spTree>
    <p:extLst>
      <p:ext uri="{BB962C8B-B14F-4D97-AF65-F5344CB8AC3E}">
        <p14:creationId xmlns:p14="http://schemas.microsoft.com/office/powerpoint/2010/main" val="2746906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Font typeface="Arial" panose="020B0604020202020204" pitchFamily="34" charset="0"/>
              <a:buNone/>
            </a:pPr>
            <a:r>
              <a:rPr lang="tr-TR" dirty="0"/>
              <a:t>1. 11.05.2023 tarihinden itibaren geçerli olmak üzere.</a:t>
            </a:r>
          </a:p>
          <a:p>
            <a:pPr marL="0" indent="0">
              <a:buFont typeface="Arial" panose="020B0604020202020204" pitchFamily="34" charset="0"/>
              <a:buNone/>
            </a:pPr>
            <a:r>
              <a:rPr lang="tr-TR" baseline="0" dirty="0" smtClean="0">
                <a:solidFill>
                  <a:srgbClr val="FF0000"/>
                </a:solidFill>
              </a:rPr>
              <a:t>2</a:t>
            </a:r>
            <a:r>
              <a:rPr lang="tr-TR" baseline="0" dirty="0">
                <a:solidFill>
                  <a:srgbClr val="FF0000"/>
                </a:solidFill>
              </a:rPr>
              <a:t>. Proje başvuru tarihi 1 Ocak 2024 ve sonrası olan projelerde geçerli olmak üzere.</a:t>
            </a:r>
            <a:endParaRPr lang="tr-TR" dirty="0">
              <a:solidFill>
                <a:srgbClr val="FF0000"/>
              </a:solidFill>
            </a:endParaRPr>
          </a:p>
        </p:txBody>
      </p:sp>
      <p:sp>
        <p:nvSpPr>
          <p:cNvPr id="4" name="Slayt Numarası Yer Tutucusu 3"/>
          <p:cNvSpPr>
            <a:spLocks noGrp="1"/>
          </p:cNvSpPr>
          <p:nvPr>
            <p:ph type="sldNum" sz="quarter" idx="10"/>
          </p:nvPr>
        </p:nvSpPr>
        <p:spPr/>
        <p:txBody>
          <a:bodyPr/>
          <a:lstStyle/>
          <a:p>
            <a:fld id="{EBCE7F05-F000-4729-8478-A9D6F5DD8C1E}" type="slidenum">
              <a:rPr lang="tr-TR" smtClean="0"/>
              <a:t>41</a:t>
            </a:fld>
            <a:endParaRPr lang="tr-TR"/>
          </a:p>
        </p:txBody>
      </p:sp>
    </p:spTree>
    <p:extLst>
      <p:ext uri="{BB962C8B-B14F-4D97-AF65-F5344CB8AC3E}">
        <p14:creationId xmlns:p14="http://schemas.microsoft.com/office/powerpoint/2010/main" val="3548384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(1) </a:t>
            </a:r>
            <a:r>
              <a:rPr lang="tr-TR" sz="1200" kern="1200" dirty="0">
                <a:solidFill>
                  <a:schemeClr val="tx1"/>
                </a:solidFill>
                <a:effectLst/>
                <a:latin typeface="+mn-lt"/>
                <a:ea typeface="+mn-ea"/>
                <a:cs typeface="+mn-cs"/>
              </a:rPr>
              <a:t>1 Ocak 2024 tarihinden sonra dönem raporu sunulmuş/sunulacak projelere uygulanacaktır. </a:t>
            </a:r>
            <a:endParaRPr lang="tr-TR" dirty="0"/>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E7F05-F000-4729-8478-A9D6F5DD8C1E}"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5409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defTabSz="917575">
              <a:defRPr/>
            </a:pPr>
            <a:fld id="{07397E3E-8E5A-4A50-8394-4A0BA6C0F760}" type="slidenum">
              <a:rPr lang="tr-TR" altLang="tr-TR">
                <a:solidFill>
                  <a:prstClr val="black"/>
                </a:solidFill>
              </a:rPr>
              <a:pPr defTabSz="917575">
                <a:defRPr/>
              </a:pPr>
              <a:t>43</a:t>
            </a:fld>
            <a:endParaRPr lang="tr-TR" altLang="tr-TR">
              <a:solidFill>
                <a:prstClr val="black"/>
              </a:solidFill>
            </a:endParaRPr>
          </a:p>
        </p:txBody>
      </p:sp>
      <p:sp>
        <p:nvSpPr>
          <p:cNvPr id="81923" name="Rectangle 2"/>
          <p:cNvSpPr>
            <a:spLocks noGrp="1" noRot="1" noChangeAspect="1" noChangeArrowheads="1" noTextEdit="1"/>
          </p:cNvSpPr>
          <p:nvPr>
            <p:ph type="sldImg"/>
          </p:nvPr>
        </p:nvSpPr>
        <p:spPr>
          <a:xfrm>
            <a:off x="90488" y="744538"/>
            <a:ext cx="6616700" cy="3722687"/>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p>
        </p:txBody>
      </p:sp>
    </p:spTree>
    <p:extLst>
      <p:ext uri="{BB962C8B-B14F-4D97-AF65-F5344CB8AC3E}">
        <p14:creationId xmlns:p14="http://schemas.microsoft.com/office/powerpoint/2010/main" val="277536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56E1B0C4-2761-C74F-B7D2-975DE54957D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214781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E7F05-F000-4729-8478-A9D6F5DD8C1E}"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4627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BCE7F05-F000-4729-8478-A9D6F5DD8C1E}" type="slidenum">
              <a:rPr lang="tr-TR" smtClean="0"/>
              <a:t>45</a:t>
            </a:fld>
            <a:endParaRPr lang="tr-TR"/>
          </a:p>
        </p:txBody>
      </p:sp>
    </p:spTree>
    <p:extLst>
      <p:ext uri="{BB962C8B-B14F-4D97-AF65-F5344CB8AC3E}">
        <p14:creationId xmlns:p14="http://schemas.microsoft.com/office/powerpoint/2010/main" val="42602496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52864" y="9428163"/>
            <a:ext cx="29448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8" tIns="45860" rIns="91718" bIns="45860" anchor="b"/>
          <a:lstStyle>
            <a:lvl1pPr defTabSz="917575" eaLnBrk="0" hangingPunct="0">
              <a:spcBef>
                <a:spcPct val="30000"/>
              </a:spcBef>
              <a:defRPr sz="1200">
                <a:solidFill>
                  <a:schemeClr val="tx1"/>
                </a:solidFill>
                <a:latin typeface="Times" pitchFamily="18" charset="0"/>
              </a:defRPr>
            </a:lvl1pPr>
            <a:lvl2pPr marL="742950" indent="-285750" defTabSz="917575" eaLnBrk="0" hangingPunct="0">
              <a:spcBef>
                <a:spcPct val="30000"/>
              </a:spcBef>
              <a:defRPr sz="1200">
                <a:solidFill>
                  <a:schemeClr val="tx1"/>
                </a:solidFill>
                <a:latin typeface="Times" pitchFamily="18" charset="0"/>
              </a:defRPr>
            </a:lvl2pPr>
            <a:lvl3pPr marL="1143000" indent="-228600" defTabSz="917575" eaLnBrk="0" hangingPunct="0">
              <a:spcBef>
                <a:spcPct val="30000"/>
              </a:spcBef>
              <a:defRPr sz="1200">
                <a:solidFill>
                  <a:schemeClr val="tx1"/>
                </a:solidFill>
                <a:latin typeface="Times" pitchFamily="18" charset="0"/>
              </a:defRPr>
            </a:lvl3pPr>
            <a:lvl4pPr marL="1600200" indent="-228600" defTabSz="917575" eaLnBrk="0" hangingPunct="0">
              <a:spcBef>
                <a:spcPct val="30000"/>
              </a:spcBef>
              <a:defRPr sz="1200">
                <a:solidFill>
                  <a:schemeClr val="tx1"/>
                </a:solidFill>
                <a:latin typeface="Times" pitchFamily="18" charset="0"/>
              </a:defRPr>
            </a:lvl4pPr>
            <a:lvl5pPr marL="2057400" indent="-228600" defTabSz="917575" eaLnBrk="0" hangingPunct="0">
              <a:spcBef>
                <a:spcPct val="30000"/>
              </a:spcBef>
              <a:defRPr sz="1200">
                <a:solidFill>
                  <a:schemeClr val="tx1"/>
                </a:solidFill>
                <a:latin typeface="Times" pitchFamily="18" charset="0"/>
              </a:defRPr>
            </a:lvl5pPr>
            <a:lvl6pPr marL="2514600" indent="-228600" defTabSz="917575" eaLnBrk="0" fontAlgn="base" hangingPunct="0">
              <a:spcBef>
                <a:spcPct val="30000"/>
              </a:spcBef>
              <a:spcAft>
                <a:spcPct val="0"/>
              </a:spcAft>
              <a:defRPr sz="1200">
                <a:solidFill>
                  <a:schemeClr val="tx1"/>
                </a:solidFill>
                <a:latin typeface="Times" pitchFamily="18" charset="0"/>
              </a:defRPr>
            </a:lvl6pPr>
            <a:lvl7pPr marL="2971800" indent="-228600" defTabSz="917575" eaLnBrk="0" fontAlgn="base" hangingPunct="0">
              <a:spcBef>
                <a:spcPct val="30000"/>
              </a:spcBef>
              <a:spcAft>
                <a:spcPct val="0"/>
              </a:spcAft>
              <a:defRPr sz="1200">
                <a:solidFill>
                  <a:schemeClr val="tx1"/>
                </a:solidFill>
                <a:latin typeface="Times" pitchFamily="18" charset="0"/>
              </a:defRPr>
            </a:lvl7pPr>
            <a:lvl8pPr marL="3429000" indent="-228600" defTabSz="917575" eaLnBrk="0" fontAlgn="base" hangingPunct="0">
              <a:spcBef>
                <a:spcPct val="30000"/>
              </a:spcBef>
              <a:spcAft>
                <a:spcPct val="0"/>
              </a:spcAft>
              <a:defRPr sz="1200">
                <a:solidFill>
                  <a:schemeClr val="tx1"/>
                </a:solidFill>
                <a:latin typeface="Times" pitchFamily="18" charset="0"/>
              </a:defRPr>
            </a:lvl8pPr>
            <a:lvl9pPr marL="3886200" indent="-228600" defTabSz="917575" eaLnBrk="0" fontAlgn="base" hangingPunct="0">
              <a:spcBef>
                <a:spcPct val="30000"/>
              </a:spcBef>
              <a:spcAft>
                <a:spcPct val="0"/>
              </a:spcAft>
              <a:defRPr sz="1200">
                <a:solidFill>
                  <a:schemeClr val="tx1"/>
                </a:solidFill>
                <a:latin typeface="Times" pitchFamily="18" charset="0"/>
              </a:defRPr>
            </a:lvl9pPr>
          </a:lstStyle>
          <a:p>
            <a:pPr algn="r" eaLnBrk="1" hangingPunct="1">
              <a:spcBef>
                <a:spcPct val="0"/>
              </a:spcBef>
            </a:pPr>
            <a:fld id="{5CFFDD93-92BE-4C92-95B4-7F0DE5EF01E3}" type="slidenum">
              <a:rPr lang="tr-TR" altLang="tr-TR">
                <a:solidFill>
                  <a:srgbClr val="000000"/>
                </a:solidFill>
              </a:rPr>
              <a:pPr algn="r" eaLnBrk="1" hangingPunct="1">
                <a:spcBef>
                  <a:spcPct val="0"/>
                </a:spcBef>
              </a:pPr>
              <a:t>46</a:t>
            </a:fld>
            <a:endParaRPr lang="tr-TR" altLang="tr-TR">
              <a:solidFill>
                <a:srgbClr val="000000"/>
              </a:solidFill>
            </a:endParaRPr>
          </a:p>
        </p:txBody>
      </p:sp>
      <p:sp>
        <p:nvSpPr>
          <p:cNvPr id="34819" name="Rectangle 2"/>
          <p:cNvSpPr>
            <a:spLocks noGrp="1" noRot="1" noChangeAspect="1" noChangeArrowheads="1" noTextEdit="1"/>
          </p:cNvSpPr>
          <p:nvPr>
            <p:ph type="sldImg"/>
          </p:nvPr>
        </p:nvSpPr>
        <p:spPr>
          <a:xfrm>
            <a:off x="90488" y="744538"/>
            <a:ext cx="6616700" cy="3722687"/>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dirty="0"/>
              <a:t>HARİTADA RENKLENDİRİLECEK</a:t>
            </a:r>
          </a:p>
        </p:txBody>
      </p:sp>
    </p:spTree>
    <p:extLst>
      <p:ext uri="{BB962C8B-B14F-4D97-AF65-F5344CB8AC3E}">
        <p14:creationId xmlns:p14="http://schemas.microsoft.com/office/powerpoint/2010/main" val="2156779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52864" y="9428163"/>
            <a:ext cx="29448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8" tIns="45860" rIns="91718" bIns="45860" anchor="b"/>
          <a:lstStyle>
            <a:lvl1pPr defTabSz="917575" eaLnBrk="0" hangingPunct="0">
              <a:spcBef>
                <a:spcPct val="30000"/>
              </a:spcBef>
              <a:defRPr sz="1200">
                <a:solidFill>
                  <a:schemeClr val="tx1"/>
                </a:solidFill>
                <a:latin typeface="Times" pitchFamily="18" charset="0"/>
              </a:defRPr>
            </a:lvl1pPr>
            <a:lvl2pPr marL="742950" indent="-285750" defTabSz="917575" eaLnBrk="0" hangingPunct="0">
              <a:spcBef>
                <a:spcPct val="30000"/>
              </a:spcBef>
              <a:defRPr sz="1200">
                <a:solidFill>
                  <a:schemeClr val="tx1"/>
                </a:solidFill>
                <a:latin typeface="Times" pitchFamily="18" charset="0"/>
              </a:defRPr>
            </a:lvl2pPr>
            <a:lvl3pPr marL="1143000" indent="-228600" defTabSz="917575" eaLnBrk="0" hangingPunct="0">
              <a:spcBef>
                <a:spcPct val="30000"/>
              </a:spcBef>
              <a:defRPr sz="1200">
                <a:solidFill>
                  <a:schemeClr val="tx1"/>
                </a:solidFill>
                <a:latin typeface="Times" pitchFamily="18" charset="0"/>
              </a:defRPr>
            </a:lvl3pPr>
            <a:lvl4pPr marL="1600200" indent="-228600" defTabSz="917575" eaLnBrk="0" hangingPunct="0">
              <a:spcBef>
                <a:spcPct val="30000"/>
              </a:spcBef>
              <a:defRPr sz="1200">
                <a:solidFill>
                  <a:schemeClr val="tx1"/>
                </a:solidFill>
                <a:latin typeface="Times" pitchFamily="18" charset="0"/>
              </a:defRPr>
            </a:lvl4pPr>
            <a:lvl5pPr marL="2057400" indent="-228600" defTabSz="917575" eaLnBrk="0" hangingPunct="0">
              <a:spcBef>
                <a:spcPct val="30000"/>
              </a:spcBef>
              <a:defRPr sz="1200">
                <a:solidFill>
                  <a:schemeClr val="tx1"/>
                </a:solidFill>
                <a:latin typeface="Times" pitchFamily="18" charset="0"/>
              </a:defRPr>
            </a:lvl5pPr>
            <a:lvl6pPr marL="2514600" indent="-228600" defTabSz="917575" eaLnBrk="0" fontAlgn="base" hangingPunct="0">
              <a:spcBef>
                <a:spcPct val="30000"/>
              </a:spcBef>
              <a:spcAft>
                <a:spcPct val="0"/>
              </a:spcAft>
              <a:defRPr sz="1200">
                <a:solidFill>
                  <a:schemeClr val="tx1"/>
                </a:solidFill>
                <a:latin typeface="Times" pitchFamily="18" charset="0"/>
              </a:defRPr>
            </a:lvl6pPr>
            <a:lvl7pPr marL="2971800" indent="-228600" defTabSz="917575" eaLnBrk="0" fontAlgn="base" hangingPunct="0">
              <a:spcBef>
                <a:spcPct val="30000"/>
              </a:spcBef>
              <a:spcAft>
                <a:spcPct val="0"/>
              </a:spcAft>
              <a:defRPr sz="1200">
                <a:solidFill>
                  <a:schemeClr val="tx1"/>
                </a:solidFill>
                <a:latin typeface="Times" pitchFamily="18" charset="0"/>
              </a:defRPr>
            </a:lvl7pPr>
            <a:lvl8pPr marL="3429000" indent="-228600" defTabSz="917575" eaLnBrk="0" fontAlgn="base" hangingPunct="0">
              <a:spcBef>
                <a:spcPct val="30000"/>
              </a:spcBef>
              <a:spcAft>
                <a:spcPct val="0"/>
              </a:spcAft>
              <a:defRPr sz="1200">
                <a:solidFill>
                  <a:schemeClr val="tx1"/>
                </a:solidFill>
                <a:latin typeface="Times" pitchFamily="18" charset="0"/>
              </a:defRPr>
            </a:lvl8pPr>
            <a:lvl9pPr marL="3886200" indent="-228600" defTabSz="917575" eaLnBrk="0" fontAlgn="base" hangingPunct="0">
              <a:spcBef>
                <a:spcPct val="30000"/>
              </a:spcBef>
              <a:spcAft>
                <a:spcPct val="0"/>
              </a:spcAft>
              <a:defRPr sz="1200">
                <a:solidFill>
                  <a:schemeClr val="tx1"/>
                </a:solidFill>
                <a:latin typeface="Times" pitchFamily="18" charset="0"/>
              </a:defRPr>
            </a:lvl9pPr>
          </a:lstStyle>
          <a:p>
            <a:pPr algn="r" eaLnBrk="1" hangingPunct="1">
              <a:spcBef>
                <a:spcPct val="0"/>
              </a:spcBef>
            </a:pPr>
            <a:fld id="{5CFFDD93-92BE-4C92-95B4-7F0DE5EF01E3}" type="slidenum">
              <a:rPr lang="tr-TR" altLang="tr-TR">
                <a:solidFill>
                  <a:srgbClr val="000000"/>
                </a:solidFill>
              </a:rPr>
              <a:pPr algn="r" eaLnBrk="1" hangingPunct="1">
                <a:spcBef>
                  <a:spcPct val="0"/>
                </a:spcBef>
              </a:pPr>
              <a:t>47</a:t>
            </a:fld>
            <a:endParaRPr lang="tr-TR" altLang="tr-TR">
              <a:solidFill>
                <a:srgbClr val="000000"/>
              </a:solidFill>
            </a:endParaRPr>
          </a:p>
        </p:txBody>
      </p:sp>
      <p:sp>
        <p:nvSpPr>
          <p:cNvPr id="34819" name="Rectangle 2"/>
          <p:cNvSpPr>
            <a:spLocks noGrp="1" noRot="1" noChangeAspect="1" noChangeArrowheads="1" noTextEdit="1"/>
          </p:cNvSpPr>
          <p:nvPr>
            <p:ph type="sldImg"/>
          </p:nvPr>
        </p:nvSpPr>
        <p:spPr>
          <a:xfrm>
            <a:off x="90488" y="744538"/>
            <a:ext cx="6616700" cy="3722687"/>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dirty="0"/>
          </a:p>
        </p:txBody>
      </p:sp>
    </p:spTree>
    <p:extLst>
      <p:ext uri="{BB962C8B-B14F-4D97-AF65-F5344CB8AC3E}">
        <p14:creationId xmlns:p14="http://schemas.microsoft.com/office/powerpoint/2010/main" val="3147620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52864" y="9428163"/>
            <a:ext cx="29448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8" tIns="45860" rIns="91718" bIns="45860" anchor="b"/>
          <a:lstStyle>
            <a:lvl1pPr defTabSz="917575" eaLnBrk="0" hangingPunct="0">
              <a:spcBef>
                <a:spcPct val="30000"/>
              </a:spcBef>
              <a:defRPr sz="1200">
                <a:solidFill>
                  <a:schemeClr val="tx1"/>
                </a:solidFill>
                <a:latin typeface="Times" pitchFamily="18" charset="0"/>
              </a:defRPr>
            </a:lvl1pPr>
            <a:lvl2pPr marL="742950" indent="-285750" defTabSz="917575" eaLnBrk="0" hangingPunct="0">
              <a:spcBef>
                <a:spcPct val="30000"/>
              </a:spcBef>
              <a:defRPr sz="1200">
                <a:solidFill>
                  <a:schemeClr val="tx1"/>
                </a:solidFill>
                <a:latin typeface="Times" pitchFamily="18" charset="0"/>
              </a:defRPr>
            </a:lvl2pPr>
            <a:lvl3pPr marL="1143000" indent="-228600" defTabSz="917575" eaLnBrk="0" hangingPunct="0">
              <a:spcBef>
                <a:spcPct val="30000"/>
              </a:spcBef>
              <a:defRPr sz="1200">
                <a:solidFill>
                  <a:schemeClr val="tx1"/>
                </a:solidFill>
                <a:latin typeface="Times" pitchFamily="18" charset="0"/>
              </a:defRPr>
            </a:lvl3pPr>
            <a:lvl4pPr marL="1600200" indent="-228600" defTabSz="917575" eaLnBrk="0" hangingPunct="0">
              <a:spcBef>
                <a:spcPct val="30000"/>
              </a:spcBef>
              <a:defRPr sz="1200">
                <a:solidFill>
                  <a:schemeClr val="tx1"/>
                </a:solidFill>
                <a:latin typeface="Times" pitchFamily="18" charset="0"/>
              </a:defRPr>
            </a:lvl4pPr>
            <a:lvl5pPr marL="2057400" indent="-228600" defTabSz="917575" eaLnBrk="0" hangingPunct="0">
              <a:spcBef>
                <a:spcPct val="30000"/>
              </a:spcBef>
              <a:defRPr sz="1200">
                <a:solidFill>
                  <a:schemeClr val="tx1"/>
                </a:solidFill>
                <a:latin typeface="Times" pitchFamily="18" charset="0"/>
              </a:defRPr>
            </a:lvl5pPr>
            <a:lvl6pPr marL="2514600" indent="-228600" defTabSz="917575" eaLnBrk="0" fontAlgn="base" hangingPunct="0">
              <a:spcBef>
                <a:spcPct val="30000"/>
              </a:spcBef>
              <a:spcAft>
                <a:spcPct val="0"/>
              </a:spcAft>
              <a:defRPr sz="1200">
                <a:solidFill>
                  <a:schemeClr val="tx1"/>
                </a:solidFill>
                <a:latin typeface="Times" pitchFamily="18" charset="0"/>
              </a:defRPr>
            </a:lvl6pPr>
            <a:lvl7pPr marL="2971800" indent="-228600" defTabSz="917575" eaLnBrk="0" fontAlgn="base" hangingPunct="0">
              <a:spcBef>
                <a:spcPct val="30000"/>
              </a:spcBef>
              <a:spcAft>
                <a:spcPct val="0"/>
              </a:spcAft>
              <a:defRPr sz="1200">
                <a:solidFill>
                  <a:schemeClr val="tx1"/>
                </a:solidFill>
                <a:latin typeface="Times" pitchFamily="18" charset="0"/>
              </a:defRPr>
            </a:lvl7pPr>
            <a:lvl8pPr marL="3429000" indent="-228600" defTabSz="917575" eaLnBrk="0" fontAlgn="base" hangingPunct="0">
              <a:spcBef>
                <a:spcPct val="30000"/>
              </a:spcBef>
              <a:spcAft>
                <a:spcPct val="0"/>
              </a:spcAft>
              <a:defRPr sz="1200">
                <a:solidFill>
                  <a:schemeClr val="tx1"/>
                </a:solidFill>
                <a:latin typeface="Times" pitchFamily="18" charset="0"/>
              </a:defRPr>
            </a:lvl8pPr>
            <a:lvl9pPr marL="3886200" indent="-228600" defTabSz="917575" eaLnBrk="0" fontAlgn="base" hangingPunct="0">
              <a:spcBef>
                <a:spcPct val="30000"/>
              </a:spcBef>
              <a:spcAft>
                <a:spcPct val="0"/>
              </a:spcAft>
              <a:defRPr sz="1200">
                <a:solidFill>
                  <a:schemeClr val="tx1"/>
                </a:solidFill>
                <a:latin typeface="Times" pitchFamily="18" charset="0"/>
              </a:defRPr>
            </a:lvl9pPr>
          </a:lstStyle>
          <a:p>
            <a:pPr algn="r" eaLnBrk="1" hangingPunct="1">
              <a:spcBef>
                <a:spcPct val="0"/>
              </a:spcBef>
            </a:pPr>
            <a:fld id="{5CFFDD93-92BE-4C92-95B4-7F0DE5EF01E3}" type="slidenum">
              <a:rPr lang="tr-TR" altLang="tr-TR">
                <a:solidFill>
                  <a:srgbClr val="000000"/>
                </a:solidFill>
              </a:rPr>
              <a:pPr algn="r" eaLnBrk="1" hangingPunct="1">
                <a:spcBef>
                  <a:spcPct val="0"/>
                </a:spcBef>
              </a:pPr>
              <a:t>48</a:t>
            </a:fld>
            <a:endParaRPr lang="tr-TR" altLang="tr-TR">
              <a:solidFill>
                <a:srgbClr val="000000"/>
              </a:solidFill>
            </a:endParaRPr>
          </a:p>
        </p:txBody>
      </p:sp>
      <p:sp>
        <p:nvSpPr>
          <p:cNvPr id="34819" name="Rectangle 2"/>
          <p:cNvSpPr>
            <a:spLocks noGrp="1" noRot="1" noChangeAspect="1" noChangeArrowheads="1" noTextEdit="1"/>
          </p:cNvSpPr>
          <p:nvPr>
            <p:ph type="sldImg"/>
          </p:nvPr>
        </p:nvSpPr>
        <p:spPr>
          <a:xfrm>
            <a:off x="90488" y="744538"/>
            <a:ext cx="6616700" cy="3722687"/>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dirty="0"/>
          </a:p>
        </p:txBody>
      </p:sp>
    </p:spTree>
    <p:extLst>
      <p:ext uri="{BB962C8B-B14F-4D97-AF65-F5344CB8AC3E}">
        <p14:creationId xmlns:p14="http://schemas.microsoft.com/office/powerpoint/2010/main" val="1016710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Genel</a:t>
            </a:r>
            <a:r>
              <a:rPr lang="tr-TR" baseline="0" dirty="0"/>
              <a:t> destekler sunumunda programlarımız hakkında özet bilgiler paylaştık. İlgi duyulan program özelinde de sunumlar gerçekleştirebiliriz. Talepleriniz için ETAP mail adresine mail atabilirsiniz.</a:t>
            </a:r>
          </a:p>
          <a:p>
            <a:r>
              <a:rPr lang="tr-TR" baseline="0" dirty="0"/>
              <a:t>Programlarla ilgili sorularınız için program mail adresleri bu slaytta yer almaktadır.</a:t>
            </a:r>
            <a:endParaRPr lang="tr-TR" dirty="0"/>
          </a:p>
        </p:txBody>
      </p:sp>
      <p:sp>
        <p:nvSpPr>
          <p:cNvPr id="4" name="Slayt Numarası Yer Tutucusu 3"/>
          <p:cNvSpPr>
            <a:spLocks noGrp="1"/>
          </p:cNvSpPr>
          <p:nvPr>
            <p:ph type="sldNum" sz="quarter" idx="10"/>
          </p:nvPr>
        </p:nvSpPr>
        <p:spPr/>
        <p:txBody>
          <a:bodyPr/>
          <a:lstStyle/>
          <a:p>
            <a:fld id="{EBCE7F05-F000-4729-8478-A9D6F5DD8C1E}" type="slidenum">
              <a:rPr lang="tr-TR" smtClean="0"/>
              <a:t>50</a:t>
            </a:fld>
            <a:endParaRPr lang="tr-TR"/>
          </a:p>
        </p:txBody>
      </p:sp>
    </p:spTree>
    <p:extLst>
      <p:ext uri="{BB962C8B-B14F-4D97-AF65-F5344CB8AC3E}">
        <p14:creationId xmlns:p14="http://schemas.microsoft.com/office/powerpoint/2010/main" val="3054761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56E1B0C4-2761-C74F-B7D2-975DE54957D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85697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AAF416B-B964-48D4-A7D2-9A8DD7EB59E9}" type="slidenum">
              <a:rPr lang="tr-TR" smtClean="0"/>
              <a:t>6</a:t>
            </a:fld>
            <a:endParaRPr lang="tr-TR"/>
          </a:p>
        </p:txBody>
      </p:sp>
    </p:spTree>
    <p:extLst>
      <p:ext uri="{BB962C8B-B14F-4D97-AF65-F5344CB8AC3E}">
        <p14:creationId xmlns:p14="http://schemas.microsoft.com/office/powerpoint/2010/main" val="1061452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tr-TR" sz="1200" dirty="0">
                <a:solidFill>
                  <a:prstClr val="black"/>
                </a:solidFill>
              </a:rPr>
              <a:t>* </a:t>
            </a:r>
            <a:r>
              <a:rPr lang="tr-TR" sz="1200" kern="1200" dirty="0">
                <a:solidFill>
                  <a:schemeClr val="tx1"/>
                </a:solidFill>
                <a:effectLst/>
                <a:latin typeface="+mn-lt"/>
                <a:ea typeface="+mn-ea"/>
                <a:cs typeface="+mn-cs"/>
              </a:rPr>
              <a:t>1 Ocak 2024 tarihinden sonra dönem raporu sunulmuş/sunulacak projelere uygulanacaktır. </a:t>
            </a:r>
            <a:endParaRPr lang="tr-TR" dirty="0"/>
          </a:p>
          <a:p>
            <a:endParaRPr lang="tr-TR" dirty="0"/>
          </a:p>
        </p:txBody>
      </p:sp>
      <p:sp>
        <p:nvSpPr>
          <p:cNvPr id="4" name="Slayt Numarası Yer Tutucusu 3"/>
          <p:cNvSpPr>
            <a:spLocks noGrp="1"/>
          </p:cNvSpPr>
          <p:nvPr>
            <p:ph type="sldNum" sz="quarter" idx="10"/>
          </p:nvPr>
        </p:nvSpPr>
        <p:spPr/>
        <p:txBody>
          <a:bodyPr/>
          <a:lstStyle/>
          <a:p>
            <a:fld id="{EBCE7F05-F000-4729-8478-A9D6F5DD8C1E}" type="slidenum">
              <a:rPr lang="tr-TR" smtClean="0"/>
              <a:t>7</a:t>
            </a:fld>
            <a:endParaRPr lang="tr-TR"/>
          </a:p>
        </p:txBody>
      </p:sp>
    </p:spTree>
    <p:extLst>
      <p:ext uri="{BB962C8B-B14F-4D97-AF65-F5344CB8AC3E}">
        <p14:creationId xmlns:p14="http://schemas.microsoft.com/office/powerpoint/2010/main" val="4094522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kern="1200" dirty="0" smtClean="0">
                <a:solidFill>
                  <a:schemeClr val="tx1"/>
                </a:solidFill>
                <a:effectLst/>
                <a:latin typeface="+mn-lt"/>
                <a:ea typeface="+mn-ea"/>
                <a:cs typeface="+mn-cs"/>
              </a:rPr>
              <a:t>1 </a:t>
            </a:r>
            <a:r>
              <a:rPr lang="tr-TR" sz="1200" kern="1200" dirty="0">
                <a:solidFill>
                  <a:schemeClr val="tx1"/>
                </a:solidFill>
                <a:effectLst/>
                <a:latin typeface="+mn-lt"/>
                <a:ea typeface="+mn-ea"/>
                <a:cs typeface="+mn-cs"/>
              </a:rPr>
              <a:t>Ocak 2024 tarihinden sonra dönem raporu sunulmuş/sunulacak projelere uygulanacaktır. </a:t>
            </a:r>
            <a:endParaRPr lang="tr-TR"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dirty="0" smtClean="0"/>
              <a:t>1507 ve 1707 Programına «Geliştirilebilir Proje» kavramı eklendi. </a:t>
            </a:r>
            <a:r>
              <a:rPr lang="tr-TR" dirty="0" smtClean="0">
                <a:solidFill>
                  <a:prstClr val="black"/>
                </a:solidFill>
              </a:rPr>
              <a:t>Güçlü bir yenilikçi teknolojik içerik ve/veya ticarileşme/yeşil mutabakata uyum potansiyeli olmasına rağmen proje başvurusuna bunu yeterince yansıtamamış projeler, Geliştirilebilir Proje olarak nitelendirilmiştir. Bu projeler için ret kararı almak yerine revizyona açılarak tespit edilen eksikliklerin tamamlanmasına ve yeniden değerlendirme yapılmasına imkan sağlanmaktadır.</a:t>
            </a:r>
            <a:endParaRPr lang="tr-TR"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E7F05-F000-4729-8478-A9D6F5DD8C1E}"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0828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44068" lvl="1" indent="-342900" algn="just">
              <a:spcBef>
                <a:spcPts val="200"/>
              </a:spcBef>
              <a:spcAft>
                <a:spcPts val="400"/>
              </a:spcAft>
              <a:buClr>
                <a:srgbClr val="D34817"/>
              </a:buClr>
              <a:buFont typeface="Wingdings" panose="05000000000000000000" pitchFamily="2" charset="2"/>
              <a:buChar char="§"/>
            </a:pPr>
            <a:r>
              <a:rPr lang="tr-TR" sz="1800" dirty="0" smtClean="0"/>
              <a:t>Proje önerisinin ortaklı olarak sunulması (5 puan)</a:t>
            </a:r>
          </a:p>
          <a:p>
            <a:pPr marL="544068" lvl="1" indent="-342900" algn="just">
              <a:spcBef>
                <a:spcPts val="200"/>
              </a:spcBef>
              <a:spcAft>
                <a:spcPts val="400"/>
              </a:spcAft>
              <a:buClr>
                <a:srgbClr val="D34817"/>
              </a:buClr>
              <a:buFont typeface="Wingdings" panose="05000000000000000000" pitchFamily="2" charset="2"/>
              <a:buChar char="§"/>
            </a:pPr>
            <a:r>
              <a:rPr lang="tr-TR" sz="1800" dirty="0" smtClean="0"/>
              <a:t>Firmanın ilk TEYDEB başvurusu olması (5 puan)</a:t>
            </a:r>
          </a:p>
          <a:p>
            <a:pPr marL="544068" lvl="1" indent="-342900" algn="just">
              <a:spcBef>
                <a:spcPts val="200"/>
              </a:spcBef>
              <a:spcAft>
                <a:spcPts val="400"/>
              </a:spcAft>
              <a:buClr>
                <a:srgbClr val="D34817"/>
              </a:buClr>
              <a:buFont typeface="Wingdings" panose="05000000000000000000" pitchFamily="2" charset="2"/>
              <a:buChar char="§"/>
            </a:pPr>
            <a:r>
              <a:rPr lang="tr-TR" sz="1800" dirty="0" smtClean="0"/>
              <a:t>Geçmişte desteklenen TÜBİTAK projelerinin ticarileşme performansı ( 5 ile 10 puan arası)</a:t>
            </a:r>
          </a:p>
          <a:p>
            <a:pPr marL="544068" lvl="1" indent="-342900" algn="just">
              <a:spcBef>
                <a:spcPts val="200"/>
              </a:spcBef>
              <a:spcAft>
                <a:spcPts val="400"/>
              </a:spcAft>
              <a:buClr>
                <a:srgbClr val="D34817"/>
              </a:buClr>
              <a:buFont typeface="Wingdings" panose="05000000000000000000" pitchFamily="2" charset="2"/>
              <a:buChar char="§"/>
            </a:pPr>
            <a:r>
              <a:rPr lang="tr-TR" sz="1800" dirty="0" smtClean="0"/>
              <a:t>Firmanın uluslararası fonlara proje başvurusunda bulunmuş olması (5 puan)</a:t>
            </a:r>
          </a:p>
          <a:p>
            <a:pPr marL="544068" lvl="1" indent="-342900" algn="just">
              <a:spcBef>
                <a:spcPts val="200"/>
              </a:spcBef>
              <a:spcAft>
                <a:spcPts val="400"/>
              </a:spcAft>
              <a:buClr>
                <a:srgbClr val="D34817"/>
              </a:buClr>
              <a:buFont typeface="Wingdings" panose="05000000000000000000" pitchFamily="2" charset="2"/>
              <a:buChar char="§"/>
            </a:pPr>
            <a:r>
              <a:rPr lang="tr-TR" sz="1800" dirty="0" smtClean="0"/>
              <a:t>Proje önerisinin çağrıda belirtilen Öncelikli ve Kilit Teknolojilerde Ar-Ge ve Yenilik Konuları ile Stratejik ve İhtiyaç Odaklı Ar-Ge ve Yenilik Konularından birinde olması (5 puan) **</a:t>
            </a:r>
          </a:p>
          <a:p>
            <a:pPr marL="544068" lvl="1" indent="-342900" algn="just">
              <a:spcBef>
                <a:spcPts val="200"/>
              </a:spcBef>
              <a:spcAft>
                <a:spcPts val="400"/>
              </a:spcAft>
              <a:buClr>
                <a:srgbClr val="D34817"/>
              </a:buClr>
              <a:buFont typeface="Wingdings" panose="05000000000000000000" pitchFamily="2" charset="2"/>
              <a:buChar char="§"/>
            </a:pPr>
            <a:r>
              <a:rPr lang="tr-TR" sz="1800" dirty="0" smtClean="0"/>
              <a:t>Avrupa Yeşil Mutabakatı ve İklim Değişikliğine Uyuma Yönelik Ar-Ge ve Yenilik Konuları arasında olması (8 puan) **</a:t>
            </a:r>
          </a:p>
          <a:p>
            <a:pPr marL="544068" lvl="1" indent="-342900" algn="just">
              <a:spcBef>
                <a:spcPts val="200"/>
              </a:spcBef>
              <a:spcAft>
                <a:spcPts val="400"/>
              </a:spcAft>
              <a:buClr>
                <a:srgbClr val="D34817"/>
              </a:buClr>
              <a:buFont typeface="Wingdings" panose="05000000000000000000" pitchFamily="2" charset="2"/>
              <a:buChar char="§"/>
            </a:pPr>
            <a:r>
              <a:rPr lang="tr-TR" sz="1800" dirty="0" smtClean="0"/>
              <a:t>1702 Patent Lisans çağrıları çerçevesinde desteklenen projelerin devam projeleri (5 puan)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119CD-9D41-46FE-B5E8-0C4138D28043}" type="slidenum">
              <a:rPr kumimoji="0" lang="tr-TR" alt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alt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8350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DB1F69B-027C-4A04-81EE-1AC8D52C55E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962AD80-C05E-4506-8EB3-C5A37C4E9C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CD4E5A55-63E8-4C7F-8DB9-73F294A65654}"/>
              </a:ext>
            </a:extLst>
          </p:cNvPr>
          <p:cNvSpPr>
            <a:spLocks noGrp="1"/>
          </p:cNvSpPr>
          <p:nvPr>
            <p:ph type="dt" sz="half" idx="10"/>
          </p:nvPr>
        </p:nvSpPr>
        <p:spPr/>
        <p:txBody>
          <a:bodyPr/>
          <a:lstStyle/>
          <a:p>
            <a:endParaRPr lang="tr-TR" dirty="0"/>
          </a:p>
        </p:txBody>
      </p:sp>
      <p:sp>
        <p:nvSpPr>
          <p:cNvPr id="5" name="Alt Bilgi Yer Tutucusu 4">
            <a:extLst>
              <a:ext uri="{FF2B5EF4-FFF2-40B4-BE49-F238E27FC236}">
                <a16:creationId xmlns:a16="http://schemas.microsoft.com/office/drawing/2014/main" id="{48D0B3B0-56B6-4B87-84FE-B4150A910471}"/>
              </a:ext>
            </a:extLst>
          </p:cNvPr>
          <p:cNvSpPr>
            <a:spLocks noGrp="1"/>
          </p:cNvSpPr>
          <p:nvPr>
            <p:ph type="ftr" sz="quarter" idx="11"/>
          </p:nvPr>
        </p:nvSpPr>
        <p:spPr/>
        <p:txBody>
          <a:bodyPr/>
          <a:lstStyle/>
          <a:p>
            <a:endParaRPr lang="tr-TR" dirty="0"/>
          </a:p>
        </p:txBody>
      </p:sp>
      <p:sp>
        <p:nvSpPr>
          <p:cNvPr id="6" name="Slayt Numarası Yer Tutucusu 5">
            <a:extLst>
              <a:ext uri="{FF2B5EF4-FFF2-40B4-BE49-F238E27FC236}">
                <a16:creationId xmlns:a16="http://schemas.microsoft.com/office/drawing/2014/main" id="{E10392A2-7394-4794-881D-32B4883A77CC}"/>
              </a:ext>
            </a:extLst>
          </p:cNvPr>
          <p:cNvSpPr>
            <a:spLocks noGrp="1"/>
          </p:cNvSpPr>
          <p:nvPr>
            <p:ph type="sldNum" sz="quarter" idx="12"/>
          </p:nvPr>
        </p:nvSpPr>
        <p:spPr>
          <a:xfrm>
            <a:off x="9296400" y="6356350"/>
            <a:ext cx="2743200" cy="365125"/>
          </a:xfrm>
        </p:spPr>
        <p:txBody>
          <a:bodyPr/>
          <a:lstStyle/>
          <a:p>
            <a:fld id="{376D99DA-EA9F-40EE-8B15-66C9FF3956A0}" type="slidenum">
              <a:rPr lang="tr-TR" smtClean="0"/>
              <a:t>‹#›</a:t>
            </a:fld>
            <a:endParaRPr lang="tr-TR" dirty="0"/>
          </a:p>
        </p:txBody>
      </p:sp>
    </p:spTree>
    <p:extLst>
      <p:ext uri="{BB962C8B-B14F-4D97-AF65-F5344CB8AC3E}">
        <p14:creationId xmlns:p14="http://schemas.microsoft.com/office/powerpoint/2010/main" val="3313171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fld id="{376D99DA-EA9F-40EE-8B15-66C9FF3956A0}" type="slidenum">
              <a:rPr lang="tr-TR" smtClean="0"/>
              <a:pPr/>
              <a:t>‹#›</a:t>
            </a:fld>
            <a:endParaRPr lang="tr-TR" dirty="0"/>
          </a:p>
        </p:txBody>
      </p:sp>
    </p:spTree>
    <p:extLst>
      <p:ext uri="{BB962C8B-B14F-4D97-AF65-F5344CB8AC3E}">
        <p14:creationId xmlns:p14="http://schemas.microsoft.com/office/powerpoint/2010/main" val="3446308021"/>
      </p:ext>
    </p:extLst>
  </p:cSld>
  <p:clrMapOvr>
    <a:masterClrMapping/>
  </p:clrMapOvr>
  <p:transition/>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4A1359E-2C8B-4D52-A37F-D13C53F27107}" type="datetime1">
              <a:rPr lang="tr-TR" smtClean="0">
                <a:solidFill>
                  <a:prstClr val="black">
                    <a:tint val="75000"/>
                  </a:prstClr>
                </a:solidFill>
              </a:rPr>
              <a:pPr/>
              <a:t>3.12.2024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331576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FFB7ABF9-8768-4299-BA04-B74AEA9E4EBF}" type="datetime1">
              <a:rPr lang="tr-TR" smtClean="0">
                <a:solidFill>
                  <a:prstClr val="black">
                    <a:tint val="75000"/>
                  </a:prstClr>
                </a:solidFill>
              </a:rPr>
              <a:pPr/>
              <a:t>3.12.2024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628588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77505BD-5AA7-4F7B-BA79-9342E46188FA}" type="datetime1">
              <a:rPr lang="tr-TR" smtClean="0">
                <a:solidFill>
                  <a:prstClr val="black">
                    <a:tint val="75000"/>
                  </a:prstClr>
                </a:solidFill>
              </a:rPr>
              <a:pPr/>
              <a:t>3.12.2024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143402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E65F94D-1817-4578-BC38-266B8E4A2B67}" type="datetime1">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375776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683DE7A-12C5-43AD-84A4-B7AE514CD876}" type="datetime1">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942278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59140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833838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1859537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717031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7737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1" cy="1362076"/>
          </a:xfrm>
        </p:spPr>
        <p:txBody>
          <a:bodyPr anchor="t"/>
          <a:lstStyle>
            <a:lvl1pPr algn="l">
              <a:defRPr sz="3999" b="1" cap="all"/>
            </a:lvl1pPr>
          </a:lstStyle>
          <a:p>
            <a:r>
              <a:rPr lang="tr-TR"/>
              <a:t>Asıl başlık stili için tıklatın</a:t>
            </a:r>
            <a:endParaRPr lang="en-US"/>
          </a:p>
        </p:txBody>
      </p:sp>
      <p:sp>
        <p:nvSpPr>
          <p:cNvPr id="3" name="Text Placeholder 2"/>
          <p:cNvSpPr>
            <a:spLocks noGrp="1"/>
          </p:cNvSpPr>
          <p:nvPr>
            <p:ph type="body" idx="1"/>
          </p:nvPr>
        </p:nvSpPr>
        <p:spPr>
          <a:xfrm>
            <a:off x="963084" y="2906715"/>
            <a:ext cx="10363201" cy="1500187"/>
          </a:xfrm>
        </p:spPr>
        <p:txBody>
          <a:bodyPr anchor="b"/>
          <a:lstStyle>
            <a:lvl1pPr marL="0" indent="0">
              <a:buNone/>
              <a:defRPr sz="2000"/>
            </a:lvl1pPr>
            <a:lvl2pPr marL="465078" indent="0">
              <a:buNone/>
              <a:defRPr sz="1800"/>
            </a:lvl2pPr>
            <a:lvl3pPr marL="930157" indent="0">
              <a:buNone/>
              <a:defRPr sz="1500"/>
            </a:lvl3pPr>
            <a:lvl4pPr marL="1395235" indent="0">
              <a:buNone/>
              <a:defRPr sz="1400"/>
            </a:lvl4pPr>
            <a:lvl5pPr marL="1860312" indent="0">
              <a:buNone/>
              <a:defRPr sz="1400"/>
            </a:lvl5pPr>
            <a:lvl6pPr marL="2325391" indent="0">
              <a:buNone/>
              <a:defRPr sz="1400"/>
            </a:lvl6pPr>
            <a:lvl7pPr marL="2790469" indent="0">
              <a:buNone/>
              <a:defRPr sz="1400"/>
            </a:lvl7pPr>
            <a:lvl8pPr marL="3255548" indent="0">
              <a:buNone/>
              <a:defRPr sz="1400"/>
            </a:lvl8pPr>
            <a:lvl9pPr marL="3720626" indent="0">
              <a:buNone/>
              <a:defRPr sz="1400"/>
            </a:lvl9pPr>
          </a:lstStyle>
          <a:p>
            <a:pPr lvl="0"/>
            <a:r>
              <a:rPr lang="tr-TR"/>
              <a:t>Asıl metin stillerini düzenle</a:t>
            </a:r>
          </a:p>
        </p:txBody>
      </p:sp>
      <p:sp>
        <p:nvSpPr>
          <p:cNvPr id="4" name="Rectangle 10"/>
          <p:cNvSpPr>
            <a:spLocks noGrp="1" noChangeArrowheads="1"/>
          </p:cNvSpPr>
          <p:nvPr>
            <p:ph type="sldNum" sz="quarter" idx="10"/>
          </p:nvPr>
        </p:nvSpPr>
        <p:spPr>
          <a:ln/>
        </p:spPr>
        <p:txBody>
          <a:bodyPr/>
          <a:lstStyle>
            <a:lvl1pPr>
              <a:defRPr/>
            </a:lvl1pPr>
          </a:lstStyle>
          <a:p>
            <a:fld id="{376D99DA-EA9F-40EE-8B15-66C9FF3956A0}" type="slidenum">
              <a:rPr lang="tr-TR" smtClean="0"/>
              <a:pPr/>
              <a:t>‹#›</a:t>
            </a:fld>
            <a:endParaRPr lang="tr-TR" dirty="0"/>
          </a:p>
        </p:txBody>
      </p:sp>
    </p:spTree>
    <p:extLst>
      <p:ext uri="{BB962C8B-B14F-4D97-AF65-F5344CB8AC3E}">
        <p14:creationId xmlns:p14="http://schemas.microsoft.com/office/powerpoint/2010/main" val="1537919003"/>
      </p:ext>
    </p:extLst>
  </p:cSld>
  <p:clrMapOvr>
    <a:masterClrMapping/>
  </p:clrMapOvr>
  <p:transition/>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1769095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295480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672145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066637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972243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384674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1694240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1644912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991628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21270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1007534" y="906466"/>
            <a:ext cx="5384800" cy="5330826"/>
          </a:xfrm>
        </p:spPr>
        <p:txBody>
          <a:bodyPr/>
          <a:lstStyle>
            <a:lvl1pPr>
              <a:defRPr sz="28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6595534" y="906466"/>
            <a:ext cx="5384800" cy="5330826"/>
          </a:xfrm>
        </p:spPr>
        <p:txBody>
          <a:bodyPr/>
          <a:lstStyle>
            <a:lvl1pPr>
              <a:defRPr sz="28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Rectangle 10"/>
          <p:cNvSpPr>
            <a:spLocks noGrp="1" noChangeArrowheads="1"/>
          </p:cNvSpPr>
          <p:nvPr>
            <p:ph type="sldNum" sz="quarter" idx="10"/>
          </p:nvPr>
        </p:nvSpPr>
        <p:spPr>
          <a:ln/>
        </p:spPr>
        <p:txBody>
          <a:bodyPr/>
          <a:lstStyle>
            <a:lvl1pPr>
              <a:defRPr/>
            </a:lvl1pPr>
          </a:lstStyle>
          <a:p>
            <a:fld id="{376D99DA-EA9F-40EE-8B15-66C9FF3956A0}" type="slidenum">
              <a:rPr lang="tr-TR" smtClean="0"/>
              <a:pPr/>
              <a:t>‹#›</a:t>
            </a:fld>
            <a:endParaRPr lang="tr-TR" dirty="0"/>
          </a:p>
        </p:txBody>
      </p:sp>
    </p:spTree>
    <p:extLst>
      <p:ext uri="{BB962C8B-B14F-4D97-AF65-F5344CB8AC3E}">
        <p14:creationId xmlns:p14="http://schemas.microsoft.com/office/powerpoint/2010/main" val="2295911844"/>
      </p:ext>
    </p:extLst>
  </p:cSld>
  <p:clrMapOvr>
    <a:masterClrMapping/>
  </p:clrMapOvr>
  <p:transition/>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10249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446281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109630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663760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753244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460257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028131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10896533" cy="618565"/>
          </a:xfrm>
          <a:prstGeom prst="rect">
            <a:avLst/>
          </a:prstGeom>
        </p:spPr>
        <p:txBody>
          <a:bodyPr>
            <a:normAutofit/>
          </a:bodyPr>
          <a:lstStyle>
            <a:lvl1pPr>
              <a:defRPr sz="2400" b="1">
                <a:latin typeface="+mn-lt"/>
              </a:defRPr>
            </a:lvl1pPr>
          </a:lstStyle>
          <a:p>
            <a:r>
              <a:rPr lang="tr-TR" dirty="0"/>
              <a:t>Asıl başlık stili için tıklatın</a:t>
            </a:r>
            <a:endParaRPr lang="tr-TR" noProof="0" dirty="0"/>
          </a:p>
        </p:txBody>
      </p:sp>
    </p:spTree>
    <p:extLst>
      <p:ext uri="{BB962C8B-B14F-4D97-AF65-F5344CB8AC3E}">
        <p14:creationId xmlns:p14="http://schemas.microsoft.com/office/powerpoint/2010/main" val="35037476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Sunum_Geleceğe Bakış Güncel_TR">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9448800" y="6492875"/>
            <a:ext cx="2743200" cy="365125"/>
          </a:xfrm>
          <a:prstGeom prst="rect">
            <a:avLst/>
          </a:prstGeom>
        </p:spPr>
        <p:txBody>
          <a:bodyPr vert="horz" wrap="square" lIns="91440" tIns="45720" rIns="91440" bIns="45720" numCol="1" anchor="t" anchorCtr="0" compatLnSpc="1">
            <a:prstTxWarp prst="textNoShape">
              <a:avLst/>
            </a:prstTxWarp>
          </a:bodyPr>
          <a:lstStyle>
            <a:lvl1pPr algn="r" eaLnBrk="0" hangingPunct="0">
              <a:defRPr sz="1100" smtClean="0">
                <a:solidFill>
                  <a:schemeClr val="tx1">
                    <a:lumMod val="50000"/>
                    <a:lumOff val="50000"/>
                  </a:schemeClr>
                </a:solidFill>
                <a:ea typeface="MS PGothic" panose="020B0600070205080204" pitchFamily="34" charset="-128"/>
              </a:defRPr>
            </a:lvl1pPr>
          </a:lstStyle>
          <a:p>
            <a:pPr>
              <a:defRPr/>
            </a:pPr>
            <a:fld id="{591A17FA-49A3-4AF9-9D8B-755AE9E25346}" type="slidenum">
              <a:rPr lang="en-US" altLang="tr-TR" smtClean="0"/>
              <a:pPr>
                <a:defRPr/>
              </a:pPr>
              <a:t>‹#›</a:t>
            </a:fld>
            <a:r>
              <a:rPr lang="tr-TR" altLang="tr-TR" dirty="0"/>
              <a:t>/52</a:t>
            </a:r>
            <a:endParaRPr lang="en-US" altLang="tr-TR" dirty="0"/>
          </a:p>
        </p:txBody>
      </p:sp>
      <p:sp>
        <p:nvSpPr>
          <p:cNvPr id="4" name="Başlık 3">
            <a:extLst>
              <a:ext uri="{FF2B5EF4-FFF2-40B4-BE49-F238E27FC236}">
                <a16:creationId xmlns:a16="http://schemas.microsoft.com/office/drawing/2014/main" id="{D4121D1B-D374-21AA-4F37-635FADCF0969}"/>
              </a:ext>
            </a:extLst>
          </p:cNvPr>
          <p:cNvSpPr>
            <a:spLocks noGrp="1"/>
          </p:cNvSpPr>
          <p:nvPr>
            <p:ph type="title"/>
          </p:nvPr>
        </p:nvSpPr>
        <p:spPr/>
        <p:txBody>
          <a:bodyPr/>
          <a:lstStyle/>
          <a:p>
            <a:r>
              <a:rPr lang="tr-TR"/>
              <a:t>Asıl başlık stilini düzenlemek için tıklayın</a:t>
            </a:r>
          </a:p>
        </p:txBody>
      </p:sp>
    </p:spTree>
    <p:extLst>
      <p:ext uri="{BB962C8B-B14F-4D97-AF65-F5344CB8AC3E}">
        <p14:creationId xmlns:p14="http://schemas.microsoft.com/office/powerpoint/2010/main" val="38993113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4F3603FA-8997-4153-A60C-4A2B2C8BAF84}" type="datetime1">
              <a:rPr lang="tr-TR" smtClean="0"/>
              <a:t>3.12.2024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512269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09602" y="274638"/>
            <a:ext cx="10972800" cy="1143000"/>
          </a:xfrm>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65078" indent="0">
              <a:buNone/>
              <a:defRPr sz="2000" b="1"/>
            </a:lvl2pPr>
            <a:lvl3pPr marL="930157" indent="0">
              <a:buNone/>
              <a:defRPr sz="1800" b="1"/>
            </a:lvl3pPr>
            <a:lvl4pPr marL="1395235" indent="0">
              <a:buNone/>
              <a:defRPr sz="1500" b="1"/>
            </a:lvl4pPr>
            <a:lvl5pPr marL="1860312" indent="0">
              <a:buNone/>
              <a:defRPr sz="1500" b="1"/>
            </a:lvl5pPr>
            <a:lvl6pPr marL="2325391" indent="0">
              <a:buNone/>
              <a:defRPr sz="1500" b="1"/>
            </a:lvl6pPr>
            <a:lvl7pPr marL="2790469" indent="0">
              <a:buNone/>
              <a:defRPr sz="1500" b="1"/>
            </a:lvl7pPr>
            <a:lvl8pPr marL="3255548" indent="0">
              <a:buNone/>
              <a:defRPr sz="1500" b="1"/>
            </a:lvl8pPr>
            <a:lvl9pPr marL="3720626" indent="0">
              <a:buNone/>
              <a:defRPr sz="1500" b="1"/>
            </a:lvl9pPr>
          </a:lstStyle>
          <a:p>
            <a:pPr lvl="0"/>
            <a:r>
              <a:rPr lang="tr-TR"/>
              <a:t>Asıl metin stillerini düzenle</a:t>
            </a:r>
          </a:p>
        </p:txBody>
      </p:sp>
      <p:sp>
        <p:nvSpPr>
          <p:cNvPr id="4" name="Content Placeholder 3"/>
          <p:cNvSpPr>
            <a:spLocks noGrp="1"/>
          </p:cNvSpPr>
          <p:nvPr>
            <p:ph sz="half" idx="2"/>
          </p:nvPr>
        </p:nvSpPr>
        <p:spPr>
          <a:xfrm>
            <a:off x="609600" y="2174877"/>
            <a:ext cx="5386917"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6193371" y="1535115"/>
            <a:ext cx="5389033" cy="639763"/>
          </a:xfrm>
        </p:spPr>
        <p:txBody>
          <a:bodyPr anchor="b"/>
          <a:lstStyle>
            <a:lvl1pPr marL="0" indent="0">
              <a:buNone/>
              <a:defRPr sz="2400" b="1"/>
            </a:lvl1pPr>
            <a:lvl2pPr marL="465078" indent="0">
              <a:buNone/>
              <a:defRPr sz="2000" b="1"/>
            </a:lvl2pPr>
            <a:lvl3pPr marL="930157" indent="0">
              <a:buNone/>
              <a:defRPr sz="1800" b="1"/>
            </a:lvl3pPr>
            <a:lvl4pPr marL="1395235" indent="0">
              <a:buNone/>
              <a:defRPr sz="1500" b="1"/>
            </a:lvl4pPr>
            <a:lvl5pPr marL="1860312" indent="0">
              <a:buNone/>
              <a:defRPr sz="1500" b="1"/>
            </a:lvl5pPr>
            <a:lvl6pPr marL="2325391" indent="0">
              <a:buNone/>
              <a:defRPr sz="1500" b="1"/>
            </a:lvl6pPr>
            <a:lvl7pPr marL="2790469" indent="0">
              <a:buNone/>
              <a:defRPr sz="1500" b="1"/>
            </a:lvl7pPr>
            <a:lvl8pPr marL="3255548" indent="0">
              <a:buNone/>
              <a:defRPr sz="1500" b="1"/>
            </a:lvl8pPr>
            <a:lvl9pPr marL="3720626" indent="0">
              <a:buNone/>
              <a:defRPr sz="1500" b="1"/>
            </a:lvl9pPr>
          </a:lstStyle>
          <a:p>
            <a:pPr lvl="0"/>
            <a:r>
              <a:rPr lang="tr-TR"/>
              <a:t>Asıl metin stillerini düzenle</a:t>
            </a:r>
          </a:p>
        </p:txBody>
      </p:sp>
      <p:sp>
        <p:nvSpPr>
          <p:cNvPr id="6" name="Content Placeholder 5"/>
          <p:cNvSpPr>
            <a:spLocks noGrp="1"/>
          </p:cNvSpPr>
          <p:nvPr>
            <p:ph sz="quarter" idx="4"/>
          </p:nvPr>
        </p:nvSpPr>
        <p:spPr>
          <a:xfrm>
            <a:off x="6193371" y="2174877"/>
            <a:ext cx="5389033"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Rectangle 10"/>
          <p:cNvSpPr>
            <a:spLocks noGrp="1" noChangeArrowheads="1"/>
          </p:cNvSpPr>
          <p:nvPr>
            <p:ph type="sldNum" sz="quarter" idx="10"/>
          </p:nvPr>
        </p:nvSpPr>
        <p:spPr>
          <a:ln/>
        </p:spPr>
        <p:txBody>
          <a:bodyPr/>
          <a:lstStyle>
            <a:lvl1pPr>
              <a:defRPr/>
            </a:lvl1pPr>
          </a:lstStyle>
          <a:p>
            <a:fld id="{376D99DA-EA9F-40EE-8B15-66C9FF3956A0}" type="slidenum">
              <a:rPr lang="tr-TR" smtClean="0"/>
              <a:pPr/>
              <a:t>‹#›</a:t>
            </a:fld>
            <a:endParaRPr lang="tr-TR" dirty="0"/>
          </a:p>
        </p:txBody>
      </p:sp>
    </p:spTree>
    <p:extLst>
      <p:ext uri="{BB962C8B-B14F-4D97-AF65-F5344CB8AC3E}">
        <p14:creationId xmlns:p14="http://schemas.microsoft.com/office/powerpoint/2010/main" val="3873734380"/>
      </p:ext>
    </p:extLst>
  </p:cSld>
  <p:clrMapOvr>
    <a:masterClrMapping/>
  </p:clrMapOvr>
  <p:transition/>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0195AE6-3659-4AE7-8F77-14E91DAB118D}" type="datetime1">
              <a:rPr lang="tr-TR" smtClean="0"/>
              <a:t>3.12.2024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4691894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DAECED1C-46E9-4801-9C2A-3CB64D962160}" type="datetime1">
              <a:rPr lang="tr-TR" smtClean="0"/>
              <a:t>3.12.2024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8278875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325D22D9-ED85-4FB7-A89E-DF808FF7C5A4}" type="datetime1">
              <a:rPr lang="tr-TR" smtClean="0"/>
              <a:t>3.12.2024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9135441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CFC4732A-FFB4-4894-A277-0A55B01BFCF8}" type="datetime1">
              <a:rPr lang="tr-TR" smtClean="0"/>
              <a:t>3.12.2024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7305594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6C0E1C4D-DD46-49D2-A725-4B145CFF22F1}" type="datetime1">
              <a:rPr lang="tr-TR" smtClean="0"/>
              <a:t>3.12.2024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3623374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4A1359E-2C8B-4D52-A37F-D13C53F27107}" type="datetime1">
              <a:rPr lang="tr-TR" smtClean="0"/>
              <a:t>3.12.2024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7010716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FFB7ABF9-8768-4299-BA04-B74AEA9E4EBF}" type="datetime1">
              <a:rPr lang="tr-TR" smtClean="0"/>
              <a:t>3.12.2024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6353055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77505BD-5AA7-4F7B-BA79-9342E46188FA}" type="datetime1">
              <a:rPr lang="tr-TR" smtClean="0"/>
              <a:t>3.12.2024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33981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E65F94D-1817-4578-BC38-266B8E4A2B67}" type="datetime1">
              <a:rPr lang="tr-TR" smtClean="0"/>
              <a:t>3.12.2024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7459971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683DE7A-12C5-43AD-84A4-B7AE514CD876}" type="datetime1">
              <a:rPr lang="tr-TR" smtClean="0"/>
              <a:t>3.12.2024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815310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Rectangle 10"/>
          <p:cNvSpPr>
            <a:spLocks noGrp="1" noChangeArrowheads="1"/>
          </p:cNvSpPr>
          <p:nvPr>
            <p:ph type="sldNum" sz="quarter" idx="10"/>
          </p:nvPr>
        </p:nvSpPr>
        <p:spPr>
          <a:ln/>
        </p:spPr>
        <p:txBody>
          <a:bodyPr/>
          <a:lstStyle>
            <a:lvl1pPr>
              <a:defRPr/>
            </a:lvl1pPr>
          </a:lstStyle>
          <a:p>
            <a:fld id="{6B5068A4-7AB1-4987-BEC0-486BCDB874F9}" type="slidenum">
              <a:rPr lang="tr-TR" smtClean="0"/>
              <a:t>‹#›</a:t>
            </a:fld>
            <a:endParaRPr lang="tr-TR"/>
          </a:p>
        </p:txBody>
      </p:sp>
    </p:spTree>
    <p:extLst>
      <p:ext uri="{BB962C8B-B14F-4D97-AF65-F5344CB8AC3E}">
        <p14:creationId xmlns:p14="http://schemas.microsoft.com/office/powerpoint/2010/main" val="394161665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3603FA-8997-4153-A60C-4A2B2C8BAF84}"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29523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195AE6-3659-4AE7-8F77-14E91DAB118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26602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ECED1C-46E9-4801-9C2A-3CB64D962160}"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4449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5D22D9-ED85-4FB7-A89E-DF808FF7C5A4}"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29473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C4732A-FFB4-4894-A277-0A55B01BFCF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05548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0E1C4D-DD46-49D2-A725-4B145CFF22F1}"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67920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A1359E-2C8B-4D52-A37F-D13C53F2710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98564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B7ABF9-8768-4299-BA04-B74AEA9E4EBF}"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718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7505BD-5AA7-4F7B-BA79-9342E46188FA}"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52925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65F94D-1817-4578-BC38-266B8E4A2B6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1147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fld id="{376D99DA-EA9F-40EE-8B15-66C9FF3956A0}" type="slidenum">
              <a:rPr lang="tr-TR" smtClean="0"/>
              <a:pPr/>
              <a:t>‹#›</a:t>
            </a:fld>
            <a:endParaRPr lang="tr-TR" dirty="0"/>
          </a:p>
        </p:txBody>
      </p:sp>
    </p:spTree>
    <p:extLst>
      <p:ext uri="{BB962C8B-B14F-4D97-AF65-F5344CB8AC3E}">
        <p14:creationId xmlns:p14="http://schemas.microsoft.com/office/powerpoint/2010/main" val="1502118137"/>
      </p:ext>
    </p:extLst>
  </p:cSld>
  <p:clrMapOvr>
    <a:masterClrMapping/>
  </p:clrMapOvr>
  <p:transition/>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3DE7A-12C5-43AD-84A4-B7AE514CD876}"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11150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3603FA-8997-4153-A60C-4A2B2C8BAF84}"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37683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195AE6-3659-4AE7-8F77-14E91DAB118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29998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ECED1C-46E9-4801-9C2A-3CB64D962160}"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49243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5D22D9-ED85-4FB7-A89E-DF808FF7C5A4}"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20688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C4732A-FFB4-4894-A277-0A55B01BFCF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8190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0E1C4D-DD46-49D2-A725-4B145CFF22F1}"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10164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A1359E-2C8B-4D52-A37F-D13C53F2710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22825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B7ABF9-8768-4299-BA04-B74AEA9E4EBF}"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48588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7505BD-5AA7-4F7B-BA79-9342E46188FA}"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8234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1"/>
          </a:xfrm>
        </p:spPr>
        <p:txBody>
          <a:bodyPr anchor="b"/>
          <a:lstStyle>
            <a:lvl1pPr algn="l">
              <a:defRPr sz="2000" b="1"/>
            </a:lvl1pPr>
          </a:lstStyle>
          <a:p>
            <a:r>
              <a:rPr lang="tr-TR"/>
              <a:t>Asıl başlık stili için tıklatın</a:t>
            </a:r>
            <a:endParaRPr lang="en-US"/>
          </a:p>
        </p:txBody>
      </p:sp>
      <p:sp>
        <p:nvSpPr>
          <p:cNvPr id="3" name="Content Placeholder 2"/>
          <p:cNvSpPr>
            <a:spLocks noGrp="1"/>
          </p:cNvSpPr>
          <p:nvPr>
            <p:ph idx="1"/>
          </p:nvPr>
        </p:nvSpPr>
        <p:spPr>
          <a:xfrm>
            <a:off x="4766737" y="273053"/>
            <a:ext cx="6815666" cy="5853114"/>
          </a:xfrm>
        </p:spPr>
        <p:txBody>
          <a:bodyPr/>
          <a:lstStyle>
            <a:lvl1pPr>
              <a:defRPr sz="3299"/>
            </a:lvl1pPr>
            <a:lvl2pPr>
              <a:defRPr sz="2899"/>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609604" y="1435104"/>
            <a:ext cx="4011084" cy="4691064"/>
          </a:xfrm>
        </p:spPr>
        <p:txBody>
          <a:bodyPr/>
          <a:lstStyle>
            <a:lvl1pPr marL="0" indent="0">
              <a:buNone/>
              <a:defRPr sz="1400"/>
            </a:lvl1pPr>
            <a:lvl2pPr marL="465078" indent="0">
              <a:buNone/>
              <a:defRPr sz="1200"/>
            </a:lvl2pPr>
            <a:lvl3pPr marL="930157" indent="0">
              <a:buNone/>
              <a:defRPr sz="1000"/>
            </a:lvl3pPr>
            <a:lvl4pPr marL="1395235" indent="0">
              <a:buNone/>
              <a:defRPr sz="1000"/>
            </a:lvl4pPr>
            <a:lvl5pPr marL="1860312" indent="0">
              <a:buNone/>
              <a:defRPr sz="1000"/>
            </a:lvl5pPr>
            <a:lvl6pPr marL="2325391" indent="0">
              <a:buNone/>
              <a:defRPr sz="1000"/>
            </a:lvl6pPr>
            <a:lvl7pPr marL="2790469" indent="0">
              <a:buNone/>
              <a:defRPr sz="1000"/>
            </a:lvl7pPr>
            <a:lvl8pPr marL="3255548" indent="0">
              <a:buNone/>
              <a:defRPr sz="1000"/>
            </a:lvl8pPr>
            <a:lvl9pPr marL="3720626" indent="0">
              <a:buNone/>
              <a:defRPr sz="1000"/>
            </a:lvl9pPr>
          </a:lstStyle>
          <a:p>
            <a:pPr lvl="0"/>
            <a:r>
              <a:rPr lang="tr-TR"/>
              <a:t>Asıl metin stillerini düzenle</a:t>
            </a:r>
          </a:p>
        </p:txBody>
      </p:sp>
      <p:sp>
        <p:nvSpPr>
          <p:cNvPr id="5" name="Rectangle 10"/>
          <p:cNvSpPr>
            <a:spLocks noGrp="1" noChangeArrowheads="1"/>
          </p:cNvSpPr>
          <p:nvPr>
            <p:ph type="sldNum" sz="quarter" idx="10"/>
          </p:nvPr>
        </p:nvSpPr>
        <p:spPr>
          <a:ln/>
        </p:spPr>
        <p:txBody>
          <a:bodyPr/>
          <a:lstStyle>
            <a:lvl1pPr>
              <a:defRPr/>
            </a:lvl1pPr>
          </a:lstStyle>
          <a:p>
            <a:fld id="{376D99DA-EA9F-40EE-8B15-66C9FF3956A0}" type="slidenum">
              <a:rPr lang="tr-TR" smtClean="0"/>
              <a:pPr/>
              <a:t>‹#›</a:t>
            </a:fld>
            <a:endParaRPr lang="tr-TR" dirty="0"/>
          </a:p>
        </p:txBody>
      </p:sp>
    </p:spTree>
    <p:extLst>
      <p:ext uri="{BB962C8B-B14F-4D97-AF65-F5344CB8AC3E}">
        <p14:creationId xmlns:p14="http://schemas.microsoft.com/office/powerpoint/2010/main" val="3097534918"/>
      </p:ext>
    </p:extLst>
  </p:cSld>
  <p:clrMapOvr>
    <a:masterClrMapping/>
  </p:clrMapOvr>
  <p:transition/>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65F94D-1817-4578-BC38-266B8E4A2B6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94405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83DE7A-12C5-43AD-84A4-B7AE514CD876}"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84854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12" name="1 Başlık"/>
          <p:cNvSpPr>
            <a:spLocks noGrp="1"/>
          </p:cNvSpPr>
          <p:nvPr>
            <p:ph type="ctrTitle"/>
          </p:nvPr>
        </p:nvSpPr>
        <p:spPr>
          <a:xfrm>
            <a:off x="939800" y="3184526"/>
            <a:ext cx="10363200" cy="1470025"/>
          </a:xfrm>
        </p:spPr>
        <p:txBody>
          <a:bodyPr>
            <a:normAutofit/>
          </a:bodyPr>
          <a:lstStyle>
            <a:lvl1pPr algn="ctr">
              <a:defRPr sz="4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a:t>Asıl başlık stili için tıklatın</a:t>
            </a:r>
            <a:endParaRPr lang="tr-TR" noProof="0" dirty="0"/>
          </a:p>
        </p:txBody>
      </p:sp>
      <p:sp>
        <p:nvSpPr>
          <p:cNvPr id="13" name="2 Alt Başlık"/>
          <p:cNvSpPr>
            <a:spLocks noGrp="1"/>
          </p:cNvSpPr>
          <p:nvPr>
            <p:ph type="subTitle" idx="1" hasCustomPrompt="1"/>
          </p:nvPr>
        </p:nvSpPr>
        <p:spPr>
          <a:xfrm>
            <a:off x="1828800" y="5118100"/>
            <a:ext cx="8534400" cy="520700"/>
          </a:xfrm>
        </p:spPr>
        <p:txBody>
          <a:bodyPr>
            <a:normAutofit/>
          </a:bodyPr>
          <a:lstStyle>
            <a:lvl1pPr marL="0" indent="0" algn="ctr">
              <a:buNone/>
              <a:defRPr sz="2800" b="1">
                <a:solidFill>
                  <a:schemeClr val="accent4">
                    <a:lumMod val="40000"/>
                    <a:lumOff val="6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dirty="0"/>
              <a:t>Tarih</a:t>
            </a:r>
            <a:endParaRPr lang="en-US" dirty="0"/>
          </a:p>
        </p:txBody>
      </p:sp>
      <p:sp>
        <p:nvSpPr>
          <p:cNvPr id="14" name="4 Altbilgi Yer Tutucusu"/>
          <p:cNvSpPr>
            <a:spLocks noGrp="1"/>
          </p:cNvSpPr>
          <p:nvPr>
            <p:ph type="ftr" sz="quarter" idx="11"/>
          </p:nvPr>
        </p:nvSpPr>
        <p:spPr>
          <a:xfrm>
            <a:off x="4165600" y="6356351"/>
            <a:ext cx="3860800" cy="365125"/>
          </a:xfrm>
        </p:spPr>
        <p:txBody>
          <a:bodyPr/>
          <a:lstStyle>
            <a:lvl1pP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Toplantı Adı, vb.</a:t>
            </a:r>
          </a:p>
        </p:txBody>
      </p:sp>
      <p:pic>
        <p:nvPicPr>
          <p:cNvPr id="2" name="Resim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41169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10896533" cy="618565"/>
          </a:xfrm>
          <a:prstGeom prst="rect">
            <a:avLst/>
          </a:prstGeom>
        </p:spPr>
        <p:txBody>
          <a:bodyPr>
            <a:normAutofit/>
          </a:bodyPr>
          <a:lstStyle>
            <a:lvl1pPr>
              <a:defRPr sz="2400" b="1">
                <a:latin typeface="+mn-lt"/>
              </a:defRPr>
            </a:lvl1pPr>
          </a:lstStyle>
          <a:p>
            <a:r>
              <a:rPr lang="tr-TR"/>
              <a:t>Asıl başlık stili için tıklatın</a:t>
            </a:r>
            <a:endParaRPr lang="tr-TR" noProof="0" dirty="0"/>
          </a:p>
        </p:txBody>
      </p:sp>
      <p:sp>
        <p:nvSpPr>
          <p:cNvPr id="3" name="2 İçerik Yer Tutucusu"/>
          <p:cNvSpPr>
            <a:spLocks noGrp="1"/>
          </p:cNvSpPr>
          <p:nvPr>
            <p:ph idx="1"/>
          </p:nvPr>
        </p:nvSpPr>
        <p:spPr>
          <a:xfrm>
            <a:off x="952536" y="1052741"/>
            <a:ext cx="10286933" cy="5073427"/>
          </a:xfrm>
          <a:prstGeom prst="rect">
            <a:avLst/>
          </a:prstGeom>
        </p:spPr>
        <p:txBody>
          <a:bodyPr>
            <a:normAutofit/>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tr-TR" noProof="0" dirty="0"/>
          </a:p>
        </p:txBody>
      </p:sp>
      <p:sp>
        <p:nvSpPr>
          <p:cNvPr id="4" name="3 Veri Yer Tutucusu"/>
          <p:cNvSpPr>
            <a:spLocks noGrp="1"/>
          </p:cNvSpPr>
          <p:nvPr>
            <p:ph type="dt" sz="half" idx="10"/>
          </p:nvPr>
        </p:nvSpPr>
        <p:spPr>
          <a:xfrm>
            <a:off x="609600" y="6356359"/>
            <a:ext cx="2844800" cy="365125"/>
          </a:xfrm>
          <a:prstGeom prst="rect">
            <a:avLst/>
          </a:prstGeom>
        </p:spPr>
        <p:txBody>
          <a:bodyPr/>
          <a:lstStyle>
            <a:lvl1pPr>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5" name="4 Altbilgi Yer Tutucusu"/>
          <p:cNvSpPr>
            <a:spLocks noGrp="1"/>
          </p:cNvSpPr>
          <p:nvPr>
            <p:ph type="ftr" sz="quarter" idx="11"/>
          </p:nvPr>
        </p:nvSpPr>
        <p:spPr>
          <a:xfrm>
            <a:off x="4165600" y="6356359"/>
            <a:ext cx="3860800" cy="365125"/>
          </a:xfrm>
          <a:prstGeom prst="rect">
            <a:avLst/>
          </a:prstGeom>
        </p:spPr>
        <p:txBody>
          <a:bodyPr/>
          <a:lstStyle>
            <a:lvl1pPr>
              <a:defRPr>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8" name="5 Slayt Numarası Yer Tutucusu"/>
          <p:cNvSpPr>
            <a:spLocks noGrp="1"/>
          </p:cNvSpPr>
          <p:nvPr>
            <p:ph type="sldNum" sz="quarter" idx="4"/>
          </p:nvPr>
        </p:nvSpPr>
        <p:spPr>
          <a:xfrm>
            <a:off x="9347200" y="6457158"/>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rPr>
              <a:t>/90</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pic>
        <p:nvPicPr>
          <p:cNvPr id="6" name="Resim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22283"/>
          </a:xfrm>
          <a:prstGeom prst="rect">
            <a:avLst/>
          </a:prstGeom>
        </p:spPr>
      </p:pic>
    </p:spTree>
    <p:extLst>
      <p:ext uri="{BB962C8B-B14F-4D97-AF65-F5344CB8AC3E}">
        <p14:creationId xmlns:p14="http://schemas.microsoft.com/office/powerpoint/2010/main" val="18560266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0" y="-1"/>
            <a:ext cx="10896601" cy="609601"/>
          </a:xfrm>
          <a:prstGeom prst="rect">
            <a:avLst/>
          </a:prstGeom>
        </p:spPr>
        <p:txBody>
          <a:bodyPr>
            <a:normAutofit/>
          </a:bodyPr>
          <a:lstStyle>
            <a:lvl1pPr>
              <a:defRPr sz="2400" b="1">
                <a:latin typeface="+mn-lt"/>
              </a:defRPr>
            </a:lvl1pPr>
          </a:lstStyle>
          <a:p>
            <a:r>
              <a:rPr lang="tr-TR"/>
              <a:t>Asıl başlık stili için tıklatın</a:t>
            </a:r>
            <a:endParaRPr lang="en-US" dirty="0"/>
          </a:p>
        </p:txBody>
      </p:sp>
      <p:sp>
        <p:nvSpPr>
          <p:cNvPr id="3" name="2 İçerik Yer Tutucusu"/>
          <p:cNvSpPr>
            <a:spLocks noGrp="1"/>
          </p:cNvSpPr>
          <p:nvPr>
            <p:ph sz="half" idx="1"/>
          </p:nvPr>
        </p:nvSpPr>
        <p:spPr>
          <a:xfrm>
            <a:off x="623392" y="1052741"/>
            <a:ext cx="5371008" cy="5073427"/>
          </a:xfrm>
          <a:prstGeom prst="rect">
            <a:avLst/>
          </a:prstGeo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3 İçerik Yer Tutucusu"/>
          <p:cNvSpPr>
            <a:spLocks noGrp="1"/>
          </p:cNvSpPr>
          <p:nvPr>
            <p:ph sz="half" idx="2"/>
          </p:nvPr>
        </p:nvSpPr>
        <p:spPr>
          <a:xfrm>
            <a:off x="6197600" y="1052741"/>
            <a:ext cx="5384800" cy="5073427"/>
          </a:xfrm>
          <a:prstGeom prst="rect">
            <a:avLst/>
          </a:prstGeo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4 Veri Yer Tutucusu"/>
          <p:cNvSpPr>
            <a:spLocks noGrp="1"/>
          </p:cNvSpPr>
          <p:nvPr>
            <p:ph type="dt" sz="half" idx="10"/>
          </p:nvPr>
        </p:nvSpPr>
        <p:spPr>
          <a:xfrm>
            <a:off x="609600" y="6356359"/>
            <a:ext cx="2844800" cy="365125"/>
          </a:xfrm>
          <a:prstGeom prst="rect">
            <a:avLst/>
          </a:prstGeom>
        </p:spPr>
        <p:txBody>
          <a:bodyPr/>
          <a:lstStyle>
            <a:lvl1pPr>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6" name="5 Altbilgi Yer Tutucusu"/>
          <p:cNvSpPr>
            <a:spLocks noGrp="1"/>
          </p:cNvSpPr>
          <p:nvPr>
            <p:ph type="ftr" sz="quarter" idx="11"/>
          </p:nvPr>
        </p:nvSpPr>
        <p:spPr>
          <a:xfrm>
            <a:off x="4165600" y="6356359"/>
            <a:ext cx="3860800" cy="365125"/>
          </a:xfrm>
          <a:prstGeom prst="rect">
            <a:avLst/>
          </a:prstGeom>
        </p:spPr>
        <p:txBody>
          <a:bodyPr/>
          <a:lstStyle>
            <a:lvl1pPr>
              <a:defRPr>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9" name="5 Slayt Numarası Yer Tutucusu"/>
          <p:cNvSpPr>
            <a:spLocks noGrp="1"/>
          </p:cNvSpPr>
          <p:nvPr>
            <p:ph type="sldNum" sz="quarter" idx="4"/>
          </p:nvPr>
        </p:nvSpPr>
        <p:spPr>
          <a:xfrm>
            <a:off x="9347200" y="6457158"/>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rPr>
              <a:t>/90</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pic>
        <p:nvPicPr>
          <p:cNvPr id="8" name="Resim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22283"/>
          </a:xfrm>
          <a:prstGeom prst="rect">
            <a:avLst/>
          </a:prstGeom>
        </p:spPr>
      </p:pic>
    </p:spTree>
    <p:extLst>
      <p:ext uri="{BB962C8B-B14F-4D97-AF65-F5344CB8AC3E}">
        <p14:creationId xmlns:p14="http://schemas.microsoft.com/office/powerpoint/2010/main" val="5280367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10896601" cy="622300"/>
          </a:xfrm>
          <a:prstGeom prst="rect">
            <a:avLst/>
          </a:prstGeom>
        </p:spPr>
        <p:txBody>
          <a:bodyPr>
            <a:normAutofit/>
          </a:bodyPr>
          <a:lstStyle>
            <a:lvl1pPr>
              <a:defRPr sz="2400" b="1">
                <a:latin typeface="+mn-lt"/>
              </a:defRPr>
            </a:lvl1pPr>
          </a:lstStyle>
          <a:p>
            <a:r>
              <a:rPr lang="tr-TR"/>
              <a:t>Asıl başlık stili için tıklatın</a:t>
            </a:r>
            <a:endParaRPr lang="en-US" dirty="0"/>
          </a:p>
        </p:txBody>
      </p:sp>
      <p:sp>
        <p:nvSpPr>
          <p:cNvPr id="3" name="2 Metin Yer Tutucusu"/>
          <p:cNvSpPr>
            <a:spLocks noGrp="1"/>
          </p:cNvSpPr>
          <p:nvPr>
            <p:ph type="body" idx="1"/>
          </p:nvPr>
        </p:nvSpPr>
        <p:spPr>
          <a:xfrm>
            <a:off x="623392" y="1124745"/>
            <a:ext cx="5373125" cy="792088"/>
          </a:xfrm>
          <a:prstGeom prst="rect">
            <a:avLst/>
          </a:prstGeom>
        </p:spPr>
        <p:txBody>
          <a:bodyPr>
            <a:noAutofit/>
          </a:bodyPr>
          <a:lstStyle>
            <a:lvl1pPr marL="0" indent="0">
              <a:buNone/>
              <a:defRPr sz="22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623392" y="1988845"/>
            <a:ext cx="5373125" cy="4137323"/>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4 Metin Yer Tutucusu"/>
          <p:cNvSpPr>
            <a:spLocks noGrp="1"/>
          </p:cNvSpPr>
          <p:nvPr>
            <p:ph type="body" sz="quarter" idx="3"/>
          </p:nvPr>
        </p:nvSpPr>
        <p:spPr>
          <a:xfrm>
            <a:off x="6193373" y="1124745"/>
            <a:ext cx="5389033" cy="792088"/>
          </a:xfrm>
          <a:prstGeom prst="rect">
            <a:avLst/>
          </a:prstGeom>
        </p:spPr>
        <p:txBody>
          <a:bodyPr>
            <a:noAutofit/>
          </a:bodyPr>
          <a:lstStyle>
            <a:lvl1pPr marL="0" indent="0">
              <a:buNone/>
              <a:defRPr sz="22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6193373" y="1988845"/>
            <a:ext cx="5389033" cy="4137323"/>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3 Veri Yer Tutucusu"/>
          <p:cNvSpPr>
            <a:spLocks noGrp="1"/>
          </p:cNvSpPr>
          <p:nvPr>
            <p:ph type="dt" sz="half" idx="10"/>
          </p:nvPr>
        </p:nvSpPr>
        <p:spPr>
          <a:xfrm>
            <a:off x="609600" y="6356359"/>
            <a:ext cx="2844800" cy="365125"/>
          </a:xfrm>
          <a:prstGeom prst="rect">
            <a:avLst/>
          </a:prstGeom>
        </p:spPr>
        <p:txBody>
          <a:bodyPr/>
          <a:lstStyle>
            <a:lvl1pPr>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8" name="4 Altbilgi Yer Tutucusu"/>
          <p:cNvSpPr>
            <a:spLocks noGrp="1"/>
          </p:cNvSpPr>
          <p:nvPr>
            <p:ph type="ftr" sz="quarter" idx="11"/>
          </p:nvPr>
        </p:nvSpPr>
        <p:spPr>
          <a:xfrm>
            <a:off x="4165600" y="6356359"/>
            <a:ext cx="3860800" cy="365125"/>
          </a:xfrm>
          <a:prstGeom prst="rect">
            <a:avLst/>
          </a:prstGeom>
        </p:spPr>
        <p:txBody>
          <a:bodyPr/>
          <a:lstStyle>
            <a:lvl1pPr>
              <a:defRPr>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10" name="5 Slayt Numarası Yer Tutucusu"/>
          <p:cNvSpPr>
            <a:spLocks noGrp="1"/>
          </p:cNvSpPr>
          <p:nvPr>
            <p:ph type="sldNum" sz="quarter" idx="12"/>
          </p:nvPr>
        </p:nvSpPr>
        <p:spPr>
          <a:xfrm>
            <a:off x="9347200" y="6457158"/>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rPr>
              <a:t>/90</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pic>
        <p:nvPicPr>
          <p:cNvPr id="11" name="Resim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22283"/>
          </a:xfrm>
          <a:prstGeom prst="rect">
            <a:avLst/>
          </a:prstGeom>
        </p:spPr>
      </p:pic>
    </p:spTree>
    <p:extLst>
      <p:ext uri="{BB962C8B-B14F-4D97-AF65-F5344CB8AC3E}">
        <p14:creationId xmlns:p14="http://schemas.microsoft.com/office/powerpoint/2010/main" val="31298559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10896601" cy="600635"/>
          </a:xfrm>
          <a:prstGeom prst="rect">
            <a:avLst/>
          </a:prstGeom>
        </p:spPr>
        <p:txBody>
          <a:bodyPr>
            <a:normAutofit/>
          </a:bodyPr>
          <a:lstStyle>
            <a:lvl1pPr>
              <a:defRPr sz="2400" b="1">
                <a:latin typeface="+mn-lt"/>
              </a:defRPr>
            </a:lvl1pPr>
          </a:lstStyle>
          <a:p>
            <a:r>
              <a:rPr lang="tr-TR"/>
              <a:t>Asıl başlık stili için tıklatın</a:t>
            </a:r>
            <a:endParaRPr lang="en-US" dirty="0"/>
          </a:p>
        </p:txBody>
      </p:sp>
      <p:sp>
        <p:nvSpPr>
          <p:cNvPr id="3" name="2 Veri Yer Tutucusu"/>
          <p:cNvSpPr>
            <a:spLocks noGrp="1"/>
          </p:cNvSpPr>
          <p:nvPr>
            <p:ph type="dt" sz="half" idx="10"/>
          </p:nvPr>
        </p:nvSpPr>
        <p:spPr>
          <a:xfrm>
            <a:off x="609600" y="6356359"/>
            <a:ext cx="2844800" cy="365125"/>
          </a:xfrm>
          <a:prstGeom prst="rect">
            <a:avLst/>
          </a:prstGeom>
        </p:spPr>
        <p:txBody>
          <a:bodyPr/>
          <a:lstStyle>
            <a:lvl1pPr>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4" name="3 Altbilgi Yer Tutucusu"/>
          <p:cNvSpPr>
            <a:spLocks noGrp="1"/>
          </p:cNvSpPr>
          <p:nvPr>
            <p:ph type="ftr" sz="quarter" idx="11"/>
          </p:nvPr>
        </p:nvSpPr>
        <p:spPr>
          <a:xfrm>
            <a:off x="4165600" y="6356359"/>
            <a:ext cx="3860800" cy="365125"/>
          </a:xfrm>
          <a:prstGeom prst="rect">
            <a:avLst/>
          </a:prstGeom>
        </p:spPr>
        <p:txBody>
          <a:bodyPr/>
          <a:lstStyle>
            <a:lvl1pPr>
              <a:defRPr>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6" name="5 Slayt Numarası Yer Tutucusu"/>
          <p:cNvSpPr>
            <a:spLocks noGrp="1"/>
          </p:cNvSpPr>
          <p:nvPr>
            <p:ph type="sldNum" sz="quarter" idx="4"/>
          </p:nvPr>
        </p:nvSpPr>
        <p:spPr>
          <a:xfrm>
            <a:off x="9347200" y="6457158"/>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rPr>
              <a:t>/90</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pic>
        <p:nvPicPr>
          <p:cNvPr id="7" name="Resim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22283"/>
          </a:xfrm>
          <a:prstGeom prst="rect">
            <a:avLst/>
          </a:prstGeom>
        </p:spPr>
      </p:pic>
    </p:spTree>
    <p:extLst>
      <p:ext uri="{BB962C8B-B14F-4D97-AF65-F5344CB8AC3E}">
        <p14:creationId xmlns:p14="http://schemas.microsoft.com/office/powerpoint/2010/main" val="18076425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37664263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1" y="1"/>
            <a:ext cx="10896533" cy="618565"/>
          </a:xfrm>
          <a:prstGeom prst="rect">
            <a:avLst/>
          </a:prstGeom>
        </p:spPr>
        <p:txBody>
          <a:bodyPr>
            <a:normAutofit/>
          </a:bodyPr>
          <a:lstStyle>
            <a:lvl1pPr>
              <a:defRPr sz="2400" b="1">
                <a:latin typeface="+mn-lt"/>
              </a:defRPr>
            </a:lvl1pPr>
          </a:lstStyle>
          <a:p>
            <a:r>
              <a:rPr lang="tr-TR" dirty="0"/>
              <a:t>Asıl başlık stili için tıklatın</a:t>
            </a:r>
            <a:endParaRPr lang="tr-TR" noProof="0" dirty="0"/>
          </a:p>
        </p:txBody>
      </p:sp>
      <p:sp>
        <p:nvSpPr>
          <p:cNvPr id="3" name="2 İçerik Yer Tutucusu"/>
          <p:cNvSpPr>
            <a:spLocks noGrp="1"/>
          </p:cNvSpPr>
          <p:nvPr>
            <p:ph idx="1"/>
          </p:nvPr>
        </p:nvSpPr>
        <p:spPr>
          <a:xfrm>
            <a:off x="952537" y="1052741"/>
            <a:ext cx="10286933" cy="5073427"/>
          </a:xfrm>
          <a:prstGeom prst="rect">
            <a:avLst/>
          </a:prstGeom>
        </p:spPr>
        <p:txBody>
          <a:bodyPr>
            <a:normAutofit/>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a:p>
            <a:pPr lvl="4"/>
            <a:endParaRPr lang="tr-TR" noProof="0" dirty="0"/>
          </a:p>
        </p:txBody>
      </p:sp>
      <p:sp>
        <p:nvSpPr>
          <p:cNvPr id="4" name="3 Veri Yer Tutucusu"/>
          <p:cNvSpPr>
            <a:spLocks noGrp="1"/>
          </p:cNvSpPr>
          <p:nvPr>
            <p:ph type="dt" sz="half" idx="10"/>
          </p:nvPr>
        </p:nvSpPr>
        <p:spPr>
          <a:xfrm>
            <a:off x="609600" y="6356360"/>
            <a:ext cx="2844800" cy="365125"/>
          </a:xfrm>
          <a:prstGeom prst="rect">
            <a:avLst/>
          </a:prstGeom>
        </p:spPr>
        <p:txBody>
          <a:bodyPr/>
          <a:lstStyle>
            <a:lvl1pPr>
              <a:defRPr>
                <a:latin typeface="+mn-lt"/>
              </a:defRPr>
            </a:lvl1pPr>
          </a:lstStyle>
          <a:p>
            <a:pPr defTabSz="914172">
              <a:defRPr/>
            </a:pPr>
            <a:endParaRPr lang="en-US" altLang="tr-TR" dirty="0"/>
          </a:p>
        </p:txBody>
      </p:sp>
      <p:sp>
        <p:nvSpPr>
          <p:cNvPr id="5" name="4 Altbilgi Yer Tutucusu"/>
          <p:cNvSpPr>
            <a:spLocks noGrp="1"/>
          </p:cNvSpPr>
          <p:nvPr>
            <p:ph type="ftr" sz="quarter" idx="11"/>
          </p:nvPr>
        </p:nvSpPr>
        <p:spPr>
          <a:xfrm>
            <a:off x="4165601" y="6356360"/>
            <a:ext cx="3860800" cy="365125"/>
          </a:xfrm>
          <a:prstGeom prst="rect">
            <a:avLst/>
          </a:prstGeom>
        </p:spPr>
        <p:txBody>
          <a:bodyPr/>
          <a:lstStyle>
            <a:lvl1pPr>
              <a:defRPr>
                <a:latin typeface="+mn-lt"/>
              </a:defRPr>
            </a:lvl1pPr>
          </a:lstStyle>
          <a:p>
            <a:pPr defTabSz="914172">
              <a:defRPr/>
            </a:pPr>
            <a:endParaRPr lang="tr-TR" altLang="tr-TR"/>
          </a:p>
        </p:txBody>
      </p:sp>
      <p:sp>
        <p:nvSpPr>
          <p:cNvPr id="8" name="5 Slayt Numarası Yer Tutucusu"/>
          <p:cNvSpPr>
            <a:spLocks noGrp="1"/>
          </p:cNvSpPr>
          <p:nvPr>
            <p:ph type="sldNum" sz="quarter" idx="4"/>
          </p:nvPr>
        </p:nvSpPr>
        <p:spPr>
          <a:xfrm>
            <a:off x="9347200" y="6457159"/>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cs typeface="Arial" panose="020B0604020202020204" pitchFamily="34" charset="0"/>
              </a:defRPr>
            </a:lvl1pPr>
          </a:lstStyle>
          <a:p>
            <a:pPr defTabSz="914172">
              <a:defRPr/>
            </a:pPr>
            <a:fld id="{44026C08-5BA6-495F-B527-3EF67B7D534B}" type="slidenum">
              <a:rPr lang="en-US" altLang="tr-TR" smtClean="0">
                <a:ea typeface="MS PGothic" pitchFamily="34" charset="-128"/>
              </a:rPr>
              <a:pPr defTabSz="914172">
                <a:defRPr/>
              </a:pPr>
              <a:t>‹#›</a:t>
            </a:fld>
            <a:r>
              <a:rPr lang="tr-TR" altLang="tr-TR">
                <a:ea typeface="MS PGothic" pitchFamily="34" charset="-128"/>
              </a:rPr>
              <a:t>/90</a:t>
            </a:r>
            <a:endParaRPr lang="en-US" altLang="tr-TR" dirty="0">
              <a:ea typeface="MS PGothic" pitchFamily="34" charset="-128"/>
            </a:endParaRPr>
          </a:p>
        </p:txBody>
      </p:sp>
      <p:pic>
        <p:nvPicPr>
          <p:cNvPr id="6" name="Resim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22283"/>
          </a:xfrm>
          <a:prstGeom prst="rect">
            <a:avLst/>
          </a:prstGeom>
        </p:spPr>
      </p:pic>
    </p:spTree>
    <p:extLst>
      <p:ext uri="{BB962C8B-B14F-4D97-AF65-F5344CB8AC3E}">
        <p14:creationId xmlns:p14="http://schemas.microsoft.com/office/powerpoint/2010/main" val="33020613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_Başlık ve İçerik">
    <p:spTree>
      <p:nvGrpSpPr>
        <p:cNvPr id="1" name=""/>
        <p:cNvGrpSpPr/>
        <p:nvPr/>
      </p:nvGrpSpPr>
      <p:grpSpPr>
        <a:xfrm>
          <a:off x="0" y="0"/>
          <a:ext cx="0" cy="0"/>
          <a:chOff x="0" y="0"/>
          <a:chExt cx="0" cy="0"/>
        </a:xfrm>
      </p:grpSpPr>
      <p:sp>
        <p:nvSpPr>
          <p:cNvPr id="3" name="2 İçerik Yer Tutucusu"/>
          <p:cNvSpPr>
            <a:spLocks noGrp="1"/>
          </p:cNvSpPr>
          <p:nvPr>
            <p:ph idx="1"/>
          </p:nvPr>
        </p:nvSpPr>
        <p:spPr>
          <a:xfrm>
            <a:off x="623392" y="1271814"/>
            <a:ext cx="11233248" cy="2601686"/>
          </a:xfrm>
          <a:prstGeom prst="rect">
            <a:avLst/>
          </a:prstGeom>
        </p:spPr>
        <p:txBody>
          <a:bodyPr>
            <a:normAutofit/>
          </a:bodyPr>
          <a:lstStyle>
            <a:lvl1pPr>
              <a:defRPr sz="2400">
                <a:latin typeface="Helvetica" panose="020B0604020202020204" pitchFamily="34" charset="0"/>
                <a:ea typeface="Tahoma" panose="020B0604030504040204" pitchFamily="34" charset="0"/>
                <a:cs typeface="Helvetica" panose="020B0604020202020204" pitchFamily="34" charset="0"/>
              </a:defRPr>
            </a:lvl1pPr>
            <a:lvl2pPr>
              <a:defRPr sz="2400">
                <a:latin typeface="Helvetica" panose="020B0604020202020204" pitchFamily="34" charset="0"/>
                <a:ea typeface="Tahoma" panose="020B0604030504040204" pitchFamily="34" charset="0"/>
                <a:cs typeface="Helvetica" panose="020B0604020202020204" pitchFamily="34" charset="0"/>
              </a:defRPr>
            </a:lvl2pPr>
            <a:lvl3pPr>
              <a:defRPr sz="2400">
                <a:latin typeface="Helvetica" panose="020B0604020202020204" pitchFamily="34" charset="0"/>
                <a:ea typeface="Tahoma" panose="020B0604030504040204" pitchFamily="34" charset="0"/>
                <a:cs typeface="Helvetica" panose="020B0604020202020204" pitchFamily="34" charset="0"/>
              </a:defRPr>
            </a:lvl3pPr>
            <a:lvl4pPr>
              <a:defRPr sz="2400">
                <a:latin typeface="Helvetica" panose="020B0604020202020204" pitchFamily="34" charset="0"/>
                <a:ea typeface="Tahoma" panose="020B0604030504040204" pitchFamily="34" charset="0"/>
                <a:cs typeface="Helvetica" panose="020B0604020202020204" pitchFamily="34" charset="0"/>
              </a:defRPr>
            </a:lvl4pPr>
            <a:lvl5pPr>
              <a:defRPr sz="2400">
                <a:latin typeface="Helvetica" panose="020B0604020202020204" pitchFamily="34" charset="0"/>
                <a:ea typeface="Tahoma" panose="020B0604030504040204" pitchFamily="34" charset="0"/>
                <a:cs typeface="Helvetica" panose="020B0604020202020204" pitchFamily="34" charset="0"/>
              </a:defRPr>
            </a:lvl5pPr>
          </a:lstStyle>
          <a:p>
            <a:pPr lvl="0"/>
            <a:r>
              <a:rPr lang="tr-TR" noProof="0"/>
              <a:t>Asıl metin stillerini düzenle</a:t>
            </a:r>
          </a:p>
          <a:p>
            <a:pPr lvl="1"/>
            <a:r>
              <a:rPr lang="tr-TR" noProof="0"/>
              <a:t>İkinci düzey</a:t>
            </a:r>
          </a:p>
          <a:p>
            <a:pPr lvl="2"/>
            <a:r>
              <a:rPr lang="tr-TR" noProof="0"/>
              <a:t>Üçüncü düzey</a:t>
            </a:r>
          </a:p>
          <a:p>
            <a:pPr lvl="3"/>
            <a:r>
              <a:rPr lang="tr-TR" noProof="0"/>
              <a:t>Dördüncü düzey</a:t>
            </a:r>
          </a:p>
          <a:p>
            <a:pPr lvl="4"/>
            <a:r>
              <a:rPr lang="tr-TR" noProof="0"/>
              <a:t>Beşinci düzey</a:t>
            </a:r>
            <a:endParaRPr lang="tr-TR" noProof="0" dirty="0"/>
          </a:p>
        </p:txBody>
      </p:sp>
      <p:sp>
        <p:nvSpPr>
          <p:cNvPr id="4" name="2 İçerik Yer Tutucusu"/>
          <p:cNvSpPr>
            <a:spLocks noGrp="1"/>
          </p:cNvSpPr>
          <p:nvPr>
            <p:ph idx="10"/>
          </p:nvPr>
        </p:nvSpPr>
        <p:spPr>
          <a:xfrm>
            <a:off x="623392" y="4161777"/>
            <a:ext cx="11233248" cy="2429523"/>
          </a:xfrm>
          <a:prstGeom prst="rect">
            <a:avLst/>
          </a:prstGeom>
        </p:spPr>
        <p:txBody>
          <a:bodyPr>
            <a:normAutofit/>
          </a:bodyPr>
          <a:lstStyle>
            <a:lvl1pPr>
              <a:defRPr sz="2400">
                <a:latin typeface="Helvetica" panose="020B0604020202020204" pitchFamily="34" charset="0"/>
                <a:ea typeface="Tahoma" panose="020B0604030504040204" pitchFamily="34" charset="0"/>
                <a:cs typeface="Helvetica" panose="020B0604020202020204" pitchFamily="34" charset="0"/>
              </a:defRPr>
            </a:lvl1pPr>
            <a:lvl2pPr>
              <a:defRPr sz="2400">
                <a:latin typeface="Helvetica" panose="020B0604020202020204" pitchFamily="34" charset="0"/>
                <a:ea typeface="Tahoma" panose="020B0604030504040204" pitchFamily="34" charset="0"/>
                <a:cs typeface="Helvetica" panose="020B0604020202020204" pitchFamily="34" charset="0"/>
              </a:defRPr>
            </a:lvl2pPr>
            <a:lvl3pPr>
              <a:defRPr sz="2400">
                <a:latin typeface="Helvetica" panose="020B0604020202020204" pitchFamily="34" charset="0"/>
                <a:ea typeface="Tahoma" panose="020B0604030504040204" pitchFamily="34" charset="0"/>
                <a:cs typeface="Helvetica" panose="020B0604020202020204" pitchFamily="34" charset="0"/>
              </a:defRPr>
            </a:lvl3pPr>
            <a:lvl4pPr>
              <a:defRPr sz="2400">
                <a:latin typeface="Helvetica" panose="020B0604020202020204" pitchFamily="34" charset="0"/>
                <a:ea typeface="Tahoma" panose="020B0604030504040204" pitchFamily="34" charset="0"/>
                <a:cs typeface="Helvetica" panose="020B0604020202020204" pitchFamily="34" charset="0"/>
              </a:defRPr>
            </a:lvl4pPr>
            <a:lvl5pPr>
              <a:defRPr sz="2400">
                <a:latin typeface="Helvetica" panose="020B0604020202020204" pitchFamily="34" charset="0"/>
                <a:ea typeface="Tahoma" panose="020B0604030504040204" pitchFamily="34" charset="0"/>
                <a:cs typeface="Helvetica" panose="020B0604020202020204" pitchFamily="34" charset="0"/>
              </a:defRPr>
            </a:lvl5pPr>
          </a:lstStyle>
          <a:p>
            <a:pPr lvl="0"/>
            <a:r>
              <a:rPr lang="tr-TR" noProof="0"/>
              <a:t>Asıl metin stillerini düzenle</a:t>
            </a:r>
          </a:p>
          <a:p>
            <a:pPr lvl="1"/>
            <a:r>
              <a:rPr lang="tr-TR" noProof="0"/>
              <a:t>İkinci düzey</a:t>
            </a:r>
          </a:p>
          <a:p>
            <a:pPr lvl="2"/>
            <a:r>
              <a:rPr lang="tr-TR" noProof="0"/>
              <a:t>Üçüncü düzey</a:t>
            </a:r>
          </a:p>
          <a:p>
            <a:pPr lvl="3"/>
            <a:r>
              <a:rPr lang="tr-TR" noProof="0"/>
              <a:t>Dördüncü düzey</a:t>
            </a:r>
          </a:p>
          <a:p>
            <a:pPr lvl="4"/>
            <a:r>
              <a:rPr lang="tr-TR" noProof="0"/>
              <a:t>Beşinci düzey</a:t>
            </a:r>
            <a:endParaRPr lang="tr-TR" noProof="0" dirty="0"/>
          </a:p>
        </p:txBody>
      </p:sp>
      <p:sp>
        <p:nvSpPr>
          <p:cNvPr id="5" name="1 Başlık"/>
          <p:cNvSpPr>
            <a:spLocks noGrp="1"/>
          </p:cNvSpPr>
          <p:nvPr>
            <p:ph type="title"/>
          </p:nvPr>
        </p:nvSpPr>
        <p:spPr>
          <a:xfrm>
            <a:off x="47328" y="46656"/>
            <a:ext cx="10369152" cy="706091"/>
          </a:xfrm>
          <a:prstGeom prst="rect">
            <a:avLst/>
          </a:prstGeom>
        </p:spPr>
        <p:txBody>
          <a:bodyPr>
            <a:normAutofit/>
          </a:bodyPr>
          <a:lstStyle>
            <a:lvl1pPr>
              <a:defRPr sz="2600" b="1">
                <a:latin typeface="Tahoma" panose="020B0604030504040204" pitchFamily="34" charset="0"/>
                <a:ea typeface="Tahoma" panose="020B0604030504040204" pitchFamily="34" charset="0"/>
                <a:cs typeface="Tahoma" panose="020B0604030504040204" pitchFamily="34" charset="0"/>
              </a:defRPr>
            </a:lvl1pPr>
          </a:lstStyle>
          <a:p>
            <a:r>
              <a:rPr lang="tr-TR" noProof="0"/>
              <a:t>Asıl başlık stili için tıklatın</a:t>
            </a:r>
            <a:endParaRPr lang="tr-TR" noProof="0" dirty="0"/>
          </a:p>
        </p:txBody>
      </p:sp>
    </p:spTree>
    <p:extLst>
      <p:ext uri="{BB962C8B-B14F-4D97-AF65-F5344CB8AC3E}">
        <p14:creationId xmlns:p14="http://schemas.microsoft.com/office/powerpoint/2010/main" val="3612434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tr-TR"/>
              <a:t>Asıl başlık stili için tıklatın</a:t>
            </a:r>
            <a:endParaRPr lang="en-US"/>
          </a:p>
        </p:txBody>
      </p:sp>
      <p:sp>
        <p:nvSpPr>
          <p:cNvPr id="3" name="Picture Placeholder 2"/>
          <p:cNvSpPr>
            <a:spLocks noGrp="1"/>
          </p:cNvSpPr>
          <p:nvPr>
            <p:ph type="pic" idx="1"/>
          </p:nvPr>
        </p:nvSpPr>
        <p:spPr>
          <a:xfrm>
            <a:off x="2389717" y="612778"/>
            <a:ext cx="7315200" cy="4114800"/>
          </a:xfrm>
        </p:spPr>
        <p:txBody>
          <a:bodyPr/>
          <a:lstStyle>
            <a:lvl1pPr marL="0" indent="0">
              <a:buNone/>
              <a:defRPr sz="3299"/>
            </a:lvl1pPr>
            <a:lvl2pPr marL="465078" indent="0">
              <a:buNone/>
              <a:defRPr sz="2899"/>
            </a:lvl2pPr>
            <a:lvl3pPr marL="930157" indent="0">
              <a:buNone/>
              <a:defRPr sz="2400"/>
            </a:lvl3pPr>
            <a:lvl4pPr marL="1395235" indent="0">
              <a:buNone/>
              <a:defRPr sz="2000"/>
            </a:lvl4pPr>
            <a:lvl5pPr marL="1860312" indent="0">
              <a:buNone/>
              <a:defRPr sz="2000"/>
            </a:lvl5pPr>
            <a:lvl6pPr marL="2325391" indent="0">
              <a:buNone/>
              <a:defRPr sz="2000"/>
            </a:lvl6pPr>
            <a:lvl7pPr marL="2790469" indent="0">
              <a:buNone/>
              <a:defRPr sz="2000"/>
            </a:lvl7pPr>
            <a:lvl8pPr marL="3255548" indent="0">
              <a:buNone/>
              <a:defRPr sz="2000"/>
            </a:lvl8pPr>
            <a:lvl9pPr marL="3720626" indent="0">
              <a:buNone/>
              <a:defRPr sz="2000"/>
            </a:lvl9pPr>
          </a:lstStyle>
          <a:p>
            <a:pPr lvl="0"/>
            <a:r>
              <a:rPr lang="tr-TR" noProof="0"/>
              <a:t>Resim eklemek için simgeyi tıklatın</a:t>
            </a:r>
            <a:endParaRPr lang="en-US" noProof="0" dirty="0"/>
          </a:p>
        </p:txBody>
      </p:sp>
      <p:sp>
        <p:nvSpPr>
          <p:cNvPr id="4" name="Text Placeholder 3"/>
          <p:cNvSpPr>
            <a:spLocks noGrp="1"/>
          </p:cNvSpPr>
          <p:nvPr>
            <p:ph type="body" sz="half" idx="2"/>
          </p:nvPr>
        </p:nvSpPr>
        <p:spPr>
          <a:xfrm>
            <a:off x="2389717" y="5367338"/>
            <a:ext cx="7315200" cy="804864"/>
          </a:xfrm>
        </p:spPr>
        <p:txBody>
          <a:bodyPr/>
          <a:lstStyle>
            <a:lvl1pPr marL="0" indent="0">
              <a:buNone/>
              <a:defRPr sz="1400"/>
            </a:lvl1pPr>
            <a:lvl2pPr marL="465078" indent="0">
              <a:buNone/>
              <a:defRPr sz="1200"/>
            </a:lvl2pPr>
            <a:lvl3pPr marL="930157" indent="0">
              <a:buNone/>
              <a:defRPr sz="1000"/>
            </a:lvl3pPr>
            <a:lvl4pPr marL="1395235" indent="0">
              <a:buNone/>
              <a:defRPr sz="1000"/>
            </a:lvl4pPr>
            <a:lvl5pPr marL="1860312" indent="0">
              <a:buNone/>
              <a:defRPr sz="1000"/>
            </a:lvl5pPr>
            <a:lvl6pPr marL="2325391" indent="0">
              <a:buNone/>
              <a:defRPr sz="1000"/>
            </a:lvl6pPr>
            <a:lvl7pPr marL="2790469" indent="0">
              <a:buNone/>
              <a:defRPr sz="1000"/>
            </a:lvl7pPr>
            <a:lvl8pPr marL="3255548" indent="0">
              <a:buNone/>
              <a:defRPr sz="1000"/>
            </a:lvl8pPr>
            <a:lvl9pPr marL="3720626" indent="0">
              <a:buNone/>
              <a:defRPr sz="1000"/>
            </a:lvl9pPr>
          </a:lstStyle>
          <a:p>
            <a:pPr lvl="0"/>
            <a:r>
              <a:rPr lang="tr-TR"/>
              <a:t>Asıl metin stillerini düzenle</a:t>
            </a:r>
          </a:p>
        </p:txBody>
      </p:sp>
      <p:sp>
        <p:nvSpPr>
          <p:cNvPr id="5" name="Rectangle 10"/>
          <p:cNvSpPr>
            <a:spLocks noGrp="1" noChangeArrowheads="1"/>
          </p:cNvSpPr>
          <p:nvPr>
            <p:ph type="sldNum" sz="quarter" idx="10"/>
          </p:nvPr>
        </p:nvSpPr>
        <p:spPr>
          <a:ln/>
        </p:spPr>
        <p:txBody>
          <a:bodyPr/>
          <a:lstStyle>
            <a:lvl1pPr>
              <a:defRPr/>
            </a:lvl1pPr>
          </a:lstStyle>
          <a:p>
            <a:fld id="{376D99DA-EA9F-40EE-8B15-66C9FF3956A0}" type="slidenum">
              <a:rPr lang="tr-TR" smtClean="0"/>
              <a:pPr/>
              <a:t>‹#›</a:t>
            </a:fld>
            <a:endParaRPr lang="tr-TR" dirty="0"/>
          </a:p>
        </p:txBody>
      </p:sp>
    </p:spTree>
    <p:extLst>
      <p:ext uri="{BB962C8B-B14F-4D97-AF65-F5344CB8AC3E}">
        <p14:creationId xmlns:p14="http://schemas.microsoft.com/office/powerpoint/2010/main" val="3007046047"/>
      </p:ext>
    </p:extLst>
  </p:cSld>
  <p:clrMapOvr>
    <a:masterClrMapping/>
  </p:clrMapOvr>
  <p:transition/>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Başlık Slaydı">
    <p:spTree>
      <p:nvGrpSpPr>
        <p:cNvPr id="1" name=""/>
        <p:cNvGrpSpPr/>
        <p:nvPr/>
      </p:nvGrpSpPr>
      <p:grpSpPr>
        <a:xfrm>
          <a:off x="0" y="0"/>
          <a:ext cx="0" cy="0"/>
          <a:chOff x="0" y="0"/>
          <a:chExt cx="0" cy="0"/>
        </a:xfrm>
      </p:grpSpPr>
      <p:sp>
        <p:nvSpPr>
          <p:cNvPr id="12" name="1 Başlık"/>
          <p:cNvSpPr>
            <a:spLocks noGrp="1"/>
          </p:cNvSpPr>
          <p:nvPr>
            <p:ph type="ctrTitle"/>
          </p:nvPr>
        </p:nvSpPr>
        <p:spPr>
          <a:xfrm>
            <a:off x="939800" y="3184526"/>
            <a:ext cx="10363200" cy="1470025"/>
          </a:xfrm>
        </p:spPr>
        <p:txBody>
          <a:bodyPr>
            <a:normAutofit/>
          </a:bodyPr>
          <a:lstStyle>
            <a:lvl1pPr algn="ctr">
              <a:defRPr sz="4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noProof="0"/>
              <a:t>Click to edit Master title style</a:t>
            </a:r>
            <a:endParaRPr lang="tr-TR" noProof="0" dirty="0"/>
          </a:p>
        </p:txBody>
      </p:sp>
      <p:sp>
        <p:nvSpPr>
          <p:cNvPr id="13" name="2 Alt Başlık"/>
          <p:cNvSpPr>
            <a:spLocks noGrp="1"/>
          </p:cNvSpPr>
          <p:nvPr>
            <p:ph type="subTitle" idx="1" hasCustomPrompt="1"/>
          </p:nvPr>
        </p:nvSpPr>
        <p:spPr>
          <a:xfrm>
            <a:off x="1828800" y="5118100"/>
            <a:ext cx="8534400" cy="520700"/>
          </a:xfrm>
        </p:spPr>
        <p:txBody>
          <a:bodyPr>
            <a:normAutofit/>
          </a:bodyPr>
          <a:lstStyle>
            <a:lvl1pPr marL="0" indent="0" algn="ctr">
              <a:buNone/>
              <a:defRPr sz="2800" b="1">
                <a:solidFill>
                  <a:schemeClr val="accent4">
                    <a:lumMod val="40000"/>
                    <a:lumOff val="6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dirty="0"/>
              <a:t>Tarih</a:t>
            </a:r>
            <a:endParaRPr lang="en-US" dirty="0"/>
          </a:p>
        </p:txBody>
      </p:sp>
      <p:sp>
        <p:nvSpPr>
          <p:cNvPr id="14" name="4 Altbilgi Yer Tutucusu"/>
          <p:cNvSpPr>
            <a:spLocks noGrp="1"/>
          </p:cNvSpPr>
          <p:nvPr>
            <p:ph type="ftr" sz="quarter" idx="11"/>
          </p:nvPr>
        </p:nvSpPr>
        <p:spPr>
          <a:xfrm>
            <a:off x="4165600" y="6356351"/>
            <a:ext cx="3860800" cy="365125"/>
          </a:xfrm>
        </p:spPr>
        <p:txBody>
          <a:bodyPr/>
          <a:lstStyle>
            <a:lvl1pP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tr-TR"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35221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lum bright="70000" contrast="-70000"/>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endParaRPr>
          </a:p>
        </p:txBody>
      </p:sp>
    </p:spTree>
    <p:extLst>
      <p:ext uri="{BB962C8B-B14F-4D97-AF65-F5344CB8AC3E}">
        <p14:creationId xmlns:p14="http://schemas.microsoft.com/office/powerpoint/2010/main" val="1392365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fld id="{376D99DA-EA9F-40EE-8B15-66C9FF3956A0}" type="slidenum">
              <a:rPr lang="tr-TR" smtClean="0"/>
              <a:pPr/>
              <a:t>‹#›</a:t>
            </a:fld>
            <a:endParaRPr lang="tr-TR" dirty="0"/>
          </a:p>
        </p:txBody>
      </p:sp>
    </p:spTree>
    <p:extLst>
      <p:ext uri="{BB962C8B-B14F-4D97-AF65-F5344CB8AC3E}">
        <p14:creationId xmlns:p14="http://schemas.microsoft.com/office/powerpoint/2010/main" val="3658948280"/>
      </p:ext>
    </p:extLst>
  </p:cSld>
  <p:clrMapOvr>
    <a:masterClrMapping/>
  </p:clrMapOvr>
  <p:transition/>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7134" y="0"/>
            <a:ext cx="2743200" cy="623728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1007535" y="0"/>
            <a:ext cx="8026402" cy="623728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fld id="{376D99DA-EA9F-40EE-8B15-66C9FF3956A0}" type="slidenum">
              <a:rPr lang="tr-TR" smtClean="0"/>
              <a:pPr/>
              <a:t>‹#›</a:t>
            </a:fld>
            <a:endParaRPr lang="tr-TR" dirty="0"/>
          </a:p>
        </p:txBody>
      </p:sp>
    </p:spTree>
    <p:extLst>
      <p:ext uri="{BB962C8B-B14F-4D97-AF65-F5344CB8AC3E}">
        <p14:creationId xmlns:p14="http://schemas.microsoft.com/office/powerpoint/2010/main" val="882640516"/>
      </p:ext>
    </p:extLst>
  </p:cSld>
  <p:clrMapOvr>
    <a:masterClrMapping/>
  </p:clrMapOvr>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aşlık ve İçerik">
    <p:spTree>
      <p:nvGrpSpPr>
        <p:cNvPr id="1" name=""/>
        <p:cNvGrpSpPr/>
        <p:nvPr/>
      </p:nvGrpSpPr>
      <p:grpSpPr>
        <a:xfrm>
          <a:off x="0" y="0"/>
          <a:ext cx="0" cy="0"/>
          <a:chOff x="0" y="0"/>
          <a:chExt cx="0" cy="0"/>
        </a:xfrm>
      </p:grpSpPr>
      <p:sp>
        <p:nvSpPr>
          <p:cNvPr id="6" name="Slayt Numarası Yer Tutucusu 5">
            <a:extLst>
              <a:ext uri="{FF2B5EF4-FFF2-40B4-BE49-F238E27FC236}">
                <a16:creationId xmlns:a16="http://schemas.microsoft.com/office/drawing/2014/main" id="{4F6CC069-F9E5-41B2-8A66-3D68FD931CBC}"/>
              </a:ext>
            </a:extLst>
          </p:cNvPr>
          <p:cNvSpPr>
            <a:spLocks noGrp="1"/>
          </p:cNvSpPr>
          <p:nvPr>
            <p:ph type="sldNum" sz="quarter" idx="12"/>
          </p:nvPr>
        </p:nvSpPr>
        <p:spPr>
          <a:xfrm>
            <a:off x="11675166" y="6464439"/>
            <a:ext cx="390904" cy="227909"/>
          </a:xfrm>
        </p:spPr>
        <p:txBody>
          <a:bodyPr/>
          <a:lstStyle>
            <a:lvl1pPr>
              <a:defRPr sz="1100" b="1">
                <a:solidFill>
                  <a:schemeClr val="bg1">
                    <a:lumMod val="50000"/>
                  </a:schemeClr>
                </a:solidFill>
                <a:latin typeface="Roboto" panose="020B0604020202020204" charset="0"/>
                <a:ea typeface="Roboto" panose="020B0604020202020204" charset="0"/>
              </a:defRPr>
            </a:lvl1pPr>
          </a:lstStyle>
          <a:p>
            <a:fld id="{376D99DA-EA9F-40EE-8B15-66C9FF3956A0}" type="slidenum">
              <a:rPr lang="tr-TR" smtClean="0"/>
              <a:pPr/>
              <a:t>‹#›</a:t>
            </a:fld>
            <a:endParaRPr lang="tr-TR" dirty="0"/>
          </a:p>
        </p:txBody>
      </p:sp>
      <p:sp>
        <p:nvSpPr>
          <p:cNvPr id="7" name="Başlık Yer Tutucusu 1">
            <a:extLst>
              <a:ext uri="{FF2B5EF4-FFF2-40B4-BE49-F238E27FC236}">
                <a16:creationId xmlns:a16="http://schemas.microsoft.com/office/drawing/2014/main" id="{AACE66F5-977A-43B7-85F7-CF24C27561A6}"/>
              </a:ext>
            </a:extLst>
          </p:cNvPr>
          <p:cNvSpPr>
            <a:spLocks noGrp="1"/>
          </p:cNvSpPr>
          <p:nvPr>
            <p:ph type="title"/>
          </p:nvPr>
        </p:nvSpPr>
        <p:spPr>
          <a:xfrm>
            <a:off x="2017992" y="143145"/>
            <a:ext cx="10515600" cy="730384"/>
          </a:xfrm>
          <a:prstGeom prst="rect">
            <a:avLst/>
          </a:prstGeom>
        </p:spPr>
        <p:txBody>
          <a:bodyPr vert="horz" lIns="91440" tIns="45720" rIns="91440" bIns="45720" rtlCol="0" anchor="ctr">
            <a:normAutofit/>
          </a:bodyPr>
          <a:lstStyle>
            <a:lvl1pPr>
              <a:defRPr sz="2800" b="0">
                <a:solidFill>
                  <a:srgbClr val="C00000"/>
                </a:solidFill>
                <a:latin typeface="Roboto" panose="020B0604020202020204" charset="0"/>
                <a:ea typeface="Roboto" panose="020B0604020202020204" charset="0"/>
              </a:defRPr>
            </a:lvl1pPr>
          </a:lstStyle>
          <a:p>
            <a:r>
              <a:rPr lang="tr-TR" dirty="0"/>
              <a:t>Asıl başlık stilini düzenlemek için tıklayın</a:t>
            </a:r>
          </a:p>
        </p:txBody>
      </p:sp>
    </p:spTree>
    <p:extLst>
      <p:ext uri="{BB962C8B-B14F-4D97-AF65-F5344CB8AC3E}">
        <p14:creationId xmlns:p14="http://schemas.microsoft.com/office/powerpoint/2010/main" val="198629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2000" cy="6858000"/>
            <a:chOff x="0" y="0"/>
            <a:chExt cx="5760" cy="4320"/>
          </a:xfrm>
        </p:grpSpPr>
        <p:sp>
          <p:nvSpPr>
            <p:cNvPr id="5" name="Rectangle 3"/>
            <p:cNvSpPr>
              <a:spLocks noChangeArrowheads="1"/>
            </p:cNvSpPr>
            <p:nvPr/>
          </p:nvSpPr>
          <p:spPr bwMode="auto">
            <a:xfrm>
              <a:off x="0" y="0"/>
              <a:ext cx="5760" cy="1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6" name="Rectangle 4"/>
            <p:cNvSpPr>
              <a:spLocks noChangeArrowheads="1"/>
            </p:cNvSpPr>
            <p:nvPr/>
          </p:nvSpPr>
          <p:spPr bwMode="auto">
            <a:xfrm>
              <a:off x="0" y="1200"/>
              <a:ext cx="5760" cy="3120"/>
            </a:xfrm>
            <a:prstGeom prst="rect">
              <a:avLst/>
            </a:prstGeom>
            <a:gradFill rotWithShape="0">
              <a:gsLst>
                <a:gs pos="0">
                  <a:schemeClr val="bg1"/>
                </a:gs>
                <a:gs pos="100000">
                  <a:schemeClr val="bg1">
                    <a:gamma/>
                    <a:shade val="59608"/>
                    <a:invGamma/>
                  </a:schemeClr>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6" y="144"/>
              <a:ext cx="85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6" name="Rectangle 6"/>
          <p:cNvSpPr>
            <a:spLocks noGrp="1" noChangeArrowheads="1"/>
          </p:cNvSpPr>
          <p:nvPr>
            <p:ph type="ctrTitle"/>
          </p:nvPr>
        </p:nvSpPr>
        <p:spPr>
          <a:xfrm>
            <a:off x="931335" y="2582864"/>
            <a:ext cx="10316633" cy="1439864"/>
          </a:xfrm>
          <a:ln algn="ctr"/>
        </p:spPr>
        <p:txBody>
          <a:bodyPr/>
          <a:lstStyle>
            <a:lvl1pPr algn="ctr">
              <a:defRPr sz="4499" b="0">
                <a:solidFill>
                  <a:schemeClr val="tx1"/>
                </a:solidFill>
                <a:effectLst>
                  <a:outerShdw blurRad="38100" dist="38100" dir="2700000" algn="tl">
                    <a:srgbClr val="C0C0C0"/>
                  </a:outerShdw>
                </a:effectLst>
              </a:defRPr>
            </a:lvl1pPr>
          </a:lstStyle>
          <a:p>
            <a:r>
              <a:rPr lang="tr-TR"/>
              <a:t>Asıl başlık stili için tıklatın</a:t>
            </a:r>
          </a:p>
        </p:txBody>
      </p:sp>
      <p:sp>
        <p:nvSpPr>
          <p:cNvPr id="30727" name="Rectangle 7"/>
          <p:cNvSpPr>
            <a:spLocks noGrp="1" noChangeArrowheads="1"/>
          </p:cNvSpPr>
          <p:nvPr>
            <p:ph type="subTitle" idx="1"/>
          </p:nvPr>
        </p:nvSpPr>
        <p:spPr>
          <a:xfrm>
            <a:off x="1775887" y="4749800"/>
            <a:ext cx="8638116" cy="1258888"/>
          </a:xfrm>
        </p:spPr>
        <p:txBody>
          <a:bodyPr/>
          <a:lstStyle>
            <a:lvl1pPr marL="0" indent="0" algn="ctr">
              <a:buFontTx/>
              <a:buNone/>
              <a:defRPr/>
            </a:lvl1pPr>
          </a:lstStyle>
          <a:p>
            <a:r>
              <a:rPr lang="tr-TR"/>
              <a:t>Asıl alt başlık stilini düzenlemek için tıklayın</a:t>
            </a:r>
          </a:p>
        </p:txBody>
      </p:sp>
    </p:spTree>
    <p:extLst>
      <p:ext uri="{BB962C8B-B14F-4D97-AF65-F5344CB8AC3E}">
        <p14:creationId xmlns:p14="http://schemas.microsoft.com/office/powerpoint/2010/main" val="65787595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650F064D-361A-458E-A9D6-BA35CB7B2ED4}" type="slidenum">
              <a:rPr lang="tr-TR"/>
              <a:pPr>
                <a:defRPr/>
              </a:pPr>
              <a:t>‹#›</a:t>
            </a:fld>
            <a:endParaRPr lang="tr-TR" dirty="0"/>
          </a:p>
        </p:txBody>
      </p:sp>
    </p:spTree>
    <p:extLst>
      <p:ext uri="{BB962C8B-B14F-4D97-AF65-F5344CB8AC3E}">
        <p14:creationId xmlns:p14="http://schemas.microsoft.com/office/powerpoint/2010/main" val="14184362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1" cy="1362076"/>
          </a:xfrm>
        </p:spPr>
        <p:txBody>
          <a:bodyPr anchor="t"/>
          <a:lstStyle>
            <a:lvl1pPr algn="l">
              <a:defRPr sz="3999" b="1" cap="all"/>
            </a:lvl1pPr>
          </a:lstStyle>
          <a:p>
            <a:r>
              <a:rPr lang="tr-TR"/>
              <a:t>Asıl başlık stili için tıklatın</a:t>
            </a:r>
            <a:endParaRPr lang="en-US"/>
          </a:p>
        </p:txBody>
      </p:sp>
      <p:sp>
        <p:nvSpPr>
          <p:cNvPr id="3" name="Text Placeholder 2"/>
          <p:cNvSpPr>
            <a:spLocks noGrp="1"/>
          </p:cNvSpPr>
          <p:nvPr>
            <p:ph type="body" idx="1"/>
          </p:nvPr>
        </p:nvSpPr>
        <p:spPr>
          <a:xfrm>
            <a:off x="963084" y="2906715"/>
            <a:ext cx="10363201" cy="1500187"/>
          </a:xfrm>
        </p:spPr>
        <p:txBody>
          <a:bodyPr anchor="b"/>
          <a:lstStyle>
            <a:lvl1pPr marL="0" indent="0">
              <a:buNone/>
              <a:defRPr sz="2000"/>
            </a:lvl1pPr>
            <a:lvl2pPr marL="465078" indent="0">
              <a:buNone/>
              <a:defRPr sz="1800"/>
            </a:lvl2pPr>
            <a:lvl3pPr marL="930157" indent="0">
              <a:buNone/>
              <a:defRPr sz="1500"/>
            </a:lvl3pPr>
            <a:lvl4pPr marL="1395235" indent="0">
              <a:buNone/>
              <a:defRPr sz="1400"/>
            </a:lvl4pPr>
            <a:lvl5pPr marL="1860312" indent="0">
              <a:buNone/>
              <a:defRPr sz="1400"/>
            </a:lvl5pPr>
            <a:lvl6pPr marL="2325391" indent="0">
              <a:buNone/>
              <a:defRPr sz="1400"/>
            </a:lvl6pPr>
            <a:lvl7pPr marL="2790469" indent="0">
              <a:buNone/>
              <a:defRPr sz="1400"/>
            </a:lvl7pPr>
            <a:lvl8pPr marL="3255548" indent="0">
              <a:buNone/>
              <a:defRPr sz="1400"/>
            </a:lvl8pPr>
            <a:lvl9pPr marL="3720626" indent="0">
              <a:buNone/>
              <a:defRPr sz="1400"/>
            </a:lvl9pPr>
          </a:lstStyle>
          <a:p>
            <a:pPr lvl="0"/>
            <a:r>
              <a:rPr lang="tr-TR"/>
              <a:t>Asıl metin stillerini düzenle</a:t>
            </a:r>
          </a:p>
        </p:txBody>
      </p:sp>
      <p:sp>
        <p:nvSpPr>
          <p:cNvPr id="4" name="Rectangle 10"/>
          <p:cNvSpPr>
            <a:spLocks noGrp="1" noChangeArrowheads="1"/>
          </p:cNvSpPr>
          <p:nvPr>
            <p:ph type="sldNum" sz="quarter" idx="10"/>
          </p:nvPr>
        </p:nvSpPr>
        <p:spPr>
          <a:ln/>
        </p:spPr>
        <p:txBody>
          <a:bodyPr/>
          <a:lstStyle>
            <a:lvl1pPr>
              <a:defRPr/>
            </a:lvl1pPr>
          </a:lstStyle>
          <a:p>
            <a:pPr>
              <a:defRPr/>
            </a:pPr>
            <a:fld id="{DE17D201-9EF3-4AEA-AE91-99BA678C33EE}" type="slidenum">
              <a:rPr lang="tr-TR"/>
              <a:pPr>
                <a:defRPr/>
              </a:pPr>
              <a:t>‹#›</a:t>
            </a:fld>
            <a:endParaRPr lang="tr-TR" dirty="0"/>
          </a:p>
        </p:txBody>
      </p:sp>
    </p:spTree>
    <p:extLst>
      <p:ext uri="{BB962C8B-B14F-4D97-AF65-F5344CB8AC3E}">
        <p14:creationId xmlns:p14="http://schemas.microsoft.com/office/powerpoint/2010/main" val="222324784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1007534" y="906466"/>
            <a:ext cx="5384800" cy="5330826"/>
          </a:xfrm>
        </p:spPr>
        <p:txBody>
          <a:bodyPr/>
          <a:lstStyle>
            <a:lvl1pPr>
              <a:defRPr sz="28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6595534" y="906466"/>
            <a:ext cx="5384800" cy="5330826"/>
          </a:xfrm>
        </p:spPr>
        <p:txBody>
          <a:bodyPr/>
          <a:lstStyle>
            <a:lvl1pPr>
              <a:defRPr sz="28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Rectangle 10"/>
          <p:cNvSpPr>
            <a:spLocks noGrp="1" noChangeArrowheads="1"/>
          </p:cNvSpPr>
          <p:nvPr>
            <p:ph type="sldNum" sz="quarter" idx="10"/>
          </p:nvPr>
        </p:nvSpPr>
        <p:spPr>
          <a:ln/>
        </p:spPr>
        <p:txBody>
          <a:bodyPr/>
          <a:lstStyle>
            <a:lvl1pPr>
              <a:defRPr/>
            </a:lvl1pPr>
          </a:lstStyle>
          <a:p>
            <a:pPr>
              <a:defRPr/>
            </a:pPr>
            <a:fld id="{F3493EC2-06D3-4CE4-8958-718044F10CDB}" type="slidenum">
              <a:rPr lang="tr-TR"/>
              <a:pPr>
                <a:defRPr/>
              </a:pPr>
              <a:t>‹#›</a:t>
            </a:fld>
            <a:endParaRPr lang="tr-TR" dirty="0"/>
          </a:p>
        </p:txBody>
      </p:sp>
    </p:spTree>
    <p:extLst>
      <p:ext uri="{BB962C8B-B14F-4D97-AF65-F5344CB8AC3E}">
        <p14:creationId xmlns:p14="http://schemas.microsoft.com/office/powerpoint/2010/main" val="211190918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09602" y="274638"/>
            <a:ext cx="10972800" cy="1143000"/>
          </a:xfrm>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65078" indent="0">
              <a:buNone/>
              <a:defRPr sz="2000" b="1"/>
            </a:lvl2pPr>
            <a:lvl3pPr marL="930157" indent="0">
              <a:buNone/>
              <a:defRPr sz="1800" b="1"/>
            </a:lvl3pPr>
            <a:lvl4pPr marL="1395235" indent="0">
              <a:buNone/>
              <a:defRPr sz="1500" b="1"/>
            </a:lvl4pPr>
            <a:lvl5pPr marL="1860312" indent="0">
              <a:buNone/>
              <a:defRPr sz="1500" b="1"/>
            </a:lvl5pPr>
            <a:lvl6pPr marL="2325391" indent="0">
              <a:buNone/>
              <a:defRPr sz="1500" b="1"/>
            </a:lvl6pPr>
            <a:lvl7pPr marL="2790469" indent="0">
              <a:buNone/>
              <a:defRPr sz="1500" b="1"/>
            </a:lvl7pPr>
            <a:lvl8pPr marL="3255548" indent="0">
              <a:buNone/>
              <a:defRPr sz="1500" b="1"/>
            </a:lvl8pPr>
            <a:lvl9pPr marL="3720626" indent="0">
              <a:buNone/>
              <a:defRPr sz="1500" b="1"/>
            </a:lvl9pPr>
          </a:lstStyle>
          <a:p>
            <a:pPr lvl="0"/>
            <a:r>
              <a:rPr lang="tr-TR"/>
              <a:t>Asıl metin stillerini düzenle</a:t>
            </a:r>
          </a:p>
        </p:txBody>
      </p:sp>
      <p:sp>
        <p:nvSpPr>
          <p:cNvPr id="4" name="Content Placeholder 3"/>
          <p:cNvSpPr>
            <a:spLocks noGrp="1"/>
          </p:cNvSpPr>
          <p:nvPr>
            <p:ph sz="half" idx="2"/>
          </p:nvPr>
        </p:nvSpPr>
        <p:spPr>
          <a:xfrm>
            <a:off x="609600" y="2174877"/>
            <a:ext cx="5386917"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6193371" y="1535115"/>
            <a:ext cx="5389033" cy="639763"/>
          </a:xfrm>
        </p:spPr>
        <p:txBody>
          <a:bodyPr anchor="b"/>
          <a:lstStyle>
            <a:lvl1pPr marL="0" indent="0">
              <a:buNone/>
              <a:defRPr sz="2400" b="1"/>
            </a:lvl1pPr>
            <a:lvl2pPr marL="465078" indent="0">
              <a:buNone/>
              <a:defRPr sz="2000" b="1"/>
            </a:lvl2pPr>
            <a:lvl3pPr marL="930157" indent="0">
              <a:buNone/>
              <a:defRPr sz="1800" b="1"/>
            </a:lvl3pPr>
            <a:lvl4pPr marL="1395235" indent="0">
              <a:buNone/>
              <a:defRPr sz="1500" b="1"/>
            </a:lvl4pPr>
            <a:lvl5pPr marL="1860312" indent="0">
              <a:buNone/>
              <a:defRPr sz="1500" b="1"/>
            </a:lvl5pPr>
            <a:lvl6pPr marL="2325391" indent="0">
              <a:buNone/>
              <a:defRPr sz="1500" b="1"/>
            </a:lvl6pPr>
            <a:lvl7pPr marL="2790469" indent="0">
              <a:buNone/>
              <a:defRPr sz="1500" b="1"/>
            </a:lvl7pPr>
            <a:lvl8pPr marL="3255548" indent="0">
              <a:buNone/>
              <a:defRPr sz="1500" b="1"/>
            </a:lvl8pPr>
            <a:lvl9pPr marL="3720626" indent="0">
              <a:buNone/>
              <a:defRPr sz="1500" b="1"/>
            </a:lvl9pPr>
          </a:lstStyle>
          <a:p>
            <a:pPr lvl="0"/>
            <a:r>
              <a:rPr lang="tr-TR"/>
              <a:t>Asıl metin stillerini düzenle</a:t>
            </a:r>
          </a:p>
        </p:txBody>
      </p:sp>
      <p:sp>
        <p:nvSpPr>
          <p:cNvPr id="6" name="Content Placeholder 5"/>
          <p:cNvSpPr>
            <a:spLocks noGrp="1"/>
          </p:cNvSpPr>
          <p:nvPr>
            <p:ph sz="quarter" idx="4"/>
          </p:nvPr>
        </p:nvSpPr>
        <p:spPr>
          <a:xfrm>
            <a:off x="6193371" y="2174877"/>
            <a:ext cx="5389033"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Rectangle 10"/>
          <p:cNvSpPr>
            <a:spLocks noGrp="1" noChangeArrowheads="1"/>
          </p:cNvSpPr>
          <p:nvPr>
            <p:ph type="sldNum" sz="quarter" idx="10"/>
          </p:nvPr>
        </p:nvSpPr>
        <p:spPr>
          <a:ln/>
        </p:spPr>
        <p:txBody>
          <a:bodyPr/>
          <a:lstStyle>
            <a:lvl1pPr>
              <a:defRPr/>
            </a:lvl1pPr>
          </a:lstStyle>
          <a:p>
            <a:pPr>
              <a:defRPr/>
            </a:pPr>
            <a:fld id="{D8E6ECB5-6D55-4E9A-BC61-6BBC1ADE56D0}" type="slidenum">
              <a:rPr lang="tr-TR"/>
              <a:pPr>
                <a:defRPr/>
              </a:pPr>
              <a:t>‹#›</a:t>
            </a:fld>
            <a:endParaRPr lang="tr-TR" dirty="0"/>
          </a:p>
        </p:txBody>
      </p:sp>
    </p:spTree>
    <p:extLst>
      <p:ext uri="{BB962C8B-B14F-4D97-AF65-F5344CB8AC3E}">
        <p14:creationId xmlns:p14="http://schemas.microsoft.com/office/powerpoint/2010/main" val="121520642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Rectangle 10"/>
          <p:cNvSpPr>
            <a:spLocks noGrp="1" noChangeArrowheads="1"/>
          </p:cNvSpPr>
          <p:nvPr>
            <p:ph type="sldNum" sz="quarter" idx="10"/>
          </p:nvPr>
        </p:nvSpPr>
        <p:spPr>
          <a:ln/>
        </p:spPr>
        <p:txBody>
          <a:bodyPr/>
          <a:lstStyle>
            <a:lvl1pPr>
              <a:defRPr/>
            </a:lvl1pPr>
          </a:lstStyle>
          <a:p>
            <a:pPr>
              <a:defRPr/>
            </a:pPr>
            <a:fld id="{A00AD95E-451A-480B-ACFA-CF75E05C3212}" type="slidenum">
              <a:rPr lang="tr-TR"/>
              <a:pPr>
                <a:defRPr/>
              </a:pPr>
              <a:t>‹#›</a:t>
            </a:fld>
            <a:endParaRPr lang="tr-TR" dirty="0"/>
          </a:p>
        </p:txBody>
      </p:sp>
    </p:spTree>
    <p:extLst>
      <p:ext uri="{BB962C8B-B14F-4D97-AF65-F5344CB8AC3E}">
        <p14:creationId xmlns:p14="http://schemas.microsoft.com/office/powerpoint/2010/main" val="14529687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36C60FDA-8E1A-4270-8C8B-343485425860}" type="slidenum">
              <a:rPr lang="tr-TR"/>
              <a:pPr>
                <a:defRPr/>
              </a:pPr>
              <a:t>‹#›</a:t>
            </a:fld>
            <a:endParaRPr lang="tr-TR" dirty="0"/>
          </a:p>
        </p:txBody>
      </p:sp>
    </p:spTree>
    <p:extLst>
      <p:ext uri="{BB962C8B-B14F-4D97-AF65-F5344CB8AC3E}">
        <p14:creationId xmlns:p14="http://schemas.microsoft.com/office/powerpoint/2010/main" val="352692780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1"/>
          </a:xfrm>
        </p:spPr>
        <p:txBody>
          <a:bodyPr anchor="b"/>
          <a:lstStyle>
            <a:lvl1pPr algn="l">
              <a:defRPr sz="2000" b="1"/>
            </a:lvl1pPr>
          </a:lstStyle>
          <a:p>
            <a:r>
              <a:rPr lang="tr-TR"/>
              <a:t>Asıl başlık stili için tıklatın</a:t>
            </a:r>
            <a:endParaRPr lang="en-US"/>
          </a:p>
        </p:txBody>
      </p:sp>
      <p:sp>
        <p:nvSpPr>
          <p:cNvPr id="3" name="Content Placeholder 2"/>
          <p:cNvSpPr>
            <a:spLocks noGrp="1"/>
          </p:cNvSpPr>
          <p:nvPr>
            <p:ph idx="1"/>
          </p:nvPr>
        </p:nvSpPr>
        <p:spPr>
          <a:xfrm>
            <a:off x="4766737" y="273053"/>
            <a:ext cx="6815666" cy="5853114"/>
          </a:xfrm>
        </p:spPr>
        <p:txBody>
          <a:bodyPr/>
          <a:lstStyle>
            <a:lvl1pPr>
              <a:defRPr sz="3299"/>
            </a:lvl1pPr>
            <a:lvl2pPr>
              <a:defRPr sz="2899"/>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609604" y="1435104"/>
            <a:ext cx="4011084" cy="4691064"/>
          </a:xfrm>
        </p:spPr>
        <p:txBody>
          <a:bodyPr/>
          <a:lstStyle>
            <a:lvl1pPr marL="0" indent="0">
              <a:buNone/>
              <a:defRPr sz="1400"/>
            </a:lvl1pPr>
            <a:lvl2pPr marL="465078" indent="0">
              <a:buNone/>
              <a:defRPr sz="1200"/>
            </a:lvl2pPr>
            <a:lvl3pPr marL="930157" indent="0">
              <a:buNone/>
              <a:defRPr sz="1000"/>
            </a:lvl3pPr>
            <a:lvl4pPr marL="1395235" indent="0">
              <a:buNone/>
              <a:defRPr sz="1000"/>
            </a:lvl4pPr>
            <a:lvl5pPr marL="1860312" indent="0">
              <a:buNone/>
              <a:defRPr sz="1000"/>
            </a:lvl5pPr>
            <a:lvl6pPr marL="2325391" indent="0">
              <a:buNone/>
              <a:defRPr sz="1000"/>
            </a:lvl6pPr>
            <a:lvl7pPr marL="2790469" indent="0">
              <a:buNone/>
              <a:defRPr sz="1000"/>
            </a:lvl7pPr>
            <a:lvl8pPr marL="3255548" indent="0">
              <a:buNone/>
              <a:defRPr sz="1000"/>
            </a:lvl8pPr>
            <a:lvl9pPr marL="3720626" indent="0">
              <a:buNone/>
              <a:defRPr sz="1000"/>
            </a:lvl9pPr>
          </a:lstStyle>
          <a:p>
            <a:pPr lvl="0"/>
            <a:r>
              <a:rPr lang="tr-TR"/>
              <a:t>Asıl metin stillerini düzenle</a:t>
            </a:r>
          </a:p>
        </p:txBody>
      </p:sp>
      <p:sp>
        <p:nvSpPr>
          <p:cNvPr id="5" name="Rectangle 10"/>
          <p:cNvSpPr>
            <a:spLocks noGrp="1" noChangeArrowheads="1"/>
          </p:cNvSpPr>
          <p:nvPr>
            <p:ph type="sldNum" sz="quarter" idx="10"/>
          </p:nvPr>
        </p:nvSpPr>
        <p:spPr>
          <a:ln/>
        </p:spPr>
        <p:txBody>
          <a:bodyPr/>
          <a:lstStyle>
            <a:lvl1pPr>
              <a:defRPr/>
            </a:lvl1pPr>
          </a:lstStyle>
          <a:p>
            <a:pPr>
              <a:defRPr/>
            </a:pPr>
            <a:fld id="{E4A6FB3B-0EB0-4DBD-87C9-CEAD66BB8E91}" type="slidenum">
              <a:rPr lang="tr-TR"/>
              <a:pPr>
                <a:defRPr/>
              </a:pPr>
              <a:t>‹#›</a:t>
            </a:fld>
            <a:endParaRPr lang="tr-TR" dirty="0"/>
          </a:p>
        </p:txBody>
      </p:sp>
    </p:spTree>
    <p:extLst>
      <p:ext uri="{BB962C8B-B14F-4D97-AF65-F5344CB8AC3E}">
        <p14:creationId xmlns:p14="http://schemas.microsoft.com/office/powerpoint/2010/main" val="84960772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tr-TR"/>
              <a:t>Asıl başlık stili için tıklatın</a:t>
            </a:r>
            <a:endParaRPr lang="en-US"/>
          </a:p>
        </p:txBody>
      </p:sp>
      <p:sp>
        <p:nvSpPr>
          <p:cNvPr id="3" name="Picture Placeholder 2"/>
          <p:cNvSpPr>
            <a:spLocks noGrp="1"/>
          </p:cNvSpPr>
          <p:nvPr>
            <p:ph type="pic" idx="1"/>
          </p:nvPr>
        </p:nvSpPr>
        <p:spPr>
          <a:xfrm>
            <a:off x="2389717" y="612778"/>
            <a:ext cx="7315200" cy="4114800"/>
          </a:xfrm>
        </p:spPr>
        <p:txBody>
          <a:bodyPr/>
          <a:lstStyle>
            <a:lvl1pPr marL="0" indent="0">
              <a:buNone/>
              <a:defRPr sz="3299"/>
            </a:lvl1pPr>
            <a:lvl2pPr marL="465078" indent="0">
              <a:buNone/>
              <a:defRPr sz="2899"/>
            </a:lvl2pPr>
            <a:lvl3pPr marL="930157" indent="0">
              <a:buNone/>
              <a:defRPr sz="2400"/>
            </a:lvl3pPr>
            <a:lvl4pPr marL="1395235" indent="0">
              <a:buNone/>
              <a:defRPr sz="2000"/>
            </a:lvl4pPr>
            <a:lvl5pPr marL="1860312" indent="0">
              <a:buNone/>
              <a:defRPr sz="2000"/>
            </a:lvl5pPr>
            <a:lvl6pPr marL="2325391" indent="0">
              <a:buNone/>
              <a:defRPr sz="2000"/>
            </a:lvl6pPr>
            <a:lvl7pPr marL="2790469" indent="0">
              <a:buNone/>
              <a:defRPr sz="2000"/>
            </a:lvl7pPr>
            <a:lvl8pPr marL="3255548" indent="0">
              <a:buNone/>
              <a:defRPr sz="2000"/>
            </a:lvl8pPr>
            <a:lvl9pPr marL="3720626" indent="0">
              <a:buNone/>
              <a:defRPr sz="2000"/>
            </a:lvl9pPr>
          </a:lstStyle>
          <a:p>
            <a:pPr lvl="0"/>
            <a:r>
              <a:rPr lang="tr-TR" noProof="0"/>
              <a:t>Resim eklemek için simgeyi tıklatın</a:t>
            </a:r>
            <a:endParaRPr lang="en-US" noProof="0" dirty="0"/>
          </a:p>
        </p:txBody>
      </p:sp>
      <p:sp>
        <p:nvSpPr>
          <p:cNvPr id="4" name="Text Placeholder 3"/>
          <p:cNvSpPr>
            <a:spLocks noGrp="1"/>
          </p:cNvSpPr>
          <p:nvPr>
            <p:ph type="body" sz="half" idx="2"/>
          </p:nvPr>
        </p:nvSpPr>
        <p:spPr>
          <a:xfrm>
            <a:off x="2389717" y="5367338"/>
            <a:ext cx="7315200" cy="804864"/>
          </a:xfrm>
        </p:spPr>
        <p:txBody>
          <a:bodyPr/>
          <a:lstStyle>
            <a:lvl1pPr marL="0" indent="0">
              <a:buNone/>
              <a:defRPr sz="1400"/>
            </a:lvl1pPr>
            <a:lvl2pPr marL="465078" indent="0">
              <a:buNone/>
              <a:defRPr sz="1200"/>
            </a:lvl2pPr>
            <a:lvl3pPr marL="930157" indent="0">
              <a:buNone/>
              <a:defRPr sz="1000"/>
            </a:lvl3pPr>
            <a:lvl4pPr marL="1395235" indent="0">
              <a:buNone/>
              <a:defRPr sz="1000"/>
            </a:lvl4pPr>
            <a:lvl5pPr marL="1860312" indent="0">
              <a:buNone/>
              <a:defRPr sz="1000"/>
            </a:lvl5pPr>
            <a:lvl6pPr marL="2325391" indent="0">
              <a:buNone/>
              <a:defRPr sz="1000"/>
            </a:lvl6pPr>
            <a:lvl7pPr marL="2790469" indent="0">
              <a:buNone/>
              <a:defRPr sz="1000"/>
            </a:lvl7pPr>
            <a:lvl8pPr marL="3255548" indent="0">
              <a:buNone/>
              <a:defRPr sz="1000"/>
            </a:lvl8pPr>
            <a:lvl9pPr marL="3720626" indent="0">
              <a:buNone/>
              <a:defRPr sz="1000"/>
            </a:lvl9pPr>
          </a:lstStyle>
          <a:p>
            <a:pPr lvl="0"/>
            <a:r>
              <a:rPr lang="tr-TR"/>
              <a:t>Asıl metin stillerini düzenle</a:t>
            </a:r>
          </a:p>
        </p:txBody>
      </p:sp>
      <p:sp>
        <p:nvSpPr>
          <p:cNvPr id="5" name="Rectangle 10"/>
          <p:cNvSpPr>
            <a:spLocks noGrp="1" noChangeArrowheads="1"/>
          </p:cNvSpPr>
          <p:nvPr>
            <p:ph type="sldNum" sz="quarter" idx="10"/>
          </p:nvPr>
        </p:nvSpPr>
        <p:spPr>
          <a:ln/>
        </p:spPr>
        <p:txBody>
          <a:bodyPr/>
          <a:lstStyle>
            <a:lvl1pPr>
              <a:defRPr/>
            </a:lvl1pPr>
          </a:lstStyle>
          <a:p>
            <a:pPr>
              <a:defRPr/>
            </a:pPr>
            <a:fld id="{E89EED3B-B528-4B2C-9E79-1E8D1493FE36}" type="slidenum">
              <a:rPr lang="tr-TR"/>
              <a:pPr>
                <a:defRPr/>
              </a:pPr>
              <a:t>‹#›</a:t>
            </a:fld>
            <a:endParaRPr lang="tr-TR" dirty="0"/>
          </a:p>
        </p:txBody>
      </p:sp>
    </p:spTree>
    <p:extLst>
      <p:ext uri="{BB962C8B-B14F-4D97-AF65-F5344CB8AC3E}">
        <p14:creationId xmlns:p14="http://schemas.microsoft.com/office/powerpoint/2010/main" val="13840498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F9D20388-0B54-4080-9E10-3C5920FBDFD3}" type="slidenum">
              <a:rPr lang="tr-TR"/>
              <a:pPr>
                <a:defRPr/>
              </a:pPr>
              <a:t>‹#›</a:t>
            </a:fld>
            <a:endParaRPr lang="tr-TR" dirty="0"/>
          </a:p>
        </p:txBody>
      </p:sp>
    </p:spTree>
    <p:extLst>
      <p:ext uri="{BB962C8B-B14F-4D97-AF65-F5344CB8AC3E}">
        <p14:creationId xmlns:p14="http://schemas.microsoft.com/office/powerpoint/2010/main" val="41252689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1_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a:xfrm>
            <a:off x="838200" y="1825625"/>
            <a:ext cx="10515600" cy="4351338"/>
          </a:xfrm>
          <a:prstGeom prst="rect">
            <a:avLst/>
          </a:prstGeo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838200" y="6356352"/>
            <a:ext cx="2743200" cy="365125"/>
          </a:xfrm>
          <a:prstGeom prst="rect">
            <a:avLst/>
          </a:prstGeom>
        </p:spPr>
        <p:txBody>
          <a:bodyPr/>
          <a:lstStyle/>
          <a:p>
            <a:fld id="{0391C1D4-0754-49CE-8F92-5FDBAFDAD9C4}" type="datetime1">
              <a:rPr lang="tr-TR" smtClean="0"/>
              <a:t>3.12.2024</a:t>
            </a:fld>
            <a:endParaRPr lang="tr-TR" dirty="0"/>
          </a:p>
        </p:txBody>
      </p:sp>
      <p:sp>
        <p:nvSpPr>
          <p:cNvPr id="5" name="Altbilgi Yer Tutucusu 4"/>
          <p:cNvSpPr>
            <a:spLocks noGrp="1"/>
          </p:cNvSpPr>
          <p:nvPr>
            <p:ph type="ftr" sz="quarter" idx="11"/>
          </p:nvPr>
        </p:nvSpPr>
        <p:spPr>
          <a:xfrm>
            <a:off x="4038600" y="6356352"/>
            <a:ext cx="4114800" cy="365125"/>
          </a:xfrm>
          <a:prstGeom prst="rect">
            <a:avLst/>
          </a:prstGeom>
        </p:spPr>
        <p:txBody>
          <a:bodyPr/>
          <a:lstStyle/>
          <a:p>
            <a:endParaRPr lang="tr-TR" dirty="0"/>
          </a:p>
        </p:txBody>
      </p:sp>
      <p:sp>
        <p:nvSpPr>
          <p:cNvPr id="6" name="Slayt Numarası Yer Tutucusu 5"/>
          <p:cNvSpPr>
            <a:spLocks noGrp="1"/>
          </p:cNvSpPr>
          <p:nvPr>
            <p:ph type="sldNum" sz="quarter" idx="12"/>
          </p:nvPr>
        </p:nvSpPr>
        <p:spPr>
          <a:xfrm>
            <a:off x="11675918" y="6546420"/>
            <a:ext cx="536864" cy="365125"/>
          </a:xfrm>
        </p:spPr>
        <p:txBody>
          <a:bodyPr/>
          <a:lstStyle>
            <a:lvl1pPr>
              <a:defRPr>
                <a:solidFill>
                  <a:srgbClr val="9F9DC3"/>
                </a:solidFill>
              </a:defRPr>
            </a:lvl1pPr>
          </a:lstStyle>
          <a:p>
            <a:fld id="{8A8C5241-FC31-4A01-8527-10BAE7070C34}" type="slidenum">
              <a:rPr lang="tr-TR" smtClean="0"/>
              <a:pPr/>
              <a:t>‹#›</a:t>
            </a:fld>
            <a:endParaRPr lang="tr-TR" dirty="0"/>
          </a:p>
        </p:txBody>
      </p:sp>
    </p:spTree>
    <p:extLst>
      <p:ext uri="{BB962C8B-B14F-4D97-AF65-F5344CB8AC3E}">
        <p14:creationId xmlns:p14="http://schemas.microsoft.com/office/powerpoint/2010/main" val="993500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7134" y="0"/>
            <a:ext cx="2743200" cy="623728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1007535" y="0"/>
            <a:ext cx="8026402" cy="623728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2C43F154-C478-404A-B85F-8B9A69A62F87}" type="slidenum">
              <a:rPr lang="tr-TR"/>
              <a:pPr>
                <a:defRPr/>
              </a:pPr>
              <a:t>‹#›</a:t>
            </a:fld>
            <a:endParaRPr lang="tr-TR" dirty="0"/>
          </a:p>
        </p:txBody>
      </p:sp>
    </p:spTree>
    <p:extLst>
      <p:ext uri="{BB962C8B-B14F-4D97-AF65-F5344CB8AC3E}">
        <p14:creationId xmlns:p14="http://schemas.microsoft.com/office/powerpoint/2010/main" val="148781130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2000" cy="6858000"/>
            <a:chOff x="0" y="0"/>
            <a:chExt cx="5760" cy="4320"/>
          </a:xfrm>
        </p:grpSpPr>
        <p:sp>
          <p:nvSpPr>
            <p:cNvPr id="5" name="Rectangle 3"/>
            <p:cNvSpPr>
              <a:spLocks noChangeArrowheads="1"/>
            </p:cNvSpPr>
            <p:nvPr/>
          </p:nvSpPr>
          <p:spPr bwMode="auto">
            <a:xfrm>
              <a:off x="0" y="0"/>
              <a:ext cx="5760" cy="1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6" name="Rectangle 4"/>
            <p:cNvSpPr>
              <a:spLocks noChangeArrowheads="1"/>
            </p:cNvSpPr>
            <p:nvPr/>
          </p:nvSpPr>
          <p:spPr bwMode="auto">
            <a:xfrm>
              <a:off x="0" y="1200"/>
              <a:ext cx="5760" cy="3120"/>
            </a:xfrm>
            <a:prstGeom prst="rect">
              <a:avLst/>
            </a:prstGeom>
            <a:gradFill rotWithShape="0">
              <a:gsLst>
                <a:gs pos="0">
                  <a:schemeClr val="bg1"/>
                </a:gs>
                <a:gs pos="100000">
                  <a:schemeClr val="bg1">
                    <a:gamma/>
                    <a:shade val="59608"/>
                    <a:invGamma/>
                  </a:schemeClr>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6" y="144"/>
              <a:ext cx="85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6" name="Rectangle 6"/>
          <p:cNvSpPr>
            <a:spLocks noGrp="1" noChangeArrowheads="1"/>
          </p:cNvSpPr>
          <p:nvPr>
            <p:ph type="ctrTitle"/>
          </p:nvPr>
        </p:nvSpPr>
        <p:spPr>
          <a:xfrm>
            <a:off x="931335" y="2582864"/>
            <a:ext cx="10316633" cy="1439864"/>
          </a:xfrm>
          <a:ln algn="ctr"/>
        </p:spPr>
        <p:txBody>
          <a:bodyPr/>
          <a:lstStyle>
            <a:lvl1pPr algn="ctr">
              <a:defRPr sz="4499" b="0">
                <a:solidFill>
                  <a:schemeClr val="tx1"/>
                </a:solidFill>
                <a:effectLst>
                  <a:outerShdw blurRad="38100" dist="38100" dir="2700000" algn="tl">
                    <a:srgbClr val="C0C0C0"/>
                  </a:outerShdw>
                </a:effectLst>
              </a:defRPr>
            </a:lvl1pPr>
          </a:lstStyle>
          <a:p>
            <a:r>
              <a:rPr lang="tr-TR"/>
              <a:t>Asıl başlık stili için tıklatın</a:t>
            </a:r>
          </a:p>
        </p:txBody>
      </p:sp>
      <p:sp>
        <p:nvSpPr>
          <p:cNvPr id="30727" name="Rectangle 7"/>
          <p:cNvSpPr>
            <a:spLocks noGrp="1" noChangeArrowheads="1"/>
          </p:cNvSpPr>
          <p:nvPr>
            <p:ph type="subTitle" idx="1"/>
          </p:nvPr>
        </p:nvSpPr>
        <p:spPr>
          <a:xfrm>
            <a:off x="1775887" y="4749800"/>
            <a:ext cx="8638116" cy="1258888"/>
          </a:xfrm>
        </p:spPr>
        <p:txBody>
          <a:bodyPr/>
          <a:lstStyle>
            <a:lvl1pPr marL="0" indent="0" algn="ctr">
              <a:buFontTx/>
              <a:buNone/>
              <a:defRPr/>
            </a:lvl1pPr>
          </a:lstStyle>
          <a:p>
            <a:r>
              <a:rPr lang="tr-TR"/>
              <a:t>Asıl alt başlık stilini düzenlemek için tıklayın</a:t>
            </a:r>
          </a:p>
        </p:txBody>
      </p:sp>
    </p:spTree>
    <p:extLst>
      <p:ext uri="{BB962C8B-B14F-4D97-AF65-F5344CB8AC3E}">
        <p14:creationId xmlns:p14="http://schemas.microsoft.com/office/powerpoint/2010/main" val="161391687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227688AD-89EC-4580-BA22-12CC9E05FEB7}" type="slidenum">
              <a:rPr lang="tr-TR"/>
              <a:pPr>
                <a:defRPr/>
              </a:pPr>
              <a:t>‹#›</a:t>
            </a:fld>
            <a:endParaRPr lang="tr-TR" dirty="0"/>
          </a:p>
        </p:txBody>
      </p:sp>
    </p:spTree>
    <p:extLst>
      <p:ext uri="{BB962C8B-B14F-4D97-AF65-F5344CB8AC3E}">
        <p14:creationId xmlns:p14="http://schemas.microsoft.com/office/powerpoint/2010/main" val="279470870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1" cy="1362076"/>
          </a:xfrm>
        </p:spPr>
        <p:txBody>
          <a:bodyPr anchor="t"/>
          <a:lstStyle>
            <a:lvl1pPr algn="l">
              <a:defRPr sz="3999" b="1" cap="all"/>
            </a:lvl1pPr>
          </a:lstStyle>
          <a:p>
            <a:r>
              <a:rPr lang="tr-TR"/>
              <a:t>Asıl başlık stili için tıklatın</a:t>
            </a:r>
            <a:endParaRPr lang="en-US"/>
          </a:p>
        </p:txBody>
      </p:sp>
      <p:sp>
        <p:nvSpPr>
          <p:cNvPr id="3" name="Text Placeholder 2"/>
          <p:cNvSpPr>
            <a:spLocks noGrp="1"/>
          </p:cNvSpPr>
          <p:nvPr>
            <p:ph type="body" idx="1"/>
          </p:nvPr>
        </p:nvSpPr>
        <p:spPr>
          <a:xfrm>
            <a:off x="963084" y="2906715"/>
            <a:ext cx="10363201" cy="1500187"/>
          </a:xfrm>
        </p:spPr>
        <p:txBody>
          <a:bodyPr anchor="b"/>
          <a:lstStyle>
            <a:lvl1pPr marL="0" indent="0">
              <a:buNone/>
              <a:defRPr sz="2000"/>
            </a:lvl1pPr>
            <a:lvl2pPr marL="465078" indent="0">
              <a:buNone/>
              <a:defRPr sz="1800"/>
            </a:lvl2pPr>
            <a:lvl3pPr marL="930157" indent="0">
              <a:buNone/>
              <a:defRPr sz="1500"/>
            </a:lvl3pPr>
            <a:lvl4pPr marL="1395235" indent="0">
              <a:buNone/>
              <a:defRPr sz="1400"/>
            </a:lvl4pPr>
            <a:lvl5pPr marL="1860312" indent="0">
              <a:buNone/>
              <a:defRPr sz="1400"/>
            </a:lvl5pPr>
            <a:lvl6pPr marL="2325391" indent="0">
              <a:buNone/>
              <a:defRPr sz="1400"/>
            </a:lvl6pPr>
            <a:lvl7pPr marL="2790469" indent="0">
              <a:buNone/>
              <a:defRPr sz="1400"/>
            </a:lvl7pPr>
            <a:lvl8pPr marL="3255548" indent="0">
              <a:buNone/>
              <a:defRPr sz="1400"/>
            </a:lvl8pPr>
            <a:lvl9pPr marL="3720626" indent="0">
              <a:buNone/>
              <a:defRPr sz="1400"/>
            </a:lvl9pPr>
          </a:lstStyle>
          <a:p>
            <a:pPr lvl="0"/>
            <a:r>
              <a:rPr lang="tr-TR"/>
              <a:t>Asıl metin stillerini düzenle</a:t>
            </a:r>
          </a:p>
        </p:txBody>
      </p:sp>
      <p:sp>
        <p:nvSpPr>
          <p:cNvPr id="4" name="Rectangle 10"/>
          <p:cNvSpPr>
            <a:spLocks noGrp="1" noChangeArrowheads="1"/>
          </p:cNvSpPr>
          <p:nvPr>
            <p:ph type="sldNum" sz="quarter" idx="10"/>
          </p:nvPr>
        </p:nvSpPr>
        <p:spPr>
          <a:ln/>
        </p:spPr>
        <p:txBody>
          <a:bodyPr/>
          <a:lstStyle>
            <a:lvl1pPr>
              <a:defRPr/>
            </a:lvl1pPr>
          </a:lstStyle>
          <a:p>
            <a:pPr>
              <a:defRPr/>
            </a:pPr>
            <a:fld id="{A49FAF0F-8F19-4EFC-B29F-F338E3D8984F}" type="slidenum">
              <a:rPr lang="tr-TR"/>
              <a:pPr>
                <a:defRPr/>
              </a:pPr>
              <a:t>‹#›</a:t>
            </a:fld>
            <a:endParaRPr lang="tr-TR" dirty="0"/>
          </a:p>
        </p:txBody>
      </p:sp>
    </p:spTree>
    <p:extLst>
      <p:ext uri="{BB962C8B-B14F-4D97-AF65-F5344CB8AC3E}">
        <p14:creationId xmlns:p14="http://schemas.microsoft.com/office/powerpoint/2010/main" val="30071788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1007534" y="906465"/>
            <a:ext cx="5384800" cy="5330826"/>
          </a:xfrm>
        </p:spPr>
        <p:txBody>
          <a:bodyPr/>
          <a:lstStyle>
            <a:lvl1pPr>
              <a:defRPr sz="28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6595534" y="906465"/>
            <a:ext cx="5384800" cy="5330826"/>
          </a:xfrm>
        </p:spPr>
        <p:txBody>
          <a:bodyPr/>
          <a:lstStyle>
            <a:lvl1pPr>
              <a:defRPr sz="28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Rectangle 10"/>
          <p:cNvSpPr>
            <a:spLocks noGrp="1" noChangeArrowheads="1"/>
          </p:cNvSpPr>
          <p:nvPr>
            <p:ph type="sldNum" sz="quarter" idx="10"/>
          </p:nvPr>
        </p:nvSpPr>
        <p:spPr>
          <a:ln/>
        </p:spPr>
        <p:txBody>
          <a:bodyPr/>
          <a:lstStyle>
            <a:lvl1pPr>
              <a:defRPr/>
            </a:lvl1pPr>
          </a:lstStyle>
          <a:p>
            <a:pPr>
              <a:defRPr/>
            </a:pPr>
            <a:fld id="{0DC6FB75-A75F-4441-98FE-E8ED177326A6}" type="slidenum">
              <a:rPr lang="tr-TR"/>
              <a:pPr>
                <a:defRPr/>
              </a:pPr>
              <a:t>‹#›</a:t>
            </a:fld>
            <a:endParaRPr lang="tr-TR" dirty="0"/>
          </a:p>
        </p:txBody>
      </p:sp>
    </p:spTree>
    <p:extLst>
      <p:ext uri="{BB962C8B-B14F-4D97-AF65-F5344CB8AC3E}">
        <p14:creationId xmlns:p14="http://schemas.microsoft.com/office/powerpoint/2010/main" val="345476694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09602" y="274638"/>
            <a:ext cx="10972800" cy="1143000"/>
          </a:xfrm>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65078" indent="0">
              <a:buNone/>
              <a:defRPr sz="2000" b="1"/>
            </a:lvl2pPr>
            <a:lvl3pPr marL="930157" indent="0">
              <a:buNone/>
              <a:defRPr sz="1800" b="1"/>
            </a:lvl3pPr>
            <a:lvl4pPr marL="1395235" indent="0">
              <a:buNone/>
              <a:defRPr sz="1500" b="1"/>
            </a:lvl4pPr>
            <a:lvl5pPr marL="1860312" indent="0">
              <a:buNone/>
              <a:defRPr sz="1500" b="1"/>
            </a:lvl5pPr>
            <a:lvl6pPr marL="2325391" indent="0">
              <a:buNone/>
              <a:defRPr sz="1500" b="1"/>
            </a:lvl6pPr>
            <a:lvl7pPr marL="2790469" indent="0">
              <a:buNone/>
              <a:defRPr sz="1500" b="1"/>
            </a:lvl7pPr>
            <a:lvl8pPr marL="3255548" indent="0">
              <a:buNone/>
              <a:defRPr sz="1500" b="1"/>
            </a:lvl8pPr>
            <a:lvl9pPr marL="3720626" indent="0">
              <a:buNone/>
              <a:defRPr sz="1500" b="1"/>
            </a:lvl9pPr>
          </a:lstStyle>
          <a:p>
            <a:pPr lvl="0"/>
            <a:r>
              <a:rPr lang="tr-TR"/>
              <a:t>Asıl metin stillerini düzenle</a:t>
            </a:r>
          </a:p>
        </p:txBody>
      </p:sp>
      <p:sp>
        <p:nvSpPr>
          <p:cNvPr id="4" name="Content Placeholder 3"/>
          <p:cNvSpPr>
            <a:spLocks noGrp="1"/>
          </p:cNvSpPr>
          <p:nvPr>
            <p:ph sz="half" idx="2"/>
          </p:nvPr>
        </p:nvSpPr>
        <p:spPr>
          <a:xfrm>
            <a:off x="609600" y="2174877"/>
            <a:ext cx="5386917"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6193371" y="1535115"/>
            <a:ext cx="5389033" cy="639763"/>
          </a:xfrm>
        </p:spPr>
        <p:txBody>
          <a:bodyPr anchor="b"/>
          <a:lstStyle>
            <a:lvl1pPr marL="0" indent="0">
              <a:buNone/>
              <a:defRPr sz="2400" b="1"/>
            </a:lvl1pPr>
            <a:lvl2pPr marL="465078" indent="0">
              <a:buNone/>
              <a:defRPr sz="2000" b="1"/>
            </a:lvl2pPr>
            <a:lvl3pPr marL="930157" indent="0">
              <a:buNone/>
              <a:defRPr sz="1800" b="1"/>
            </a:lvl3pPr>
            <a:lvl4pPr marL="1395235" indent="0">
              <a:buNone/>
              <a:defRPr sz="1500" b="1"/>
            </a:lvl4pPr>
            <a:lvl5pPr marL="1860312" indent="0">
              <a:buNone/>
              <a:defRPr sz="1500" b="1"/>
            </a:lvl5pPr>
            <a:lvl6pPr marL="2325391" indent="0">
              <a:buNone/>
              <a:defRPr sz="1500" b="1"/>
            </a:lvl6pPr>
            <a:lvl7pPr marL="2790469" indent="0">
              <a:buNone/>
              <a:defRPr sz="1500" b="1"/>
            </a:lvl7pPr>
            <a:lvl8pPr marL="3255548" indent="0">
              <a:buNone/>
              <a:defRPr sz="1500" b="1"/>
            </a:lvl8pPr>
            <a:lvl9pPr marL="3720626" indent="0">
              <a:buNone/>
              <a:defRPr sz="1500" b="1"/>
            </a:lvl9pPr>
          </a:lstStyle>
          <a:p>
            <a:pPr lvl="0"/>
            <a:r>
              <a:rPr lang="tr-TR"/>
              <a:t>Asıl metin stillerini düzenle</a:t>
            </a:r>
          </a:p>
        </p:txBody>
      </p:sp>
      <p:sp>
        <p:nvSpPr>
          <p:cNvPr id="6" name="Content Placeholder 5"/>
          <p:cNvSpPr>
            <a:spLocks noGrp="1"/>
          </p:cNvSpPr>
          <p:nvPr>
            <p:ph sz="quarter" idx="4"/>
          </p:nvPr>
        </p:nvSpPr>
        <p:spPr>
          <a:xfrm>
            <a:off x="6193371" y="2174877"/>
            <a:ext cx="5389033"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Rectangle 10"/>
          <p:cNvSpPr>
            <a:spLocks noGrp="1" noChangeArrowheads="1"/>
          </p:cNvSpPr>
          <p:nvPr>
            <p:ph type="sldNum" sz="quarter" idx="10"/>
          </p:nvPr>
        </p:nvSpPr>
        <p:spPr>
          <a:ln/>
        </p:spPr>
        <p:txBody>
          <a:bodyPr/>
          <a:lstStyle>
            <a:lvl1pPr>
              <a:defRPr/>
            </a:lvl1pPr>
          </a:lstStyle>
          <a:p>
            <a:pPr>
              <a:defRPr/>
            </a:pPr>
            <a:fld id="{817C7A2F-F472-4055-9001-616858B563BE}" type="slidenum">
              <a:rPr lang="tr-TR"/>
              <a:pPr>
                <a:defRPr/>
              </a:pPr>
              <a:t>‹#›</a:t>
            </a:fld>
            <a:endParaRPr lang="tr-TR" dirty="0"/>
          </a:p>
        </p:txBody>
      </p:sp>
    </p:spTree>
    <p:extLst>
      <p:ext uri="{BB962C8B-B14F-4D97-AF65-F5344CB8AC3E}">
        <p14:creationId xmlns:p14="http://schemas.microsoft.com/office/powerpoint/2010/main" val="322857219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Rectangle 10"/>
          <p:cNvSpPr>
            <a:spLocks noGrp="1" noChangeArrowheads="1"/>
          </p:cNvSpPr>
          <p:nvPr>
            <p:ph type="sldNum" sz="quarter" idx="10"/>
          </p:nvPr>
        </p:nvSpPr>
        <p:spPr>
          <a:ln/>
        </p:spPr>
        <p:txBody>
          <a:bodyPr/>
          <a:lstStyle>
            <a:lvl1pPr>
              <a:defRPr/>
            </a:lvl1pPr>
          </a:lstStyle>
          <a:p>
            <a:pPr>
              <a:defRPr/>
            </a:pPr>
            <a:fld id="{233A71EC-E5F0-4589-8EAF-A7776E3B7F58}" type="slidenum">
              <a:rPr lang="tr-TR"/>
              <a:pPr>
                <a:defRPr/>
              </a:pPr>
              <a:t>‹#›</a:t>
            </a:fld>
            <a:endParaRPr lang="tr-TR" dirty="0"/>
          </a:p>
        </p:txBody>
      </p:sp>
    </p:spTree>
    <p:extLst>
      <p:ext uri="{BB962C8B-B14F-4D97-AF65-F5344CB8AC3E}">
        <p14:creationId xmlns:p14="http://schemas.microsoft.com/office/powerpoint/2010/main" val="241157325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096CFA20-450C-4CF2-A7A6-AB3416DCE5D4}" type="slidenum">
              <a:rPr lang="tr-TR"/>
              <a:pPr>
                <a:defRPr/>
              </a:pPr>
              <a:t>‹#›</a:t>
            </a:fld>
            <a:endParaRPr lang="tr-TR" dirty="0"/>
          </a:p>
        </p:txBody>
      </p:sp>
    </p:spTree>
    <p:extLst>
      <p:ext uri="{BB962C8B-B14F-4D97-AF65-F5344CB8AC3E}">
        <p14:creationId xmlns:p14="http://schemas.microsoft.com/office/powerpoint/2010/main" val="23414984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1"/>
          </a:xfrm>
        </p:spPr>
        <p:txBody>
          <a:bodyPr anchor="b"/>
          <a:lstStyle>
            <a:lvl1pPr algn="l">
              <a:defRPr sz="2000" b="1"/>
            </a:lvl1pPr>
          </a:lstStyle>
          <a:p>
            <a:r>
              <a:rPr lang="tr-TR"/>
              <a:t>Asıl başlık stili için tıklatın</a:t>
            </a:r>
            <a:endParaRPr lang="en-US"/>
          </a:p>
        </p:txBody>
      </p:sp>
      <p:sp>
        <p:nvSpPr>
          <p:cNvPr id="3" name="Content Placeholder 2"/>
          <p:cNvSpPr>
            <a:spLocks noGrp="1"/>
          </p:cNvSpPr>
          <p:nvPr>
            <p:ph idx="1"/>
          </p:nvPr>
        </p:nvSpPr>
        <p:spPr>
          <a:xfrm>
            <a:off x="4766734" y="273052"/>
            <a:ext cx="6815666" cy="5853114"/>
          </a:xfrm>
        </p:spPr>
        <p:txBody>
          <a:bodyPr/>
          <a:lstStyle>
            <a:lvl1pPr>
              <a:defRPr sz="3299"/>
            </a:lvl1pPr>
            <a:lvl2pPr>
              <a:defRPr sz="2899"/>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609604" y="1435103"/>
            <a:ext cx="4011084" cy="4691064"/>
          </a:xfrm>
        </p:spPr>
        <p:txBody>
          <a:bodyPr/>
          <a:lstStyle>
            <a:lvl1pPr marL="0" indent="0">
              <a:buNone/>
              <a:defRPr sz="1400"/>
            </a:lvl1pPr>
            <a:lvl2pPr marL="465078" indent="0">
              <a:buNone/>
              <a:defRPr sz="1200"/>
            </a:lvl2pPr>
            <a:lvl3pPr marL="930157" indent="0">
              <a:buNone/>
              <a:defRPr sz="1000"/>
            </a:lvl3pPr>
            <a:lvl4pPr marL="1395235" indent="0">
              <a:buNone/>
              <a:defRPr sz="1000"/>
            </a:lvl4pPr>
            <a:lvl5pPr marL="1860312" indent="0">
              <a:buNone/>
              <a:defRPr sz="1000"/>
            </a:lvl5pPr>
            <a:lvl6pPr marL="2325391" indent="0">
              <a:buNone/>
              <a:defRPr sz="1000"/>
            </a:lvl6pPr>
            <a:lvl7pPr marL="2790469" indent="0">
              <a:buNone/>
              <a:defRPr sz="1000"/>
            </a:lvl7pPr>
            <a:lvl8pPr marL="3255548" indent="0">
              <a:buNone/>
              <a:defRPr sz="1000"/>
            </a:lvl8pPr>
            <a:lvl9pPr marL="3720626" indent="0">
              <a:buNone/>
              <a:defRPr sz="1000"/>
            </a:lvl9pPr>
          </a:lstStyle>
          <a:p>
            <a:pPr lvl="0"/>
            <a:r>
              <a:rPr lang="tr-TR"/>
              <a:t>Asıl metin stillerini düzenle</a:t>
            </a:r>
          </a:p>
        </p:txBody>
      </p:sp>
      <p:sp>
        <p:nvSpPr>
          <p:cNvPr id="5" name="Rectangle 10"/>
          <p:cNvSpPr>
            <a:spLocks noGrp="1" noChangeArrowheads="1"/>
          </p:cNvSpPr>
          <p:nvPr>
            <p:ph type="sldNum" sz="quarter" idx="10"/>
          </p:nvPr>
        </p:nvSpPr>
        <p:spPr>
          <a:ln/>
        </p:spPr>
        <p:txBody>
          <a:bodyPr/>
          <a:lstStyle>
            <a:lvl1pPr>
              <a:defRPr/>
            </a:lvl1pPr>
          </a:lstStyle>
          <a:p>
            <a:pPr>
              <a:defRPr/>
            </a:pPr>
            <a:fld id="{37BFE826-3F27-41DD-B02A-1FBBD6046B76}" type="slidenum">
              <a:rPr lang="tr-TR"/>
              <a:pPr>
                <a:defRPr/>
              </a:pPr>
              <a:t>‹#›</a:t>
            </a:fld>
            <a:endParaRPr lang="tr-TR" dirty="0"/>
          </a:p>
        </p:txBody>
      </p:sp>
    </p:spTree>
    <p:extLst>
      <p:ext uri="{BB962C8B-B14F-4D97-AF65-F5344CB8AC3E}">
        <p14:creationId xmlns:p14="http://schemas.microsoft.com/office/powerpoint/2010/main" val="147806983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tr-TR"/>
              <a:t>Asıl başlık stili için tıklatın</a:t>
            </a:r>
            <a:endParaRPr lang="en-US"/>
          </a:p>
        </p:txBody>
      </p:sp>
      <p:sp>
        <p:nvSpPr>
          <p:cNvPr id="3" name="Picture Placeholder 2"/>
          <p:cNvSpPr>
            <a:spLocks noGrp="1"/>
          </p:cNvSpPr>
          <p:nvPr>
            <p:ph type="pic" idx="1"/>
          </p:nvPr>
        </p:nvSpPr>
        <p:spPr>
          <a:xfrm>
            <a:off x="2389717" y="612778"/>
            <a:ext cx="7315200" cy="4114800"/>
          </a:xfrm>
        </p:spPr>
        <p:txBody>
          <a:bodyPr/>
          <a:lstStyle>
            <a:lvl1pPr marL="0" indent="0">
              <a:buNone/>
              <a:defRPr sz="3299"/>
            </a:lvl1pPr>
            <a:lvl2pPr marL="465078" indent="0">
              <a:buNone/>
              <a:defRPr sz="2899"/>
            </a:lvl2pPr>
            <a:lvl3pPr marL="930157" indent="0">
              <a:buNone/>
              <a:defRPr sz="2400"/>
            </a:lvl3pPr>
            <a:lvl4pPr marL="1395235" indent="0">
              <a:buNone/>
              <a:defRPr sz="2000"/>
            </a:lvl4pPr>
            <a:lvl5pPr marL="1860312" indent="0">
              <a:buNone/>
              <a:defRPr sz="2000"/>
            </a:lvl5pPr>
            <a:lvl6pPr marL="2325391" indent="0">
              <a:buNone/>
              <a:defRPr sz="2000"/>
            </a:lvl6pPr>
            <a:lvl7pPr marL="2790469" indent="0">
              <a:buNone/>
              <a:defRPr sz="2000"/>
            </a:lvl7pPr>
            <a:lvl8pPr marL="3255548" indent="0">
              <a:buNone/>
              <a:defRPr sz="2000"/>
            </a:lvl8pPr>
            <a:lvl9pPr marL="3720626" indent="0">
              <a:buNone/>
              <a:defRPr sz="2000"/>
            </a:lvl9pPr>
          </a:lstStyle>
          <a:p>
            <a:pPr lvl="0"/>
            <a:r>
              <a:rPr lang="tr-TR" noProof="0"/>
              <a:t>Resim eklemek için simgeyi tıklatın</a:t>
            </a:r>
            <a:endParaRPr lang="en-US" noProof="0" dirty="0"/>
          </a:p>
        </p:txBody>
      </p:sp>
      <p:sp>
        <p:nvSpPr>
          <p:cNvPr id="4" name="Text Placeholder 3"/>
          <p:cNvSpPr>
            <a:spLocks noGrp="1"/>
          </p:cNvSpPr>
          <p:nvPr>
            <p:ph type="body" sz="half" idx="2"/>
          </p:nvPr>
        </p:nvSpPr>
        <p:spPr>
          <a:xfrm>
            <a:off x="2389717" y="5367338"/>
            <a:ext cx="7315200" cy="804864"/>
          </a:xfrm>
        </p:spPr>
        <p:txBody>
          <a:bodyPr/>
          <a:lstStyle>
            <a:lvl1pPr marL="0" indent="0">
              <a:buNone/>
              <a:defRPr sz="1400"/>
            </a:lvl1pPr>
            <a:lvl2pPr marL="465078" indent="0">
              <a:buNone/>
              <a:defRPr sz="1200"/>
            </a:lvl2pPr>
            <a:lvl3pPr marL="930157" indent="0">
              <a:buNone/>
              <a:defRPr sz="1000"/>
            </a:lvl3pPr>
            <a:lvl4pPr marL="1395235" indent="0">
              <a:buNone/>
              <a:defRPr sz="1000"/>
            </a:lvl4pPr>
            <a:lvl5pPr marL="1860312" indent="0">
              <a:buNone/>
              <a:defRPr sz="1000"/>
            </a:lvl5pPr>
            <a:lvl6pPr marL="2325391" indent="0">
              <a:buNone/>
              <a:defRPr sz="1000"/>
            </a:lvl6pPr>
            <a:lvl7pPr marL="2790469" indent="0">
              <a:buNone/>
              <a:defRPr sz="1000"/>
            </a:lvl7pPr>
            <a:lvl8pPr marL="3255548" indent="0">
              <a:buNone/>
              <a:defRPr sz="1000"/>
            </a:lvl8pPr>
            <a:lvl9pPr marL="3720626" indent="0">
              <a:buNone/>
              <a:defRPr sz="1000"/>
            </a:lvl9pPr>
          </a:lstStyle>
          <a:p>
            <a:pPr lvl="0"/>
            <a:r>
              <a:rPr lang="tr-TR"/>
              <a:t>Asıl metin stillerini düzenle</a:t>
            </a:r>
          </a:p>
        </p:txBody>
      </p:sp>
      <p:sp>
        <p:nvSpPr>
          <p:cNvPr id="5" name="Rectangle 10"/>
          <p:cNvSpPr>
            <a:spLocks noGrp="1" noChangeArrowheads="1"/>
          </p:cNvSpPr>
          <p:nvPr>
            <p:ph type="sldNum" sz="quarter" idx="10"/>
          </p:nvPr>
        </p:nvSpPr>
        <p:spPr>
          <a:ln/>
        </p:spPr>
        <p:txBody>
          <a:bodyPr/>
          <a:lstStyle>
            <a:lvl1pPr>
              <a:defRPr/>
            </a:lvl1pPr>
          </a:lstStyle>
          <a:p>
            <a:pPr>
              <a:defRPr/>
            </a:pPr>
            <a:fld id="{DF02ED1C-A8C6-49CE-9F97-14A89BB7A5C4}" type="slidenum">
              <a:rPr lang="tr-TR"/>
              <a:pPr>
                <a:defRPr/>
              </a:pPr>
              <a:t>‹#›</a:t>
            </a:fld>
            <a:endParaRPr lang="tr-TR" dirty="0"/>
          </a:p>
        </p:txBody>
      </p:sp>
    </p:spTree>
    <p:extLst>
      <p:ext uri="{BB962C8B-B14F-4D97-AF65-F5344CB8AC3E}">
        <p14:creationId xmlns:p14="http://schemas.microsoft.com/office/powerpoint/2010/main" val="21970934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fld id="{EF6A40F3-D762-48C5-B757-13FFFC7ECF74}" type="datetimeFigureOut">
              <a:rPr lang="tr-TR" smtClean="0"/>
              <a:t>3.12.2024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B5068A4-7AB1-4987-BEC0-486BCDB874F9}" type="slidenum">
              <a:rPr lang="tr-TR" smtClean="0"/>
              <a:t>‹#›</a:t>
            </a:fld>
            <a:endParaRPr lang="tr-T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50242D24-5149-4550-B499-DB9294A9F1EE}" type="slidenum">
              <a:rPr lang="tr-TR"/>
              <a:pPr>
                <a:defRPr/>
              </a:pPr>
              <a:t>‹#›</a:t>
            </a:fld>
            <a:endParaRPr lang="tr-TR" dirty="0"/>
          </a:p>
        </p:txBody>
      </p:sp>
    </p:spTree>
    <p:extLst>
      <p:ext uri="{BB962C8B-B14F-4D97-AF65-F5344CB8AC3E}">
        <p14:creationId xmlns:p14="http://schemas.microsoft.com/office/powerpoint/2010/main" val="54979606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7134" y="0"/>
            <a:ext cx="2743200" cy="623728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1007535" y="0"/>
            <a:ext cx="8026402" cy="623728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D1E201E3-1FAC-40E2-8D64-80D55717F945}" type="slidenum">
              <a:rPr lang="tr-TR"/>
              <a:pPr>
                <a:defRPr/>
              </a:pPr>
              <a:t>‹#›</a:t>
            </a:fld>
            <a:endParaRPr lang="tr-TR" dirty="0"/>
          </a:p>
        </p:txBody>
      </p:sp>
    </p:spTree>
    <p:extLst>
      <p:ext uri="{BB962C8B-B14F-4D97-AF65-F5344CB8AC3E}">
        <p14:creationId xmlns:p14="http://schemas.microsoft.com/office/powerpoint/2010/main" val="408647915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2000" cy="6858000"/>
            <a:chOff x="0" y="0"/>
            <a:chExt cx="5760" cy="4320"/>
          </a:xfrm>
        </p:grpSpPr>
        <p:sp>
          <p:nvSpPr>
            <p:cNvPr id="5" name="Rectangle 3"/>
            <p:cNvSpPr>
              <a:spLocks noChangeArrowheads="1"/>
            </p:cNvSpPr>
            <p:nvPr/>
          </p:nvSpPr>
          <p:spPr bwMode="auto">
            <a:xfrm>
              <a:off x="0" y="0"/>
              <a:ext cx="5760" cy="1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6" name="Rectangle 4"/>
            <p:cNvSpPr>
              <a:spLocks noChangeArrowheads="1"/>
            </p:cNvSpPr>
            <p:nvPr/>
          </p:nvSpPr>
          <p:spPr bwMode="auto">
            <a:xfrm>
              <a:off x="0" y="1200"/>
              <a:ext cx="5760" cy="3120"/>
            </a:xfrm>
            <a:prstGeom prst="rect">
              <a:avLst/>
            </a:prstGeom>
            <a:gradFill rotWithShape="0">
              <a:gsLst>
                <a:gs pos="0">
                  <a:schemeClr val="bg1"/>
                </a:gs>
                <a:gs pos="100000">
                  <a:schemeClr val="bg1">
                    <a:gamma/>
                    <a:shade val="59608"/>
                    <a:invGamma/>
                  </a:schemeClr>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6" y="144"/>
              <a:ext cx="85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6" name="Rectangle 6"/>
          <p:cNvSpPr>
            <a:spLocks noGrp="1" noChangeArrowheads="1"/>
          </p:cNvSpPr>
          <p:nvPr>
            <p:ph type="ctrTitle"/>
          </p:nvPr>
        </p:nvSpPr>
        <p:spPr>
          <a:xfrm>
            <a:off x="931335" y="2582864"/>
            <a:ext cx="10316633" cy="1439864"/>
          </a:xfrm>
          <a:ln algn="ctr"/>
        </p:spPr>
        <p:txBody>
          <a:bodyPr/>
          <a:lstStyle>
            <a:lvl1pPr algn="ctr">
              <a:defRPr sz="4499" b="0">
                <a:solidFill>
                  <a:schemeClr val="tx1"/>
                </a:solidFill>
                <a:effectLst>
                  <a:outerShdw blurRad="38100" dist="38100" dir="2700000" algn="tl">
                    <a:srgbClr val="C0C0C0"/>
                  </a:outerShdw>
                </a:effectLst>
              </a:defRPr>
            </a:lvl1pPr>
          </a:lstStyle>
          <a:p>
            <a:r>
              <a:rPr lang="tr-TR"/>
              <a:t>Asıl başlık stili için tıklatın</a:t>
            </a:r>
          </a:p>
        </p:txBody>
      </p:sp>
      <p:sp>
        <p:nvSpPr>
          <p:cNvPr id="30727" name="Rectangle 7"/>
          <p:cNvSpPr>
            <a:spLocks noGrp="1" noChangeArrowheads="1"/>
          </p:cNvSpPr>
          <p:nvPr>
            <p:ph type="subTitle" idx="1"/>
          </p:nvPr>
        </p:nvSpPr>
        <p:spPr>
          <a:xfrm>
            <a:off x="1775887" y="4749800"/>
            <a:ext cx="8638116" cy="1258888"/>
          </a:xfrm>
        </p:spPr>
        <p:txBody>
          <a:bodyPr/>
          <a:lstStyle>
            <a:lvl1pPr marL="0" indent="0" algn="ctr">
              <a:buFontTx/>
              <a:buNone/>
              <a:defRPr/>
            </a:lvl1pPr>
          </a:lstStyle>
          <a:p>
            <a:r>
              <a:rPr lang="tr-TR"/>
              <a:t>Asıl alt başlık stilini düzenlemek için tıklayın</a:t>
            </a:r>
          </a:p>
        </p:txBody>
      </p:sp>
    </p:spTree>
    <p:extLst>
      <p:ext uri="{BB962C8B-B14F-4D97-AF65-F5344CB8AC3E}">
        <p14:creationId xmlns:p14="http://schemas.microsoft.com/office/powerpoint/2010/main" val="221004434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A1343719-86B4-4F1E-AD7D-AE278BE097B1}" type="slidenum">
              <a:rPr lang="tr-TR"/>
              <a:pPr>
                <a:defRPr/>
              </a:pPr>
              <a:t>‹#›</a:t>
            </a:fld>
            <a:endParaRPr lang="tr-TR" dirty="0"/>
          </a:p>
        </p:txBody>
      </p:sp>
    </p:spTree>
    <p:extLst>
      <p:ext uri="{BB962C8B-B14F-4D97-AF65-F5344CB8AC3E}">
        <p14:creationId xmlns:p14="http://schemas.microsoft.com/office/powerpoint/2010/main" val="116960566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1" cy="1362076"/>
          </a:xfrm>
        </p:spPr>
        <p:txBody>
          <a:bodyPr anchor="t"/>
          <a:lstStyle>
            <a:lvl1pPr algn="l">
              <a:defRPr sz="3999" b="1" cap="all"/>
            </a:lvl1pPr>
          </a:lstStyle>
          <a:p>
            <a:r>
              <a:rPr lang="tr-TR"/>
              <a:t>Asıl başlık stili için tıklatın</a:t>
            </a:r>
            <a:endParaRPr lang="en-US"/>
          </a:p>
        </p:txBody>
      </p:sp>
      <p:sp>
        <p:nvSpPr>
          <p:cNvPr id="3" name="Text Placeholder 2"/>
          <p:cNvSpPr>
            <a:spLocks noGrp="1"/>
          </p:cNvSpPr>
          <p:nvPr>
            <p:ph type="body" idx="1"/>
          </p:nvPr>
        </p:nvSpPr>
        <p:spPr>
          <a:xfrm>
            <a:off x="963084" y="2906715"/>
            <a:ext cx="10363201" cy="1500187"/>
          </a:xfrm>
        </p:spPr>
        <p:txBody>
          <a:bodyPr anchor="b"/>
          <a:lstStyle>
            <a:lvl1pPr marL="0" indent="0">
              <a:buNone/>
              <a:defRPr sz="2000"/>
            </a:lvl1pPr>
            <a:lvl2pPr marL="465078" indent="0">
              <a:buNone/>
              <a:defRPr sz="1800"/>
            </a:lvl2pPr>
            <a:lvl3pPr marL="930157" indent="0">
              <a:buNone/>
              <a:defRPr sz="1500"/>
            </a:lvl3pPr>
            <a:lvl4pPr marL="1395235" indent="0">
              <a:buNone/>
              <a:defRPr sz="1400"/>
            </a:lvl4pPr>
            <a:lvl5pPr marL="1860312" indent="0">
              <a:buNone/>
              <a:defRPr sz="1400"/>
            </a:lvl5pPr>
            <a:lvl6pPr marL="2325391" indent="0">
              <a:buNone/>
              <a:defRPr sz="1400"/>
            </a:lvl6pPr>
            <a:lvl7pPr marL="2790469" indent="0">
              <a:buNone/>
              <a:defRPr sz="1400"/>
            </a:lvl7pPr>
            <a:lvl8pPr marL="3255548" indent="0">
              <a:buNone/>
              <a:defRPr sz="1400"/>
            </a:lvl8pPr>
            <a:lvl9pPr marL="3720626" indent="0">
              <a:buNone/>
              <a:defRPr sz="1400"/>
            </a:lvl9pPr>
          </a:lstStyle>
          <a:p>
            <a:pPr lvl="0"/>
            <a:r>
              <a:rPr lang="tr-TR"/>
              <a:t>Asıl metin stillerini düzenle</a:t>
            </a:r>
          </a:p>
        </p:txBody>
      </p:sp>
      <p:sp>
        <p:nvSpPr>
          <p:cNvPr id="4" name="Rectangle 10"/>
          <p:cNvSpPr>
            <a:spLocks noGrp="1" noChangeArrowheads="1"/>
          </p:cNvSpPr>
          <p:nvPr>
            <p:ph type="sldNum" sz="quarter" idx="10"/>
          </p:nvPr>
        </p:nvSpPr>
        <p:spPr>
          <a:ln/>
        </p:spPr>
        <p:txBody>
          <a:bodyPr/>
          <a:lstStyle>
            <a:lvl1pPr>
              <a:defRPr/>
            </a:lvl1pPr>
          </a:lstStyle>
          <a:p>
            <a:pPr>
              <a:defRPr/>
            </a:pPr>
            <a:fld id="{A20954A3-DB01-458A-8F86-11F325637DE8}" type="slidenum">
              <a:rPr lang="tr-TR"/>
              <a:pPr>
                <a:defRPr/>
              </a:pPr>
              <a:t>‹#›</a:t>
            </a:fld>
            <a:endParaRPr lang="tr-TR" dirty="0"/>
          </a:p>
        </p:txBody>
      </p:sp>
    </p:spTree>
    <p:extLst>
      <p:ext uri="{BB962C8B-B14F-4D97-AF65-F5344CB8AC3E}">
        <p14:creationId xmlns:p14="http://schemas.microsoft.com/office/powerpoint/2010/main" val="4007653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1007534" y="906465"/>
            <a:ext cx="5384800" cy="5330826"/>
          </a:xfrm>
        </p:spPr>
        <p:txBody>
          <a:bodyPr/>
          <a:lstStyle>
            <a:lvl1pPr>
              <a:defRPr sz="28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6595534" y="906465"/>
            <a:ext cx="5384800" cy="5330826"/>
          </a:xfrm>
        </p:spPr>
        <p:txBody>
          <a:bodyPr/>
          <a:lstStyle>
            <a:lvl1pPr>
              <a:defRPr sz="28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Rectangle 10"/>
          <p:cNvSpPr>
            <a:spLocks noGrp="1" noChangeArrowheads="1"/>
          </p:cNvSpPr>
          <p:nvPr>
            <p:ph type="sldNum" sz="quarter" idx="10"/>
          </p:nvPr>
        </p:nvSpPr>
        <p:spPr>
          <a:ln/>
        </p:spPr>
        <p:txBody>
          <a:bodyPr/>
          <a:lstStyle>
            <a:lvl1pPr>
              <a:defRPr/>
            </a:lvl1pPr>
          </a:lstStyle>
          <a:p>
            <a:pPr>
              <a:defRPr/>
            </a:pPr>
            <a:fld id="{990C7243-4777-4E52-BCB9-4354275D5BC2}" type="slidenum">
              <a:rPr lang="tr-TR"/>
              <a:pPr>
                <a:defRPr/>
              </a:pPr>
              <a:t>‹#›</a:t>
            </a:fld>
            <a:endParaRPr lang="tr-TR" dirty="0"/>
          </a:p>
        </p:txBody>
      </p:sp>
    </p:spTree>
    <p:extLst>
      <p:ext uri="{BB962C8B-B14F-4D97-AF65-F5344CB8AC3E}">
        <p14:creationId xmlns:p14="http://schemas.microsoft.com/office/powerpoint/2010/main" val="311175870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09602" y="274638"/>
            <a:ext cx="10972800" cy="1143000"/>
          </a:xfrm>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65078" indent="0">
              <a:buNone/>
              <a:defRPr sz="2000" b="1"/>
            </a:lvl2pPr>
            <a:lvl3pPr marL="930157" indent="0">
              <a:buNone/>
              <a:defRPr sz="1800" b="1"/>
            </a:lvl3pPr>
            <a:lvl4pPr marL="1395235" indent="0">
              <a:buNone/>
              <a:defRPr sz="1500" b="1"/>
            </a:lvl4pPr>
            <a:lvl5pPr marL="1860312" indent="0">
              <a:buNone/>
              <a:defRPr sz="1500" b="1"/>
            </a:lvl5pPr>
            <a:lvl6pPr marL="2325391" indent="0">
              <a:buNone/>
              <a:defRPr sz="1500" b="1"/>
            </a:lvl6pPr>
            <a:lvl7pPr marL="2790469" indent="0">
              <a:buNone/>
              <a:defRPr sz="1500" b="1"/>
            </a:lvl7pPr>
            <a:lvl8pPr marL="3255548" indent="0">
              <a:buNone/>
              <a:defRPr sz="1500" b="1"/>
            </a:lvl8pPr>
            <a:lvl9pPr marL="3720626" indent="0">
              <a:buNone/>
              <a:defRPr sz="1500" b="1"/>
            </a:lvl9pPr>
          </a:lstStyle>
          <a:p>
            <a:pPr lvl="0"/>
            <a:r>
              <a:rPr lang="tr-TR"/>
              <a:t>Asıl metin stillerini düzenle</a:t>
            </a:r>
          </a:p>
        </p:txBody>
      </p:sp>
      <p:sp>
        <p:nvSpPr>
          <p:cNvPr id="4" name="Content Placeholder 3"/>
          <p:cNvSpPr>
            <a:spLocks noGrp="1"/>
          </p:cNvSpPr>
          <p:nvPr>
            <p:ph sz="half" idx="2"/>
          </p:nvPr>
        </p:nvSpPr>
        <p:spPr>
          <a:xfrm>
            <a:off x="609600" y="2174877"/>
            <a:ext cx="5386917"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6193371" y="1535115"/>
            <a:ext cx="5389033" cy="639763"/>
          </a:xfrm>
        </p:spPr>
        <p:txBody>
          <a:bodyPr anchor="b"/>
          <a:lstStyle>
            <a:lvl1pPr marL="0" indent="0">
              <a:buNone/>
              <a:defRPr sz="2400" b="1"/>
            </a:lvl1pPr>
            <a:lvl2pPr marL="465078" indent="0">
              <a:buNone/>
              <a:defRPr sz="2000" b="1"/>
            </a:lvl2pPr>
            <a:lvl3pPr marL="930157" indent="0">
              <a:buNone/>
              <a:defRPr sz="1800" b="1"/>
            </a:lvl3pPr>
            <a:lvl4pPr marL="1395235" indent="0">
              <a:buNone/>
              <a:defRPr sz="1500" b="1"/>
            </a:lvl4pPr>
            <a:lvl5pPr marL="1860312" indent="0">
              <a:buNone/>
              <a:defRPr sz="1500" b="1"/>
            </a:lvl5pPr>
            <a:lvl6pPr marL="2325391" indent="0">
              <a:buNone/>
              <a:defRPr sz="1500" b="1"/>
            </a:lvl6pPr>
            <a:lvl7pPr marL="2790469" indent="0">
              <a:buNone/>
              <a:defRPr sz="1500" b="1"/>
            </a:lvl7pPr>
            <a:lvl8pPr marL="3255548" indent="0">
              <a:buNone/>
              <a:defRPr sz="1500" b="1"/>
            </a:lvl8pPr>
            <a:lvl9pPr marL="3720626" indent="0">
              <a:buNone/>
              <a:defRPr sz="1500" b="1"/>
            </a:lvl9pPr>
          </a:lstStyle>
          <a:p>
            <a:pPr lvl="0"/>
            <a:r>
              <a:rPr lang="tr-TR"/>
              <a:t>Asıl metin stillerini düzenle</a:t>
            </a:r>
          </a:p>
        </p:txBody>
      </p:sp>
      <p:sp>
        <p:nvSpPr>
          <p:cNvPr id="6" name="Content Placeholder 5"/>
          <p:cNvSpPr>
            <a:spLocks noGrp="1"/>
          </p:cNvSpPr>
          <p:nvPr>
            <p:ph sz="quarter" idx="4"/>
          </p:nvPr>
        </p:nvSpPr>
        <p:spPr>
          <a:xfrm>
            <a:off x="6193371" y="2174877"/>
            <a:ext cx="5389033"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Rectangle 10"/>
          <p:cNvSpPr>
            <a:spLocks noGrp="1" noChangeArrowheads="1"/>
          </p:cNvSpPr>
          <p:nvPr>
            <p:ph type="sldNum" sz="quarter" idx="10"/>
          </p:nvPr>
        </p:nvSpPr>
        <p:spPr>
          <a:ln/>
        </p:spPr>
        <p:txBody>
          <a:bodyPr/>
          <a:lstStyle>
            <a:lvl1pPr>
              <a:defRPr/>
            </a:lvl1pPr>
          </a:lstStyle>
          <a:p>
            <a:pPr>
              <a:defRPr/>
            </a:pPr>
            <a:fld id="{4EBD2523-CBF9-4B45-86A3-B11C61B96DDF}" type="slidenum">
              <a:rPr lang="tr-TR"/>
              <a:pPr>
                <a:defRPr/>
              </a:pPr>
              <a:t>‹#›</a:t>
            </a:fld>
            <a:endParaRPr lang="tr-TR" dirty="0"/>
          </a:p>
        </p:txBody>
      </p:sp>
    </p:spTree>
    <p:extLst>
      <p:ext uri="{BB962C8B-B14F-4D97-AF65-F5344CB8AC3E}">
        <p14:creationId xmlns:p14="http://schemas.microsoft.com/office/powerpoint/2010/main" val="298464933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Rectangle 10"/>
          <p:cNvSpPr>
            <a:spLocks noGrp="1" noChangeArrowheads="1"/>
          </p:cNvSpPr>
          <p:nvPr>
            <p:ph type="sldNum" sz="quarter" idx="10"/>
          </p:nvPr>
        </p:nvSpPr>
        <p:spPr>
          <a:ln/>
        </p:spPr>
        <p:txBody>
          <a:bodyPr/>
          <a:lstStyle>
            <a:lvl1pPr>
              <a:defRPr/>
            </a:lvl1pPr>
          </a:lstStyle>
          <a:p>
            <a:pPr>
              <a:defRPr/>
            </a:pPr>
            <a:fld id="{14FA5790-4F3F-4221-B6AF-55E81B508AAF}" type="slidenum">
              <a:rPr lang="tr-TR"/>
              <a:pPr>
                <a:defRPr/>
              </a:pPr>
              <a:t>‹#›</a:t>
            </a:fld>
            <a:endParaRPr lang="tr-TR" dirty="0"/>
          </a:p>
        </p:txBody>
      </p:sp>
    </p:spTree>
    <p:extLst>
      <p:ext uri="{BB962C8B-B14F-4D97-AF65-F5344CB8AC3E}">
        <p14:creationId xmlns:p14="http://schemas.microsoft.com/office/powerpoint/2010/main" val="255924594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E6A5F46B-07CA-4974-9D39-A06DEB1883ED}" type="slidenum">
              <a:rPr lang="tr-TR"/>
              <a:pPr>
                <a:defRPr/>
              </a:pPr>
              <a:t>‹#›</a:t>
            </a:fld>
            <a:endParaRPr lang="tr-TR" dirty="0"/>
          </a:p>
        </p:txBody>
      </p:sp>
    </p:spTree>
    <p:extLst>
      <p:ext uri="{BB962C8B-B14F-4D97-AF65-F5344CB8AC3E}">
        <p14:creationId xmlns:p14="http://schemas.microsoft.com/office/powerpoint/2010/main" val="364526383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1"/>
          </a:xfrm>
        </p:spPr>
        <p:txBody>
          <a:bodyPr anchor="b"/>
          <a:lstStyle>
            <a:lvl1pPr algn="l">
              <a:defRPr sz="2000" b="1"/>
            </a:lvl1pPr>
          </a:lstStyle>
          <a:p>
            <a:r>
              <a:rPr lang="tr-TR"/>
              <a:t>Asıl başlık stili için tıklatın</a:t>
            </a:r>
            <a:endParaRPr lang="en-US"/>
          </a:p>
        </p:txBody>
      </p:sp>
      <p:sp>
        <p:nvSpPr>
          <p:cNvPr id="3" name="Content Placeholder 2"/>
          <p:cNvSpPr>
            <a:spLocks noGrp="1"/>
          </p:cNvSpPr>
          <p:nvPr>
            <p:ph idx="1"/>
          </p:nvPr>
        </p:nvSpPr>
        <p:spPr>
          <a:xfrm>
            <a:off x="4766734" y="273052"/>
            <a:ext cx="6815666" cy="5853114"/>
          </a:xfrm>
        </p:spPr>
        <p:txBody>
          <a:bodyPr/>
          <a:lstStyle>
            <a:lvl1pPr>
              <a:defRPr sz="3299"/>
            </a:lvl1pPr>
            <a:lvl2pPr>
              <a:defRPr sz="2899"/>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609604" y="1435103"/>
            <a:ext cx="4011084" cy="4691064"/>
          </a:xfrm>
        </p:spPr>
        <p:txBody>
          <a:bodyPr/>
          <a:lstStyle>
            <a:lvl1pPr marL="0" indent="0">
              <a:buNone/>
              <a:defRPr sz="1400"/>
            </a:lvl1pPr>
            <a:lvl2pPr marL="465078" indent="0">
              <a:buNone/>
              <a:defRPr sz="1200"/>
            </a:lvl2pPr>
            <a:lvl3pPr marL="930157" indent="0">
              <a:buNone/>
              <a:defRPr sz="1000"/>
            </a:lvl3pPr>
            <a:lvl4pPr marL="1395235" indent="0">
              <a:buNone/>
              <a:defRPr sz="1000"/>
            </a:lvl4pPr>
            <a:lvl5pPr marL="1860312" indent="0">
              <a:buNone/>
              <a:defRPr sz="1000"/>
            </a:lvl5pPr>
            <a:lvl6pPr marL="2325391" indent="0">
              <a:buNone/>
              <a:defRPr sz="1000"/>
            </a:lvl6pPr>
            <a:lvl7pPr marL="2790469" indent="0">
              <a:buNone/>
              <a:defRPr sz="1000"/>
            </a:lvl7pPr>
            <a:lvl8pPr marL="3255548" indent="0">
              <a:buNone/>
              <a:defRPr sz="1000"/>
            </a:lvl8pPr>
            <a:lvl9pPr marL="3720626" indent="0">
              <a:buNone/>
              <a:defRPr sz="1000"/>
            </a:lvl9pPr>
          </a:lstStyle>
          <a:p>
            <a:pPr lvl="0"/>
            <a:r>
              <a:rPr lang="tr-TR"/>
              <a:t>Asıl metin stillerini düzenle</a:t>
            </a:r>
          </a:p>
        </p:txBody>
      </p:sp>
      <p:sp>
        <p:nvSpPr>
          <p:cNvPr id="5" name="Rectangle 10"/>
          <p:cNvSpPr>
            <a:spLocks noGrp="1" noChangeArrowheads="1"/>
          </p:cNvSpPr>
          <p:nvPr>
            <p:ph type="sldNum" sz="quarter" idx="10"/>
          </p:nvPr>
        </p:nvSpPr>
        <p:spPr>
          <a:ln/>
        </p:spPr>
        <p:txBody>
          <a:bodyPr/>
          <a:lstStyle>
            <a:lvl1pPr>
              <a:defRPr/>
            </a:lvl1pPr>
          </a:lstStyle>
          <a:p>
            <a:pPr>
              <a:defRPr/>
            </a:pPr>
            <a:fld id="{A1D1E9DC-1893-4532-9C0F-539D9921872D}" type="slidenum">
              <a:rPr lang="tr-TR"/>
              <a:pPr>
                <a:defRPr/>
              </a:pPr>
              <a:t>‹#›</a:t>
            </a:fld>
            <a:endParaRPr lang="tr-TR" dirty="0"/>
          </a:p>
        </p:txBody>
      </p:sp>
    </p:spTree>
    <p:extLst>
      <p:ext uri="{BB962C8B-B14F-4D97-AF65-F5344CB8AC3E}">
        <p14:creationId xmlns:p14="http://schemas.microsoft.com/office/powerpoint/2010/main" val="20938441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7" name="Platshållare för innehåll 6"/>
          <p:cNvSpPr>
            <a:spLocks noGrp="1"/>
          </p:cNvSpPr>
          <p:nvPr>
            <p:ph sz="quarter" idx="13"/>
          </p:nvPr>
        </p:nvSpPr>
        <p:spPr>
          <a:xfrm>
            <a:off x="2429350" y="1874607"/>
            <a:ext cx="9150319" cy="405945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13"/>
          <p:cNvSpPr>
            <a:spLocks noGrp="1"/>
          </p:cNvSpPr>
          <p:nvPr>
            <p:ph type="dt" sz="half" idx="14"/>
          </p:nvPr>
        </p:nvSpPr>
        <p:spPr/>
        <p:txBody>
          <a:bodyPr/>
          <a:lstStyle>
            <a:lvl1pPr>
              <a:defRPr/>
            </a:lvl1pPr>
          </a:lstStyle>
          <a:p>
            <a:pPr>
              <a:defRPr/>
            </a:pPr>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507290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tr-TR"/>
              <a:t>Asıl başlık stili için tıklatın</a:t>
            </a:r>
            <a:endParaRPr lang="en-US"/>
          </a:p>
        </p:txBody>
      </p:sp>
      <p:sp>
        <p:nvSpPr>
          <p:cNvPr id="3" name="Picture Placeholder 2"/>
          <p:cNvSpPr>
            <a:spLocks noGrp="1"/>
          </p:cNvSpPr>
          <p:nvPr>
            <p:ph type="pic" idx="1"/>
          </p:nvPr>
        </p:nvSpPr>
        <p:spPr>
          <a:xfrm>
            <a:off x="2389717" y="612778"/>
            <a:ext cx="7315200" cy="4114800"/>
          </a:xfrm>
        </p:spPr>
        <p:txBody>
          <a:bodyPr/>
          <a:lstStyle>
            <a:lvl1pPr marL="0" indent="0">
              <a:buNone/>
              <a:defRPr sz="3299"/>
            </a:lvl1pPr>
            <a:lvl2pPr marL="465078" indent="0">
              <a:buNone/>
              <a:defRPr sz="2899"/>
            </a:lvl2pPr>
            <a:lvl3pPr marL="930157" indent="0">
              <a:buNone/>
              <a:defRPr sz="2400"/>
            </a:lvl3pPr>
            <a:lvl4pPr marL="1395235" indent="0">
              <a:buNone/>
              <a:defRPr sz="2000"/>
            </a:lvl4pPr>
            <a:lvl5pPr marL="1860312" indent="0">
              <a:buNone/>
              <a:defRPr sz="2000"/>
            </a:lvl5pPr>
            <a:lvl6pPr marL="2325391" indent="0">
              <a:buNone/>
              <a:defRPr sz="2000"/>
            </a:lvl6pPr>
            <a:lvl7pPr marL="2790469" indent="0">
              <a:buNone/>
              <a:defRPr sz="2000"/>
            </a:lvl7pPr>
            <a:lvl8pPr marL="3255548" indent="0">
              <a:buNone/>
              <a:defRPr sz="2000"/>
            </a:lvl8pPr>
            <a:lvl9pPr marL="3720626" indent="0">
              <a:buNone/>
              <a:defRPr sz="2000"/>
            </a:lvl9pPr>
          </a:lstStyle>
          <a:p>
            <a:pPr lvl="0"/>
            <a:r>
              <a:rPr lang="tr-TR" noProof="0"/>
              <a:t>Resim eklemek için simgeyi tıklatın</a:t>
            </a:r>
            <a:endParaRPr lang="en-US" noProof="0" dirty="0"/>
          </a:p>
        </p:txBody>
      </p:sp>
      <p:sp>
        <p:nvSpPr>
          <p:cNvPr id="4" name="Text Placeholder 3"/>
          <p:cNvSpPr>
            <a:spLocks noGrp="1"/>
          </p:cNvSpPr>
          <p:nvPr>
            <p:ph type="body" sz="half" idx="2"/>
          </p:nvPr>
        </p:nvSpPr>
        <p:spPr>
          <a:xfrm>
            <a:off x="2389717" y="5367338"/>
            <a:ext cx="7315200" cy="804864"/>
          </a:xfrm>
        </p:spPr>
        <p:txBody>
          <a:bodyPr/>
          <a:lstStyle>
            <a:lvl1pPr marL="0" indent="0">
              <a:buNone/>
              <a:defRPr sz="1400"/>
            </a:lvl1pPr>
            <a:lvl2pPr marL="465078" indent="0">
              <a:buNone/>
              <a:defRPr sz="1200"/>
            </a:lvl2pPr>
            <a:lvl3pPr marL="930157" indent="0">
              <a:buNone/>
              <a:defRPr sz="1000"/>
            </a:lvl3pPr>
            <a:lvl4pPr marL="1395235" indent="0">
              <a:buNone/>
              <a:defRPr sz="1000"/>
            </a:lvl4pPr>
            <a:lvl5pPr marL="1860312" indent="0">
              <a:buNone/>
              <a:defRPr sz="1000"/>
            </a:lvl5pPr>
            <a:lvl6pPr marL="2325391" indent="0">
              <a:buNone/>
              <a:defRPr sz="1000"/>
            </a:lvl6pPr>
            <a:lvl7pPr marL="2790469" indent="0">
              <a:buNone/>
              <a:defRPr sz="1000"/>
            </a:lvl7pPr>
            <a:lvl8pPr marL="3255548" indent="0">
              <a:buNone/>
              <a:defRPr sz="1000"/>
            </a:lvl8pPr>
            <a:lvl9pPr marL="3720626" indent="0">
              <a:buNone/>
              <a:defRPr sz="1000"/>
            </a:lvl9pPr>
          </a:lstStyle>
          <a:p>
            <a:pPr lvl="0"/>
            <a:r>
              <a:rPr lang="tr-TR"/>
              <a:t>Asıl metin stillerini düzenle</a:t>
            </a:r>
          </a:p>
        </p:txBody>
      </p:sp>
      <p:sp>
        <p:nvSpPr>
          <p:cNvPr id="5" name="Rectangle 10"/>
          <p:cNvSpPr>
            <a:spLocks noGrp="1" noChangeArrowheads="1"/>
          </p:cNvSpPr>
          <p:nvPr>
            <p:ph type="sldNum" sz="quarter" idx="10"/>
          </p:nvPr>
        </p:nvSpPr>
        <p:spPr>
          <a:ln/>
        </p:spPr>
        <p:txBody>
          <a:bodyPr/>
          <a:lstStyle>
            <a:lvl1pPr>
              <a:defRPr/>
            </a:lvl1pPr>
          </a:lstStyle>
          <a:p>
            <a:pPr>
              <a:defRPr/>
            </a:pPr>
            <a:fld id="{DDBCEF2A-0F76-4CE9-8F86-453610E03A69}" type="slidenum">
              <a:rPr lang="tr-TR"/>
              <a:pPr>
                <a:defRPr/>
              </a:pPr>
              <a:t>‹#›</a:t>
            </a:fld>
            <a:endParaRPr lang="tr-TR" dirty="0"/>
          </a:p>
        </p:txBody>
      </p:sp>
    </p:spTree>
    <p:extLst>
      <p:ext uri="{BB962C8B-B14F-4D97-AF65-F5344CB8AC3E}">
        <p14:creationId xmlns:p14="http://schemas.microsoft.com/office/powerpoint/2010/main" val="229137667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146B718F-0F2A-4A2C-9971-2A7A4FEED74C}" type="slidenum">
              <a:rPr lang="tr-TR"/>
              <a:pPr>
                <a:defRPr/>
              </a:pPr>
              <a:t>‹#›</a:t>
            </a:fld>
            <a:endParaRPr lang="tr-TR" dirty="0"/>
          </a:p>
        </p:txBody>
      </p:sp>
    </p:spTree>
    <p:extLst>
      <p:ext uri="{BB962C8B-B14F-4D97-AF65-F5344CB8AC3E}">
        <p14:creationId xmlns:p14="http://schemas.microsoft.com/office/powerpoint/2010/main" val="409138945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7134" y="0"/>
            <a:ext cx="2743200" cy="623728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1007535" y="0"/>
            <a:ext cx="8026402" cy="623728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7B85D38A-470C-4124-8D48-67A72EB3838B}" type="slidenum">
              <a:rPr lang="tr-TR"/>
              <a:pPr>
                <a:defRPr/>
              </a:pPr>
              <a:t>‹#›</a:t>
            </a:fld>
            <a:endParaRPr lang="tr-TR" dirty="0"/>
          </a:p>
        </p:txBody>
      </p:sp>
    </p:spTree>
    <p:extLst>
      <p:ext uri="{BB962C8B-B14F-4D97-AF65-F5344CB8AC3E}">
        <p14:creationId xmlns:p14="http://schemas.microsoft.com/office/powerpoint/2010/main" val="105003918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2000" cy="6858000"/>
            <a:chOff x="0" y="0"/>
            <a:chExt cx="5760" cy="4320"/>
          </a:xfrm>
        </p:grpSpPr>
        <p:sp>
          <p:nvSpPr>
            <p:cNvPr id="5" name="Rectangle 3"/>
            <p:cNvSpPr>
              <a:spLocks noChangeArrowheads="1"/>
            </p:cNvSpPr>
            <p:nvPr/>
          </p:nvSpPr>
          <p:spPr bwMode="auto">
            <a:xfrm>
              <a:off x="0" y="0"/>
              <a:ext cx="5760" cy="1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6" name="Rectangle 4"/>
            <p:cNvSpPr>
              <a:spLocks noChangeArrowheads="1"/>
            </p:cNvSpPr>
            <p:nvPr/>
          </p:nvSpPr>
          <p:spPr bwMode="auto">
            <a:xfrm>
              <a:off x="0" y="1200"/>
              <a:ext cx="5760" cy="3120"/>
            </a:xfrm>
            <a:prstGeom prst="rect">
              <a:avLst/>
            </a:prstGeom>
            <a:gradFill rotWithShape="0">
              <a:gsLst>
                <a:gs pos="0">
                  <a:schemeClr val="bg1"/>
                </a:gs>
                <a:gs pos="100000">
                  <a:schemeClr val="bg1">
                    <a:gamma/>
                    <a:shade val="59608"/>
                    <a:invGamma/>
                  </a:schemeClr>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6" y="144"/>
              <a:ext cx="85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6" name="Rectangle 6"/>
          <p:cNvSpPr>
            <a:spLocks noGrp="1" noChangeArrowheads="1"/>
          </p:cNvSpPr>
          <p:nvPr>
            <p:ph type="ctrTitle"/>
          </p:nvPr>
        </p:nvSpPr>
        <p:spPr>
          <a:xfrm>
            <a:off x="931335" y="2582864"/>
            <a:ext cx="10316633" cy="1439864"/>
          </a:xfrm>
          <a:ln algn="ctr"/>
        </p:spPr>
        <p:txBody>
          <a:bodyPr/>
          <a:lstStyle>
            <a:lvl1pPr algn="ctr">
              <a:defRPr sz="4499" b="0">
                <a:solidFill>
                  <a:schemeClr val="tx1"/>
                </a:solidFill>
                <a:effectLst>
                  <a:outerShdw blurRad="38100" dist="38100" dir="2700000" algn="tl">
                    <a:srgbClr val="C0C0C0"/>
                  </a:outerShdw>
                </a:effectLst>
              </a:defRPr>
            </a:lvl1pPr>
          </a:lstStyle>
          <a:p>
            <a:r>
              <a:rPr lang="tr-TR"/>
              <a:t>Asıl başlık stili için tıklatın</a:t>
            </a:r>
          </a:p>
        </p:txBody>
      </p:sp>
      <p:sp>
        <p:nvSpPr>
          <p:cNvPr id="30727" name="Rectangle 7"/>
          <p:cNvSpPr>
            <a:spLocks noGrp="1" noChangeArrowheads="1"/>
          </p:cNvSpPr>
          <p:nvPr>
            <p:ph type="subTitle" idx="1"/>
          </p:nvPr>
        </p:nvSpPr>
        <p:spPr>
          <a:xfrm>
            <a:off x="1775887" y="4749800"/>
            <a:ext cx="8638116" cy="1258888"/>
          </a:xfrm>
        </p:spPr>
        <p:txBody>
          <a:bodyPr/>
          <a:lstStyle>
            <a:lvl1pPr marL="0" indent="0" algn="ctr">
              <a:buFontTx/>
              <a:buNone/>
              <a:defRPr/>
            </a:lvl1pPr>
          </a:lstStyle>
          <a:p>
            <a:r>
              <a:rPr lang="tr-TR"/>
              <a:t>Asıl alt başlık stilini düzenlemek için tıklayın</a:t>
            </a:r>
          </a:p>
        </p:txBody>
      </p:sp>
    </p:spTree>
    <p:extLst>
      <p:ext uri="{BB962C8B-B14F-4D97-AF65-F5344CB8AC3E}">
        <p14:creationId xmlns:p14="http://schemas.microsoft.com/office/powerpoint/2010/main" val="91424982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B82753BC-31D1-4530-86E6-EBE3CF2CE1AB}" type="slidenum">
              <a:rPr lang="tr-TR"/>
              <a:pPr>
                <a:defRPr/>
              </a:pPr>
              <a:t>‹#›</a:t>
            </a:fld>
            <a:endParaRPr lang="tr-TR" dirty="0"/>
          </a:p>
        </p:txBody>
      </p:sp>
    </p:spTree>
    <p:extLst>
      <p:ext uri="{BB962C8B-B14F-4D97-AF65-F5344CB8AC3E}">
        <p14:creationId xmlns:p14="http://schemas.microsoft.com/office/powerpoint/2010/main" val="328741932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1" cy="1362076"/>
          </a:xfrm>
        </p:spPr>
        <p:txBody>
          <a:bodyPr anchor="t"/>
          <a:lstStyle>
            <a:lvl1pPr algn="l">
              <a:defRPr sz="3999" b="1" cap="all"/>
            </a:lvl1pPr>
          </a:lstStyle>
          <a:p>
            <a:r>
              <a:rPr lang="tr-TR"/>
              <a:t>Asıl başlık stili için tıklatın</a:t>
            </a:r>
            <a:endParaRPr lang="en-US"/>
          </a:p>
        </p:txBody>
      </p:sp>
      <p:sp>
        <p:nvSpPr>
          <p:cNvPr id="3" name="Text Placeholder 2"/>
          <p:cNvSpPr>
            <a:spLocks noGrp="1"/>
          </p:cNvSpPr>
          <p:nvPr>
            <p:ph type="body" idx="1"/>
          </p:nvPr>
        </p:nvSpPr>
        <p:spPr>
          <a:xfrm>
            <a:off x="963084" y="2906715"/>
            <a:ext cx="10363201" cy="1500187"/>
          </a:xfrm>
        </p:spPr>
        <p:txBody>
          <a:bodyPr anchor="b"/>
          <a:lstStyle>
            <a:lvl1pPr marL="0" indent="0">
              <a:buNone/>
              <a:defRPr sz="2000"/>
            </a:lvl1pPr>
            <a:lvl2pPr marL="465078" indent="0">
              <a:buNone/>
              <a:defRPr sz="1800"/>
            </a:lvl2pPr>
            <a:lvl3pPr marL="930157" indent="0">
              <a:buNone/>
              <a:defRPr sz="1500"/>
            </a:lvl3pPr>
            <a:lvl4pPr marL="1395235" indent="0">
              <a:buNone/>
              <a:defRPr sz="1400"/>
            </a:lvl4pPr>
            <a:lvl5pPr marL="1860312" indent="0">
              <a:buNone/>
              <a:defRPr sz="1400"/>
            </a:lvl5pPr>
            <a:lvl6pPr marL="2325391" indent="0">
              <a:buNone/>
              <a:defRPr sz="1400"/>
            </a:lvl6pPr>
            <a:lvl7pPr marL="2790469" indent="0">
              <a:buNone/>
              <a:defRPr sz="1400"/>
            </a:lvl7pPr>
            <a:lvl8pPr marL="3255548" indent="0">
              <a:buNone/>
              <a:defRPr sz="1400"/>
            </a:lvl8pPr>
            <a:lvl9pPr marL="3720626" indent="0">
              <a:buNone/>
              <a:defRPr sz="1400"/>
            </a:lvl9pPr>
          </a:lstStyle>
          <a:p>
            <a:pPr lvl="0"/>
            <a:r>
              <a:rPr lang="tr-TR"/>
              <a:t>Asıl metin stillerini düzenle</a:t>
            </a:r>
          </a:p>
        </p:txBody>
      </p:sp>
      <p:sp>
        <p:nvSpPr>
          <p:cNvPr id="4" name="Rectangle 10"/>
          <p:cNvSpPr>
            <a:spLocks noGrp="1" noChangeArrowheads="1"/>
          </p:cNvSpPr>
          <p:nvPr>
            <p:ph type="sldNum" sz="quarter" idx="10"/>
          </p:nvPr>
        </p:nvSpPr>
        <p:spPr>
          <a:ln/>
        </p:spPr>
        <p:txBody>
          <a:bodyPr/>
          <a:lstStyle>
            <a:lvl1pPr>
              <a:defRPr/>
            </a:lvl1pPr>
          </a:lstStyle>
          <a:p>
            <a:pPr>
              <a:defRPr/>
            </a:pPr>
            <a:fld id="{D543B3A7-3D63-405E-8F34-42BF90D4F635}" type="slidenum">
              <a:rPr lang="tr-TR"/>
              <a:pPr>
                <a:defRPr/>
              </a:pPr>
              <a:t>‹#›</a:t>
            </a:fld>
            <a:endParaRPr lang="tr-TR" dirty="0"/>
          </a:p>
        </p:txBody>
      </p:sp>
    </p:spTree>
    <p:extLst>
      <p:ext uri="{BB962C8B-B14F-4D97-AF65-F5344CB8AC3E}">
        <p14:creationId xmlns:p14="http://schemas.microsoft.com/office/powerpoint/2010/main" val="337316778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1007534" y="906465"/>
            <a:ext cx="5384800" cy="5330826"/>
          </a:xfrm>
        </p:spPr>
        <p:txBody>
          <a:bodyPr/>
          <a:lstStyle>
            <a:lvl1pPr>
              <a:defRPr sz="28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6595534" y="906465"/>
            <a:ext cx="5384800" cy="5330826"/>
          </a:xfrm>
        </p:spPr>
        <p:txBody>
          <a:bodyPr/>
          <a:lstStyle>
            <a:lvl1pPr>
              <a:defRPr sz="28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Rectangle 10"/>
          <p:cNvSpPr>
            <a:spLocks noGrp="1" noChangeArrowheads="1"/>
          </p:cNvSpPr>
          <p:nvPr>
            <p:ph type="sldNum" sz="quarter" idx="10"/>
          </p:nvPr>
        </p:nvSpPr>
        <p:spPr>
          <a:ln/>
        </p:spPr>
        <p:txBody>
          <a:bodyPr/>
          <a:lstStyle>
            <a:lvl1pPr>
              <a:defRPr/>
            </a:lvl1pPr>
          </a:lstStyle>
          <a:p>
            <a:pPr>
              <a:defRPr/>
            </a:pPr>
            <a:fld id="{CA5DCB8D-2D74-4671-8EAB-8E202E9DD081}" type="slidenum">
              <a:rPr lang="tr-TR"/>
              <a:pPr>
                <a:defRPr/>
              </a:pPr>
              <a:t>‹#›</a:t>
            </a:fld>
            <a:endParaRPr lang="tr-TR" dirty="0"/>
          </a:p>
        </p:txBody>
      </p:sp>
    </p:spTree>
    <p:extLst>
      <p:ext uri="{BB962C8B-B14F-4D97-AF65-F5344CB8AC3E}">
        <p14:creationId xmlns:p14="http://schemas.microsoft.com/office/powerpoint/2010/main" val="22557944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09602" y="274638"/>
            <a:ext cx="10972800" cy="1143000"/>
          </a:xfrm>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65078" indent="0">
              <a:buNone/>
              <a:defRPr sz="2000" b="1"/>
            </a:lvl2pPr>
            <a:lvl3pPr marL="930157" indent="0">
              <a:buNone/>
              <a:defRPr sz="1800" b="1"/>
            </a:lvl3pPr>
            <a:lvl4pPr marL="1395235" indent="0">
              <a:buNone/>
              <a:defRPr sz="1500" b="1"/>
            </a:lvl4pPr>
            <a:lvl5pPr marL="1860312" indent="0">
              <a:buNone/>
              <a:defRPr sz="1500" b="1"/>
            </a:lvl5pPr>
            <a:lvl6pPr marL="2325391" indent="0">
              <a:buNone/>
              <a:defRPr sz="1500" b="1"/>
            </a:lvl6pPr>
            <a:lvl7pPr marL="2790469" indent="0">
              <a:buNone/>
              <a:defRPr sz="1500" b="1"/>
            </a:lvl7pPr>
            <a:lvl8pPr marL="3255548" indent="0">
              <a:buNone/>
              <a:defRPr sz="1500" b="1"/>
            </a:lvl8pPr>
            <a:lvl9pPr marL="3720626" indent="0">
              <a:buNone/>
              <a:defRPr sz="1500" b="1"/>
            </a:lvl9pPr>
          </a:lstStyle>
          <a:p>
            <a:pPr lvl="0"/>
            <a:r>
              <a:rPr lang="tr-TR"/>
              <a:t>Asıl metin stillerini düzenle</a:t>
            </a:r>
          </a:p>
        </p:txBody>
      </p:sp>
      <p:sp>
        <p:nvSpPr>
          <p:cNvPr id="4" name="Content Placeholder 3"/>
          <p:cNvSpPr>
            <a:spLocks noGrp="1"/>
          </p:cNvSpPr>
          <p:nvPr>
            <p:ph sz="half" idx="2"/>
          </p:nvPr>
        </p:nvSpPr>
        <p:spPr>
          <a:xfrm>
            <a:off x="609600" y="2174877"/>
            <a:ext cx="5386917"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6193371" y="1535115"/>
            <a:ext cx="5389033" cy="639763"/>
          </a:xfrm>
        </p:spPr>
        <p:txBody>
          <a:bodyPr anchor="b"/>
          <a:lstStyle>
            <a:lvl1pPr marL="0" indent="0">
              <a:buNone/>
              <a:defRPr sz="2400" b="1"/>
            </a:lvl1pPr>
            <a:lvl2pPr marL="465078" indent="0">
              <a:buNone/>
              <a:defRPr sz="2000" b="1"/>
            </a:lvl2pPr>
            <a:lvl3pPr marL="930157" indent="0">
              <a:buNone/>
              <a:defRPr sz="1800" b="1"/>
            </a:lvl3pPr>
            <a:lvl4pPr marL="1395235" indent="0">
              <a:buNone/>
              <a:defRPr sz="1500" b="1"/>
            </a:lvl4pPr>
            <a:lvl5pPr marL="1860312" indent="0">
              <a:buNone/>
              <a:defRPr sz="1500" b="1"/>
            </a:lvl5pPr>
            <a:lvl6pPr marL="2325391" indent="0">
              <a:buNone/>
              <a:defRPr sz="1500" b="1"/>
            </a:lvl6pPr>
            <a:lvl7pPr marL="2790469" indent="0">
              <a:buNone/>
              <a:defRPr sz="1500" b="1"/>
            </a:lvl7pPr>
            <a:lvl8pPr marL="3255548" indent="0">
              <a:buNone/>
              <a:defRPr sz="1500" b="1"/>
            </a:lvl8pPr>
            <a:lvl9pPr marL="3720626" indent="0">
              <a:buNone/>
              <a:defRPr sz="1500" b="1"/>
            </a:lvl9pPr>
          </a:lstStyle>
          <a:p>
            <a:pPr lvl="0"/>
            <a:r>
              <a:rPr lang="tr-TR"/>
              <a:t>Asıl metin stillerini düzenle</a:t>
            </a:r>
          </a:p>
        </p:txBody>
      </p:sp>
      <p:sp>
        <p:nvSpPr>
          <p:cNvPr id="6" name="Content Placeholder 5"/>
          <p:cNvSpPr>
            <a:spLocks noGrp="1"/>
          </p:cNvSpPr>
          <p:nvPr>
            <p:ph sz="quarter" idx="4"/>
          </p:nvPr>
        </p:nvSpPr>
        <p:spPr>
          <a:xfrm>
            <a:off x="6193371" y="2174877"/>
            <a:ext cx="5389033"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Rectangle 10"/>
          <p:cNvSpPr>
            <a:spLocks noGrp="1" noChangeArrowheads="1"/>
          </p:cNvSpPr>
          <p:nvPr>
            <p:ph type="sldNum" sz="quarter" idx="10"/>
          </p:nvPr>
        </p:nvSpPr>
        <p:spPr>
          <a:ln/>
        </p:spPr>
        <p:txBody>
          <a:bodyPr/>
          <a:lstStyle>
            <a:lvl1pPr>
              <a:defRPr/>
            </a:lvl1pPr>
          </a:lstStyle>
          <a:p>
            <a:pPr>
              <a:defRPr/>
            </a:pPr>
            <a:fld id="{13FF5FD4-7889-4864-97EA-BA78A42245C4}" type="slidenum">
              <a:rPr lang="tr-TR"/>
              <a:pPr>
                <a:defRPr/>
              </a:pPr>
              <a:t>‹#›</a:t>
            </a:fld>
            <a:endParaRPr lang="tr-TR" dirty="0"/>
          </a:p>
        </p:txBody>
      </p:sp>
    </p:spTree>
    <p:extLst>
      <p:ext uri="{BB962C8B-B14F-4D97-AF65-F5344CB8AC3E}">
        <p14:creationId xmlns:p14="http://schemas.microsoft.com/office/powerpoint/2010/main" val="314058047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Rectangle 10"/>
          <p:cNvSpPr>
            <a:spLocks noGrp="1" noChangeArrowheads="1"/>
          </p:cNvSpPr>
          <p:nvPr>
            <p:ph type="sldNum" sz="quarter" idx="10"/>
          </p:nvPr>
        </p:nvSpPr>
        <p:spPr>
          <a:ln/>
        </p:spPr>
        <p:txBody>
          <a:bodyPr/>
          <a:lstStyle>
            <a:lvl1pPr>
              <a:defRPr/>
            </a:lvl1pPr>
          </a:lstStyle>
          <a:p>
            <a:pPr>
              <a:defRPr/>
            </a:pPr>
            <a:fld id="{46ADE1C3-6CA8-4DB3-847E-56A0DCB10A1F}" type="slidenum">
              <a:rPr lang="tr-TR"/>
              <a:pPr>
                <a:defRPr/>
              </a:pPr>
              <a:t>‹#›</a:t>
            </a:fld>
            <a:endParaRPr lang="tr-TR" dirty="0"/>
          </a:p>
        </p:txBody>
      </p:sp>
    </p:spTree>
    <p:extLst>
      <p:ext uri="{BB962C8B-B14F-4D97-AF65-F5344CB8AC3E}">
        <p14:creationId xmlns:p14="http://schemas.microsoft.com/office/powerpoint/2010/main" val="397202205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A3402E90-BC81-4864-98EF-1D4CA3E493C9}" type="slidenum">
              <a:rPr lang="tr-TR"/>
              <a:pPr>
                <a:defRPr/>
              </a:pPr>
              <a:t>‹#›</a:t>
            </a:fld>
            <a:endParaRPr lang="tr-TR" dirty="0"/>
          </a:p>
        </p:txBody>
      </p:sp>
    </p:spTree>
    <p:extLst>
      <p:ext uri="{BB962C8B-B14F-4D97-AF65-F5344CB8AC3E}">
        <p14:creationId xmlns:p14="http://schemas.microsoft.com/office/powerpoint/2010/main" val="2646797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Tree>
    <p:extLst>
      <p:ext uri="{BB962C8B-B14F-4D97-AF65-F5344CB8AC3E}">
        <p14:creationId xmlns:p14="http://schemas.microsoft.com/office/powerpoint/2010/main" val="9454395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1"/>
          </a:xfrm>
        </p:spPr>
        <p:txBody>
          <a:bodyPr anchor="b"/>
          <a:lstStyle>
            <a:lvl1pPr algn="l">
              <a:defRPr sz="2000" b="1"/>
            </a:lvl1pPr>
          </a:lstStyle>
          <a:p>
            <a:r>
              <a:rPr lang="tr-TR"/>
              <a:t>Asıl başlık stili için tıklatın</a:t>
            </a:r>
            <a:endParaRPr lang="en-US"/>
          </a:p>
        </p:txBody>
      </p:sp>
      <p:sp>
        <p:nvSpPr>
          <p:cNvPr id="3" name="Content Placeholder 2"/>
          <p:cNvSpPr>
            <a:spLocks noGrp="1"/>
          </p:cNvSpPr>
          <p:nvPr>
            <p:ph idx="1"/>
          </p:nvPr>
        </p:nvSpPr>
        <p:spPr>
          <a:xfrm>
            <a:off x="4766734" y="273052"/>
            <a:ext cx="6815666" cy="5853114"/>
          </a:xfrm>
        </p:spPr>
        <p:txBody>
          <a:bodyPr/>
          <a:lstStyle>
            <a:lvl1pPr>
              <a:defRPr sz="3299"/>
            </a:lvl1pPr>
            <a:lvl2pPr>
              <a:defRPr sz="2899"/>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609604" y="1435103"/>
            <a:ext cx="4011084" cy="4691064"/>
          </a:xfrm>
        </p:spPr>
        <p:txBody>
          <a:bodyPr/>
          <a:lstStyle>
            <a:lvl1pPr marL="0" indent="0">
              <a:buNone/>
              <a:defRPr sz="1400"/>
            </a:lvl1pPr>
            <a:lvl2pPr marL="465078" indent="0">
              <a:buNone/>
              <a:defRPr sz="1200"/>
            </a:lvl2pPr>
            <a:lvl3pPr marL="930157" indent="0">
              <a:buNone/>
              <a:defRPr sz="1000"/>
            </a:lvl3pPr>
            <a:lvl4pPr marL="1395235" indent="0">
              <a:buNone/>
              <a:defRPr sz="1000"/>
            </a:lvl4pPr>
            <a:lvl5pPr marL="1860312" indent="0">
              <a:buNone/>
              <a:defRPr sz="1000"/>
            </a:lvl5pPr>
            <a:lvl6pPr marL="2325391" indent="0">
              <a:buNone/>
              <a:defRPr sz="1000"/>
            </a:lvl6pPr>
            <a:lvl7pPr marL="2790469" indent="0">
              <a:buNone/>
              <a:defRPr sz="1000"/>
            </a:lvl7pPr>
            <a:lvl8pPr marL="3255548" indent="0">
              <a:buNone/>
              <a:defRPr sz="1000"/>
            </a:lvl8pPr>
            <a:lvl9pPr marL="3720626" indent="0">
              <a:buNone/>
              <a:defRPr sz="1000"/>
            </a:lvl9pPr>
          </a:lstStyle>
          <a:p>
            <a:pPr lvl="0"/>
            <a:r>
              <a:rPr lang="tr-TR"/>
              <a:t>Asıl metin stillerini düzenle</a:t>
            </a:r>
          </a:p>
        </p:txBody>
      </p:sp>
      <p:sp>
        <p:nvSpPr>
          <p:cNvPr id="5" name="Rectangle 10"/>
          <p:cNvSpPr>
            <a:spLocks noGrp="1" noChangeArrowheads="1"/>
          </p:cNvSpPr>
          <p:nvPr>
            <p:ph type="sldNum" sz="quarter" idx="10"/>
          </p:nvPr>
        </p:nvSpPr>
        <p:spPr>
          <a:ln/>
        </p:spPr>
        <p:txBody>
          <a:bodyPr/>
          <a:lstStyle>
            <a:lvl1pPr>
              <a:defRPr/>
            </a:lvl1pPr>
          </a:lstStyle>
          <a:p>
            <a:pPr>
              <a:defRPr/>
            </a:pPr>
            <a:fld id="{8DA6F743-ACC9-49D6-A958-3B4E490E49A7}" type="slidenum">
              <a:rPr lang="tr-TR"/>
              <a:pPr>
                <a:defRPr/>
              </a:pPr>
              <a:t>‹#›</a:t>
            </a:fld>
            <a:endParaRPr lang="tr-TR" dirty="0"/>
          </a:p>
        </p:txBody>
      </p:sp>
    </p:spTree>
    <p:extLst>
      <p:ext uri="{BB962C8B-B14F-4D97-AF65-F5344CB8AC3E}">
        <p14:creationId xmlns:p14="http://schemas.microsoft.com/office/powerpoint/2010/main" val="165989968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tr-TR"/>
              <a:t>Asıl başlık stili için tıklatın</a:t>
            </a:r>
            <a:endParaRPr lang="en-US"/>
          </a:p>
        </p:txBody>
      </p:sp>
      <p:sp>
        <p:nvSpPr>
          <p:cNvPr id="3" name="Picture Placeholder 2"/>
          <p:cNvSpPr>
            <a:spLocks noGrp="1"/>
          </p:cNvSpPr>
          <p:nvPr>
            <p:ph type="pic" idx="1"/>
          </p:nvPr>
        </p:nvSpPr>
        <p:spPr>
          <a:xfrm>
            <a:off x="2389717" y="612778"/>
            <a:ext cx="7315200" cy="4114800"/>
          </a:xfrm>
        </p:spPr>
        <p:txBody>
          <a:bodyPr/>
          <a:lstStyle>
            <a:lvl1pPr marL="0" indent="0">
              <a:buNone/>
              <a:defRPr sz="3299"/>
            </a:lvl1pPr>
            <a:lvl2pPr marL="465078" indent="0">
              <a:buNone/>
              <a:defRPr sz="2899"/>
            </a:lvl2pPr>
            <a:lvl3pPr marL="930157" indent="0">
              <a:buNone/>
              <a:defRPr sz="2400"/>
            </a:lvl3pPr>
            <a:lvl4pPr marL="1395235" indent="0">
              <a:buNone/>
              <a:defRPr sz="2000"/>
            </a:lvl4pPr>
            <a:lvl5pPr marL="1860312" indent="0">
              <a:buNone/>
              <a:defRPr sz="2000"/>
            </a:lvl5pPr>
            <a:lvl6pPr marL="2325391" indent="0">
              <a:buNone/>
              <a:defRPr sz="2000"/>
            </a:lvl6pPr>
            <a:lvl7pPr marL="2790469" indent="0">
              <a:buNone/>
              <a:defRPr sz="2000"/>
            </a:lvl7pPr>
            <a:lvl8pPr marL="3255548" indent="0">
              <a:buNone/>
              <a:defRPr sz="2000"/>
            </a:lvl8pPr>
            <a:lvl9pPr marL="3720626" indent="0">
              <a:buNone/>
              <a:defRPr sz="2000"/>
            </a:lvl9pPr>
          </a:lstStyle>
          <a:p>
            <a:pPr lvl="0"/>
            <a:r>
              <a:rPr lang="tr-TR" noProof="0"/>
              <a:t>Resim eklemek için simgeyi tıklatın</a:t>
            </a:r>
            <a:endParaRPr lang="en-US" noProof="0" dirty="0"/>
          </a:p>
        </p:txBody>
      </p:sp>
      <p:sp>
        <p:nvSpPr>
          <p:cNvPr id="4" name="Text Placeholder 3"/>
          <p:cNvSpPr>
            <a:spLocks noGrp="1"/>
          </p:cNvSpPr>
          <p:nvPr>
            <p:ph type="body" sz="half" idx="2"/>
          </p:nvPr>
        </p:nvSpPr>
        <p:spPr>
          <a:xfrm>
            <a:off x="2389717" y="5367338"/>
            <a:ext cx="7315200" cy="804864"/>
          </a:xfrm>
        </p:spPr>
        <p:txBody>
          <a:bodyPr/>
          <a:lstStyle>
            <a:lvl1pPr marL="0" indent="0">
              <a:buNone/>
              <a:defRPr sz="1400"/>
            </a:lvl1pPr>
            <a:lvl2pPr marL="465078" indent="0">
              <a:buNone/>
              <a:defRPr sz="1200"/>
            </a:lvl2pPr>
            <a:lvl3pPr marL="930157" indent="0">
              <a:buNone/>
              <a:defRPr sz="1000"/>
            </a:lvl3pPr>
            <a:lvl4pPr marL="1395235" indent="0">
              <a:buNone/>
              <a:defRPr sz="1000"/>
            </a:lvl4pPr>
            <a:lvl5pPr marL="1860312" indent="0">
              <a:buNone/>
              <a:defRPr sz="1000"/>
            </a:lvl5pPr>
            <a:lvl6pPr marL="2325391" indent="0">
              <a:buNone/>
              <a:defRPr sz="1000"/>
            </a:lvl6pPr>
            <a:lvl7pPr marL="2790469" indent="0">
              <a:buNone/>
              <a:defRPr sz="1000"/>
            </a:lvl7pPr>
            <a:lvl8pPr marL="3255548" indent="0">
              <a:buNone/>
              <a:defRPr sz="1000"/>
            </a:lvl8pPr>
            <a:lvl9pPr marL="3720626" indent="0">
              <a:buNone/>
              <a:defRPr sz="1000"/>
            </a:lvl9pPr>
          </a:lstStyle>
          <a:p>
            <a:pPr lvl="0"/>
            <a:r>
              <a:rPr lang="tr-TR"/>
              <a:t>Asıl metin stillerini düzenle</a:t>
            </a:r>
          </a:p>
        </p:txBody>
      </p:sp>
      <p:sp>
        <p:nvSpPr>
          <p:cNvPr id="5" name="Rectangle 10"/>
          <p:cNvSpPr>
            <a:spLocks noGrp="1" noChangeArrowheads="1"/>
          </p:cNvSpPr>
          <p:nvPr>
            <p:ph type="sldNum" sz="quarter" idx="10"/>
          </p:nvPr>
        </p:nvSpPr>
        <p:spPr>
          <a:ln/>
        </p:spPr>
        <p:txBody>
          <a:bodyPr/>
          <a:lstStyle>
            <a:lvl1pPr>
              <a:defRPr/>
            </a:lvl1pPr>
          </a:lstStyle>
          <a:p>
            <a:pPr>
              <a:defRPr/>
            </a:pPr>
            <a:fld id="{CE841701-1B20-4676-B00A-8E8C3D24E48B}" type="slidenum">
              <a:rPr lang="tr-TR"/>
              <a:pPr>
                <a:defRPr/>
              </a:pPr>
              <a:t>‹#›</a:t>
            </a:fld>
            <a:endParaRPr lang="tr-TR" dirty="0"/>
          </a:p>
        </p:txBody>
      </p:sp>
    </p:spTree>
    <p:extLst>
      <p:ext uri="{BB962C8B-B14F-4D97-AF65-F5344CB8AC3E}">
        <p14:creationId xmlns:p14="http://schemas.microsoft.com/office/powerpoint/2010/main" val="15099037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F07AE2A5-6BF5-45DC-86F5-740D321CDDE4}" type="slidenum">
              <a:rPr lang="tr-TR"/>
              <a:pPr>
                <a:defRPr/>
              </a:pPr>
              <a:t>‹#›</a:t>
            </a:fld>
            <a:endParaRPr lang="tr-TR" dirty="0"/>
          </a:p>
        </p:txBody>
      </p:sp>
    </p:spTree>
    <p:extLst>
      <p:ext uri="{BB962C8B-B14F-4D97-AF65-F5344CB8AC3E}">
        <p14:creationId xmlns:p14="http://schemas.microsoft.com/office/powerpoint/2010/main" val="257845485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7134" y="0"/>
            <a:ext cx="2743200" cy="623728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1007535" y="0"/>
            <a:ext cx="8026402" cy="623728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870CD2A8-C5BA-4AF5-81AA-D4F82BFC77B1}" type="slidenum">
              <a:rPr lang="tr-TR"/>
              <a:pPr>
                <a:defRPr/>
              </a:pPr>
              <a:t>‹#›</a:t>
            </a:fld>
            <a:endParaRPr lang="tr-TR" dirty="0"/>
          </a:p>
        </p:txBody>
      </p:sp>
    </p:spTree>
    <p:extLst>
      <p:ext uri="{BB962C8B-B14F-4D97-AF65-F5344CB8AC3E}">
        <p14:creationId xmlns:p14="http://schemas.microsoft.com/office/powerpoint/2010/main" val="196245670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2000" cy="6858000"/>
            <a:chOff x="0" y="0"/>
            <a:chExt cx="5760" cy="4320"/>
          </a:xfrm>
        </p:grpSpPr>
        <p:sp>
          <p:nvSpPr>
            <p:cNvPr id="5" name="Rectangle 3"/>
            <p:cNvSpPr>
              <a:spLocks noChangeArrowheads="1"/>
            </p:cNvSpPr>
            <p:nvPr/>
          </p:nvSpPr>
          <p:spPr bwMode="auto">
            <a:xfrm>
              <a:off x="0" y="0"/>
              <a:ext cx="5760" cy="1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6" name="Rectangle 4"/>
            <p:cNvSpPr>
              <a:spLocks noChangeArrowheads="1"/>
            </p:cNvSpPr>
            <p:nvPr/>
          </p:nvSpPr>
          <p:spPr bwMode="auto">
            <a:xfrm>
              <a:off x="0" y="1200"/>
              <a:ext cx="5760" cy="3120"/>
            </a:xfrm>
            <a:prstGeom prst="rect">
              <a:avLst/>
            </a:prstGeom>
            <a:gradFill rotWithShape="0">
              <a:gsLst>
                <a:gs pos="0">
                  <a:schemeClr val="bg1"/>
                </a:gs>
                <a:gs pos="100000">
                  <a:schemeClr val="bg1">
                    <a:gamma/>
                    <a:shade val="59608"/>
                    <a:invGamma/>
                  </a:schemeClr>
                </a:gs>
              </a:gsLst>
              <a:lin ang="5400000" scaled="1"/>
            </a:gradFill>
            <a:ln w="9525">
              <a:noFill/>
              <a:miter lim="800000"/>
              <a:headEnd/>
              <a:tailEnd/>
            </a:ln>
            <a:effectLst/>
          </p:spPr>
          <p:txBody>
            <a:bodyPr wrap="none" anchor="ctr"/>
            <a:lstStyle/>
            <a:p>
              <a:pPr>
                <a:defRPr/>
              </a:pPr>
              <a:endParaRPr lang="en-US" sz="1500" b="0" dirty="0">
                <a:solidFill>
                  <a:prstClr val="black"/>
                </a:solidFill>
                <a:latin typeface="Arial"/>
                <a:cs typeface="+mn-cs"/>
              </a:endParaRP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6" y="144"/>
              <a:ext cx="85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6" name="Rectangle 6"/>
          <p:cNvSpPr>
            <a:spLocks noGrp="1" noChangeArrowheads="1"/>
          </p:cNvSpPr>
          <p:nvPr>
            <p:ph type="ctrTitle"/>
          </p:nvPr>
        </p:nvSpPr>
        <p:spPr>
          <a:xfrm>
            <a:off x="931335" y="2582864"/>
            <a:ext cx="10316633" cy="1439864"/>
          </a:xfrm>
          <a:ln algn="ctr"/>
        </p:spPr>
        <p:txBody>
          <a:bodyPr/>
          <a:lstStyle>
            <a:lvl1pPr algn="ctr">
              <a:defRPr sz="4499" b="0">
                <a:solidFill>
                  <a:schemeClr val="tx1"/>
                </a:solidFill>
                <a:effectLst>
                  <a:outerShdw blurRad="38100" dist="38100" dir="2700000" algn="tl">
                    <a:srgbClr val="C0C0C0"/>
                  </a:outerShdw>
                </a:effectLst>
              </a:defRPr>
            </a:lvl1pPr>
          </a:lstStyle>
          <a:p>
            <a:r>
              <a:rPr lang="tr-TR"/>
              <a:t>Asıl başlık stili için tıklatın</a:t>
            </a:r>
          </a:p>
        </p:txBody>
      </p:sp>
      <p:sp>
        <p:nvSpPr>
          <p:cNvPr id="30727" name="Rectangle 7"/>
          <p:cNvSpPr>
            <a:spLocks noGrp="1" noChangeArrowheads="1"/>
          </p:cNvSpPr>
          <p:nvPr>
            <p:ph type="subTitle" idx="1"/>
          </p:nvPr>
        </p:nvSpPr>
        <p:spPr>
          <a:xfrm>
            <a:off x="1775887" y="4749800"/>
            <a:ext cx="8638116" cy="1258888"/>
          </a:xfrm>
        </p:spPr>
        <p:txBody>
          <a:bodyPr/>
          <a:lstStyle>
            <a:lvl1pPr marL="0" indent="0" algn="ctr">
              <a:buFontTx/>
              <a:buNone/>
              <a:defRPr/>
            </a:lvl1pPr>
          </a:lstStyle>
          <a:p>
            <a:r>
              <a:rPr lang="tr-TR"/>
              <a:t>Asıl alt başlık stilini düzenlemek için tıklayın</a:t>
            </a:r>
          </a:p>
        </p:txBody>
      </p:sp>
    </p:spTree>
    <p:extLst>
      <p:ext uri="{BB962C8B-B14F-4D97-AF65-F5344CB8AC3E}">
        <p14:creationId xmlns:p14="http://schemas.microsoft.com/office/powerpoint/2010/main" val="259966497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13E748D9-31BB-4962-8D4D-05EC7F6940BB}" type="slidenum">
              <a:rPr lang="tr-TR"/>
              <a:pPr>
                <a:defRPr/>
              </a:pPr>
              <a:t>‹#›</a:t>
            </a:fld>
            <a:endParaRPr lang="tr-TR" dirty="0"/>
          </a:p>
        </p:txBody>
      </p:sp>
    </p:spTree>
    <p:extLst>
      <p:ext uri="{BB962C8B-B14F-4D97-AF65-F5344CB8AC3E}">
        <p14:creationId xmlns:p14="http://schemas.microsoft.com/office/powerpoint/2010/main" val="3614149641"/>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1" cy="1362076"/>
          </a:xfrm>
        </p:spPr>
        <p:txBody>
          <a:bodyPr anchor="t"/>
          <a:lstStyle>
            <a:lvl1pPr algn="l">
              <a:defRPr sz="3999" b="1" cap="all"/>
            </a:lvl1pPr>
          </a:lstStyle>
          <a:p>
            <a:r>
              <a:rPr lang="tr-TR"/>
              <a:t>Asıl başlık stili için tıklatın</a:t>
            </a:r>
            <a:endParaRPr lang="en-US"/>
          </a:p>
        </p:txBody>
      </p:sp>
      <p:sp>
        <p:nvSpPr>
          <p:cNvPr id="3" name="Text Placeholder 2"/>
          <p:cNvSpPr>
            <a:spLocks noGrp="1"/>
          </p:cNvSpPr>
          <p:nvPr>
            <p:ph type="body" idx="1"/>
          </p:nvPr>
        </p:nvSpPr>
        <p:spPr>
          <a:xfrm>
            <a:off x="963084" y="2906715"/>
            <a:ext cx="10363201" cy="1500187"/>
          </a:xfrm>
        </p:spPr>
        <p:txBody>
          <a:bodyPr anchor="b"/>
          <a:lstStyle>
            <a:lvl1pPr marL="0" indent="0">
              <a:buNone/>
              <a:defRPr sz="2000"/>
            </a:lvl1pPr>
            <a:lvl2pPr marL="465078" indent="0">
              <a:buNone/>
              <a:defRPr sz="1800"/>
            </a:lvl2pPr>
            <a:lvl3pPr marL="930157" indent="0">
              <a:buNone/>
              <a:defRPr sz="1500"/>
            </a:lvl3pPr>
            <a:lvl4pPr marL="1395235" indent="0">
              <a:buNone/>
              <a:defRPr sz="1400"/>
            </a:lvl4pPr>
            <a:lvl5pPr marL="1860312" indent="0">
              <a:buNone/>
              <a:defRPr sz="1400"/>
            </a:lvl5pPr>
            <a:lvl6pPr marL="2325391" indent="0">
              <a:buNone/>
              <a:defRPr sz="1400"/>
            </a:lvl6pPr>
            <a:lvl7pPr marL="2790469" indent="0">
              <a:buNone/>
              <a:defRPr sz="1400"/>
            </a:lvl7pPr>
            <a:lvl8pPr marL="3255548" indent="0">
              <a:buNone/>
              <a:defRPr sz="1400"/>
            </a:lvl8pPr>
            <a:lvl9pPr marL="3720626" indent="0">
              <a:buNone/>
              <a:defRPr sz="1400"/>
            </a:lvl9pPr>
          </a:lstStyle>
          <a:p>
            <a:pPr lvl="0"/>
            <a:r>
              <a:rPr lang="tr-TR"/>
              <a:t>Asıl metin stillerini düzenle</a:t>
            </a:r>
          </a:p>
        </p:txBody>
      </p:sp>
      <p:sp>
        <p:nvSpPr>
          <p:cNvPr id="4" name="Rectangle 10"/>
          <p:cNvSpPr>
            <a:spLocks noGrp="1" noChangeArrowheads="1"/>
          </p:cNvSpPr>
          <p:nvPr>
            <p:ph type="sldNum" sz="quarter" idx="10"/>
          </p:nvPr>
        </p:nvSpPr>
        <p:spPr>
          <a:ln/>
        </p:spPr>
        <p:txBody>
          <a:bodyPr/>
          <a:lstStyle>
            <a:lvl1pPr>
              <a:defRPr/>
            </a:lvl1pPr>
          </a:lstStyle>
          <a:p>
            <a:pPr>
              <a:defRPr/>
            </a:pPr>
            <a:fld id="{1F5DED23-6B89-434B-8331-6BC9865B3315}" type="slidenum">
              <a:rPr lang="tr-TR"/>
              <a:pPr>
                <a:defRPr/>
              </a:pPr>
              <a:t>‹#›</a:t>
            </a:fld>
            <a:endParaRPr lang="tr-TR" dirty="0"/>
          </a:p>
        </p:txBody>
      </p:sp>
    </p:spTree>
    <p:extLst>
      <p:ext uri="{BB962C8B-B14F-4D97-AF65-F5344CB8AC3E}">
        <p14:creationId xmlns:p14="http://schemas.microsoft.com/office/powerpoint/2010/main" val="157152474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1007534" y="906465"/>
            <a:ext cx="5384800" cy="5330826"/>
          </a:xfrm>
        </p:spPr>
        <p:txBody>
          <a:bodyPr/>
          <a:lstStyle>
            <a:lvl1pPr>
              <a:defRPr sz="28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6595534" y="906465"/>
            <a:ext cx="5384800" cy="5330826"/>
          </a:xfrm>
        </p:spPr>
        <p:txBody>
          <a:bodyPr/>
          <a:lstStyle>
            <a:lvl1pPr>
              <a:defRPr sz="28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Rectangle 10"/>
          <p:cNvSpPr>
            <a:spLocks noGrp="1" noChangeArrowheads="1"/>
          </p:cNvSpPr>
          <p:nvPr>
            <p:ph type="sldNum" sz="quarter" idx="10"/>
          </p:nvPr>
        </p:nvSpPr>
        <p:spPr>
          <a:ln/>
        </p:spPr>
        <p:txBody>
          <a:bodyPr/>
          <a:lstStyle>
            <a:lvl1pPr>
              <a:defRPr/>
            </a:lvl1pPr>
          </a:lstStyle>
          <a:p>
            <a:pPr>
              <a:defRPr/>
            </a:pPr>
            <a:fld id="{42458349-36BB-49AE-A2D1-0AEF8CBCEDFF}" type="slidenum">
              <a:rPr lang="tr-TR"/>
              <a:pPr>
                <a:defRPr/>
              </a:pPr>
              <a:t>‹#›</a:t>
            </a:fld>
            <a:endParaRPr lang="tr-TR" dirty="0"/>
          </a:p>
        </p:txBody>
      </p:sp>
    </p:spTree>
    <p:extLst>
      <p:ext uri="{BB962C8B-B14F-4D97-AF65-F5344CB8AC3E}">
        <p14:creationId xmlns:p14="http://schemas.microsoft.com/office/powerpoint/2010/main" val="267171453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09602" y="274638"/>
            <a:ext cx="10972800" cy="1143000"/>
          </a:xfrm>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65078" indent="0">
              <a:buNone/>
              <a:defRPr sz="2000" b="1"/>
            </a:lvl2pPr>
            <a:lvl3pPr marL="930157" indent="0">
              <a:buNone/>
              <a:defRPr sz="1800" b="1"/>
            </a:lvl3pPr>
            <a:lvl4pPr marL="1395235" indent="0">
              <a:buNone/>
              <a:defRPr sz="1500" b="1"/>
            </a:lvl4pPr>
            <a:lvl5pPr marL="1860312" indent="0">
              <a:buNone/>
              <a:defRPr sz="1500" b="1"/>
            </a:lvl5pPr>
            <a:lvl6pPr marL="2325391" indent="0">
              <a:buNone/>
              <a:defRPr sz="1500" b="1"/>
            </a:lvl6pPr>
            <a:lvl7pPr marL="2790469" indent="0">
              <a:buNone/>
              <a:defRPr sz="1500" b="1"/>
            </a:lvl7pPr>
            <a:lvl8pPr marL="3255548" indent="0">
              <a:buNone/>
              <a:defRPr sz="1500" b="1"/>
            </a:lvl8pPr>
            <a:lvl9pPr marL="3720626" indent="0">
              <a:buNone/>
              <a:defRPr sz="1500" b="1"/>
            </a:lvl9pPr>
          </a:lstStyle>
          <a:p>
            <a:pPr lvl="0"/>
            <a:r>
              <a:rPr lang="tr-TR"/>
              <a:t>Asıl metin stillerini düzenle</a:t>
            </a:r>
          </a:p>
        </p:txBody>
      </p:sp>
      <p:sp>
        <p:nvSpPr>
          <p:cNvPr id="4" name="Content Placeholder 3"/>
          <p:cNvSpPr>
            <a:spLocks noGrp="1"/>
          </p:cNvSpPr>
          <p:nvPr>
            <p:ph sz="half" idx="2"/>
          </p:nvPr>
        </p:nvSpPr>
        <p:spPr>
          <a:xfrm>
            <a:off x="609600" y="2174877"/>
            <a:ext cx="5386917"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6193371" y="1535115"/>
            <a:ext cx="5389033" cy="639763"/>
          </a:xfrm>
        </p:spPr>
        <p:txBody>
          <a:bodyPr anchor="b"/>
          <a:lstStyle>
            <a:lvl1pPr marL="0" indent="0">
              <a:buNone/>
              <a:defRPr sz="2400" b="1"/>
            </a:lvl1pPr>
            <a:lvl2pPr marL="465078" indent="0">
              <a:buNone/>
              <a:defRPr sz="2000" b="1"/>
            </a:lvl2pPr>
            <a:lvl3pPr marL="930157" indent="0">
              <a:buNone/>
              <a:defRPr sz="1800" b="1"/>
            </a:lvl3pPr>
            <a:lvl4pPr marL="1395235" indent="0">
              <a:buNone/>
              <a:defRPr sz="1500" b="1"/>
            </a:lvl4pPr>
            <a:lvl5pPr marL="1860312" indent="0">
              <a:buNone/>
              <a:defRPr sz="1500" b="1"/>
            </a:lvl5pPr>
            <a:lvl6pPr marL="2325391" indent="0">
              <a:buNone/>
              <a:defRPr sz="1500" b="1"/>
            </a:lvl6pPr>
            <a:lvl7pPr marL="2790469" indent="0">
              <a:buNone/>
              <a:defRPr sz="1500" b="1"/>
            </a:lvl7pPr>
            <a:lvl8pPr marL="3255548" indent="0">
              <a:buNone/>
              <a:defRPr sz="1500" b="1"/>
            </a:lvl8pPr>
            <a:lvl9pPr marL="3720626" indent="0">
              <a:buNone/>
              <a:defRPr sz="1500" b="1"/>
            </a:lvl9pPr>
          </a:lstStyle>
          <a:p>
            <a:pPr lvl="0"/>
            <a:r>
              <a:rPr lang="tr-TR"/>
              <a:t>Asıl metin stillerini düzenle</a:t>
            </a:r>
          </a:p>
        </p:txBody>
      </p:sp>
      <p:sp>
        <p:nvSpPr>
          <p:cNvPr id="6" name="Content Placeholder 5"/>
          <p:cNvSpPr>
            <a:spLocks noGrp="1"/>
          </p:cNvSpPr>
          <p:nvPr>
            <p:ph sz="quarter" idx="4"/>
          </p:nvPr>
        </p:nvSpPr>
        <p:spPr>
          <a:xfrm>
            <a:off x="6193371" y="2174877"/>
            <a:ext cx="5389033"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Rectangle 10"/>
          <p:cNvSpPr>
            <a:spLocks noGrp="1" noChangeArrowheads="1"/>
          </p:cNvSpPr>
          <p:nvPr>
            <p:ph type="sldNum" sz="quarter" idx="10"/>
          </p:nvPr>
        </p:nvSpPr>
        <p:spPr>
          <a:ln/>
        </p:spPr>
        <p:txBody>
          <a:bodyPr/>
          <a:lstStyle>
            <a:lvl1pPr>
              <a:defRPr/>
            </a:lvl1pPr>
          </a:lstStyle>
          <a:p>
            <a:pPr>
              <a:defRPr/>
            </a:pPr>
            <a:fld id="{9E9255C5-3D1B-498B-BA14-8A52853FFEA4}" type="slidenum">
              <a:rPr lang="tr-TR"/>
              <a:pPr>
                <a:defRPr/>
              </a:pPr>
              <a:t>‹#›</a:t>
            </a:fld>
            <a:endParaRPr lang="tr-TR" dirty="0"/>
          </a:p>
        </p:txBody>
      </p:sp>
    </p:spTree>
    <p:extLst>
      <p:ext uri="{BB962C8B-B14F-4D97-AF65-F5344CB8AC3E}">
        <p14:creationId xmlns:p14="http://schemas.microsoft.com/office/powerpoint/2010/main" val="352540528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Rectangle 10"/>
          <p:cNvSpPr>
            <a:spLocks noGrp="1" noChangeArrowheads="1"/>
          </p:cNvSpPr>
          <p:nvPr>
            <p:ph type="sldNum" sz="quarter" idx="10"/>
          </p:nvPr>
        </p:nvSpPr>
        <p:spPr>
          <a:ln/>
        </p:spPr>
        <p:txBody>
          <a:bodyPr/>
          <a:lstStyle>
            <a:lvl1pPr>
              <a:defRPr/>
            </a:lvl1pPr>
          </a:lstStyle>
          <a:p>
            <a:pPr>
              <a:defRPr/>
            </a:pPr>
            <a:fld id="{004641FF-B18C-4201-AF98-CB72C1BCA16E}" type="slidenum">
              <a:rPr lang="tr-TR"/>
              <a:pPr>
                <a:defRPr/>
              </a:pPr>
              <a:t>‹#›</a:t>
            </a:fld>
            <a:endParaRPr lang="tr-TR" dirty="0"/>
          </a:p>
        </p:txBody>
      </p:sp>
    </p:spTree>
    <p:extLst>
      <p:ext uri="{BB962C8B-B14F-4D97-AF65-F5344CB8AC3E}">
        <p14:creationId xmlns:p14="http://schemas.microsoft.com/office/powerpoint/2010/main" val="157930130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Başlık Slaydı">
    <p:spTree>
      <p:nvGrpSpPr>
        <p:cNvPr id="1" name=""/>
        <p:cNvGrpSpPr/>
        <p:nvPr/>
      </p:nvGrpSpPr>
      <p:grpSpPr>
        <a:xfrm>
          <a:off x="0" y="0"/>
          <a:ext cx="0" cy="0"/>
          <a:chOff x="0" y="0"/>
          <a:chExt cx="0" cy="0"/>
        </a:xfrm>
      </p:grpSpPr>
      <p:sp>
        <p:nvSpPr>
          <p:cNvPr id="12" name="1 Başlık"/>
          <p:cNvSpPr>
            <a:spLocks noGrp="1"/>
          </p:cNvSpPr>
          <p:nvPr>
            <p:ph type="ctrTitle"/>
          </p:nvPr>
        </p:nvSpPr>
        <p:spPr>
          <a:xfrm>
            <a:off x="939800" y="3184526"/>
            <a:ext cx="10363200" cy="1470025"/>
          </a:xfrm>
        </p:spPr>
        <p:txBody>
          <a:bodyPr>
            <a:normAutofit/>
          </a:bodyPr>
          <a:lstStyle>
            <a:lvl1pPr algn="ctr">
              <a:defRPr sz="4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noProof="0"/>
              <a:t>Click to edit Master title style</a:t>
            </a:r>
            <a:endParaRPr lang="tr-TR" noProof="0" dirty="0"/>
          </a:p>
        </p:txBody>
      </p:sp>
      <p:sp>
        <p:nvSpPr>
          <p:cNvPr id="13" name="2 Alt Başlık"/>
          <p:cNvSpPr>
            <a:spLocks noGrp="1"/>
          </p:cNvSpPr>
          <p:nvPr>
            <p:ph type="subTitle" idx="1" hasCustomPrompt="1"/>
          </p:nvPr>
        </p:nvSpPr>
        <p:spPr>
          <a:xfrm>
            <a:off x="1828800" y="5118100"/>
            <a:ext cx="8534400" cy="520700"/>
          </a:xfrm>
        </p:spPr>
        <p:txBody>
          <a:bodyPr>
            <a:normAutofit/>
          </a:bodyPr>
          <a:lstStyle>
            <a:lvl1pPr marL="0" indent="0" algn="ctr">
              <a:buNone/>
              <a:defRPr sz="2800" b="1">
                <a:solidFill>
                  <a:schemeClr val="accent4">
                    <a:lumMod val="40000"/>
                    <a:lumOff val="6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dirty="0"/>
              <a:t>Tarih</a:t>
            </a:r>
            <a:endParaRPr lang="en-US" dirty="0"/>
          </a:p>
        </p:txBody>
      </p:sp>
      <p:sp>
        <p:nvSpPr>
          <p:cNvPr id="14" name="4 Altbilgi Yer Tutucusu"/>
          <p:cNvSpPr>
            <a:spLocks noGrp="1"/>
          </p:cNvSpPr>
          <p:nvPr>
            <p:ph type="ftr" sz="quarter" idx="11"/>
          </p:nvPr>
        </p:nvSpPr>
        <p:spPr>
          <a:xfrm>
            <a:off x="4165600" y="6356351"/>
            <a:ext cx="3860800" cy="365125"/>
          </a:xfrm>
        </p:spPr>
        <p:txBody>
          <a:bodyPr/>
          <a:lstStyle>
            <a:lvl1pP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Toplantı Adı, vb.</a:t>
            </a:r>
          </a:p>
        </p:txBody>
      </p:sp>
      <p:pic>
        <p:nvPicPr>
          <p:cNvPr id="2" name="Resim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4116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6D8E9D39-F075-4F8B-9102-A27294AA961C}" type="slidenum">
              <a:rPr lang="tr-TR"/>
              <a:pPr>
                <a:defRPr/>
              </a:pPr>
              <a:t>‹#›</a:t>
            </a:fld>
            <a:endParaRPr lang="tr-TR" dirty="0"/>
          </a:p>
        </p:txBody>
      </p:sp>
    </p:spTree>
    <p:extLst>
      <p:ext uri="{BB962C8B-B14F-4D97-AF65-F5344CB8AC3E}">
        <p14:creationId xmlns:p14="http://schemas.microsoft.com/office/powerpoint/2010/main" val="168440800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1"/>
          </a:xfrm>
        </p:spPr>
        <p:txBody>
          <a:bodyPr anchor="b"/>
          <a:lstStyle>
            <a:lvl1pPr algn="l">
              <a:defRPr sz="2000" b="1"/>
            </a:lvl1pPr>
          </a:lstStyle>
          <a:p>
            <a:r>
              <a:rPr lang="tr-TR"/>
              <a:t>Asıl başlık stili için tıklatın</a:t>
            </a:r>
            <a:endParaRPr lang="en-US"/>
          </a:p>
        </p:txBody>
      </p:sp>
      <p:sp>
        <p:nvSpPr>
          <p:cNvPr id="3" name="Content Placeholder 2"/>
          <p:cNvSpPr>
            <a:spLocks noGrp="1"/>
          </p:cNvSpPr>
          <p:nvPr>
            <p:ph idx="1"/>
          </p:nvPr>
        </p:nvSpPr>
        <p:spPr>
          <a:xfrm>
            <a:off x="4766734" y="273052"/>
            <a:ext cx="6815666" cy="5853114"/>
          </a:xfrm>
        </p:spPr>
        <p:txBody>
          <a:bodyPr/>
          <a:lstStyle>
            <a:lvl1pPr>
              <a:defRPr sz="3299"/>
            </a:lvl1pPr>
            <a:lvl2pPr>
              <a:defRPr sz="2899"/>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609604" y="1435103"/>
            <a:ext cx="4011084" cy="4691064"/>
          </a:xfrm>
        </p:spPr>
        <p:txBody>
          <a:bodyPr/>
          <a:lstStyle>
            <a:lvl1pPr marL="0" indent="0">
              <a:buNone/>
              <a:defRPr sz="1400"/>
            </a:lvl1pPr>
            <a:lvl2pPr marL="465078" indent="0">
              <a:buNone/>
              <a:defRPr sz="1200"/>
            </a:lvl2pPr>
            <a:lvl3pPr marL="930157" indent="0">
              <a:buNone/>
              <a:defRPr sz="1000"/>
            </a:lvl3pPr>
            <a:lvl4pPr marL="1395235" indent="0">
              <a:buNone/>
              <a:defRPr sz="1000"/>
            </a:lvl4pPr>
            <a:lvl5pPr marL="1860312" indent="0">
              <a:buNone/>
              <a:defRPr sz="1000"/>
            </a:lvl5pPr>
            <a:lvl6pPr marL="2325391" indent="0">
              <a:buNone/>
              <a:defRPr sz="1000"/>
            </a:lvl6pPr>
            <a:lvl7pPr marL="2790469" indent="0">
              <a:buNone/>
              <a:defRPr sz="1000"/>
            </a:lvl7pPr>
            <a:lvl8pPr marL="3255548" indent="0">
              <a:buNone/>
              <a:defRPr sz="1000"/>
            </a:lvl8pPr>
            <a:lvl9pPr marL="3720626" indent="0">
              <a:buNone/>
              <a:defRPr sz="1000"/>
            </a:lvl9pPr>
          </a:lstStyle>
          <a:p>
            <a:pPr lvl="0"/>
            <a:r>
              <a:rPr lang="tr-TR"/>
              <a:t>Asıl metin stillerini düzenle</a:t>
            </a:r>
          </a:p>
        </p:txBody>
      </p:sp>
      <p:sp>
        <p:nvSpPr>
          <p:cNvPr id="5" name="Rectangle 10"/>
          <p:cNvSpPr>
            <a:spLocks noGrp="1" noChangeArrowheads="1"/>
          </p:cNvSpPr>
          <p:nvPr>
            <p:ph type="sldNum" sz="quarter" idx="10"/>
          </p:nvPr>
        </p:nvSpPr>
        <p:spPr>
          <a:ln/>
        </p:spPr>
        <p:txBody>
          <a:bodyPr/>
          <a:lstStyle>
            <a:lvl1pPr>
              <a:defRPr/>
            </a:lvl1pPr>
          </a:lstStyle>
          <a:p>
            <a:pPr>
              <a:defRPr/>
            </a:pPr>
            <a:fld id="{7E5CF816-7005-4889-A95B-F8FAD2CC177A}" type="slidenum">
              <a:rPr lang="tr-TR"/>
              <a:pPr>
                <a:defRPr/>
              </a:pPr>
              <a:t>‹#›</a:t>
            </a:fld>
            <a:endParaRPr lang="tr-TR" dirty="0"/>
          </a:p>
        </p:txBody>
      </p:sp>
    </p:spTree>
    <p:extLst>
      <p:ext uri="{BB962C8B-B14F-4D97-AF65-F5344CB8AC3E}">
        <p14:creationId xmlns:p14="http://schemas.microsoft.com/office/powerpoint/2010/main" val="312289134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tr-TR"/>
              <a:t>Asıl başlık stili için tıklatın</a:t>
            </a:r>
            <a:endParaRPr lang="en-US"/>
          </a:p>
        </p:txBody>
      </p:sp>
      <p:sp>
        <p:nvSpPr>
          <p:cNvPr id="3" name="Picture Placeholder 2"/>
          <p:cNvSpPr>
            <a:spLocks noGrp="1"/>
          </p:cNvSpPr>
          <p:nvPr>
            <p:ph type="pic" idx="1"/>
          </p:nvPr>
        </p:nvSpPr>
        <p:spPr>
          <a:xfrm>
            <a:off x="2389717" y="612778"/>
            <a:ext cx="7315200" cy="4114800"/>
          </a:xfrm>
        </p:spPr>
        <p:txBody>
          <a:bodyPr/>
          <a:lstStyle>
            <a:lvl1pPr marL="0" indent="0">
              <a:buNone/>
              <a:defRPr sz="3299"/>
            </a:lvl1pPr>
            <a:lvl2pPr marL="465078" indent="0">
              <a:buNone/>
              <a:defRPr sz="2899"/>
            </a:lvl2pPr>
            <a:lvl3pPr marL="930157" indent="0">
              <a:buNone/>
              <a:defRPr sz="2400"/>
            </a:lvl3pPr>
            <a:lvl4pPr marL="1395235" indent="0">
              <a:buNone/>
              <a:defRPr sz="2000"/>
            </a:lvl4pPr>
            <a:lvl5pPr marL="1860312" indent="0">
              <a:buNone/>
              <a:defRPr sz="2000"/>
            </a:lvl5pPr>
            <a:lvl6pPr marL="2325391" indent="0">
              <a:buNone/>
              <a:defRPr sz="2000"/>
            </a:lvl6pPr>
            <a:lvl7pPr marL="2790469" indent="0">
              <a:buNone/>
              <a:defRPr sz="2000"/>
            </a:lvl7pPr>
            <a:lvl8pPr marL="3255548" indent="0">
              <a:buNone/>
              <a:defRPr sz="2000"/>
            </a:lvl8pPr>
            <a:lvl9pPr marL="3720626" indent="0">
              <a:buNone/>
              <a:defRPr sz="2000"/>
            </a:lvl9pPr>
          </a:lstStyle>
          <a:p>
            <a:pPr lvl="0"/>
            <a:r>
              <a:rPr lang="tr-TR" noProof="0"/>
              <a:t>Resim eklemek için simgeyi tıklatın</a:t>
            </a:r>
            <a:endParaRPr lang="en-US" noProof="0" dirty="0"/>
          </a:p>
        </p:txBody>
      </p:sp>
      <p:sp>
        <p:nvSpPr>
          <p:cNvPr id="4" name="Text Placeholder 3"/>
          <p:cNvSpPr>
            <a:spLocks noGrp="1"/>
          </p:cNvSpPr>
          <p:nvPr>
            <p:ph type="body" sz="half" idx="2"/>
          </p:nvPr>
        </p:nvSpPr>
        <p:spPr>
          <a:xfrm>
            <a:off x="2389717" y="5367338"/>
            <a:ext cx="7315200" cy="804864"/>
          </a:xfrm>
        </p:spPr>
        <p:txBody>
          <a:bodyPr/>
          <a:lstStyle>
            <a:lvl1pPr marL="0" indent="0">
              <a:buNone/>
              <a:defRPr sz="1400"/>
            </a:lvl1pPr>
            <a:lvl2pPr marL="465078" indent="0">
              <a:buNone/>
              <a:defRPr sz="1200"/>
            </a:lvl2pPr>
            <a:lvl3pPr marL="930157" indent="0">
              <a:buNone/>
              <a:defRPr sz="1000"/>
            </a:lvl3pPr>
            <a:lvl4pPr marL="1395235" indent="0">
              <a:buNone/>
              <a:defRPr sz="1000"/>
            </a:lvl4pPr>
            <a:lvl5pPr marL="1860312" indent="0">
              <a:buNone/>
              <a:defRPr sz="1000"/>
            </a:lvl5pPr>
            <a:lvl6pPr marL="2325391" indent="0">
              <a:buNone/>
              <a:defRPr sz="1000"/>
            </a:lvl6pPr>
            <a:lvl7pPr marL="2790469" indent="0">
              <a:buNone/>
              <a:defRPr sz="1000"/>
            </a:lvl7pPr>
            <a:lvl8pPr marL="3255548" indent="0">
              <a:buNone/>
              <a:defRPr sz="1000"/>
            </a:lvl8pPr>
            <a:lvl9pPr marL="3720626" indent="0">
              <a:buNone/>
              <a:defRPr sz="1000"/>
            </a:lvl9pPr>
          </a:lstStyle>
          <a:p>
            <a:pPr lvl="0"/>
            <a:r>
              <a:rPr lang="tr-TR"/>
              <a:t>Asıl metin stillerini düzenle</a:t>
            </a:r>
          </a:p>
        </p:txBody>
      </p:sp>
      <p:sp>
        <p:nvSpPr>
          <p:cNvPr id="5" name="Rectangle 10"/>
          <p:cNvSpPr>
            <a:spLocks noGrp="1" noChangeArrowheads="1"/>
          </p:cNvSpPr>
          <p:nvPr>
            <p:ph type="sldNum" sz="quarter" idx="10"/>
          </p:nvPr>
        </p:nvSpPr>
        <p:spPr>
          <a:ln/>
        </p:spPr>
        <p:txBody>
          <a:bodyPr/>
          <a:lstStyle>
            <a:lvl1pPr>
              <a:defRPr/>
            </a:lvl1pPr>
          </a:lstStyle>
          <a:p>
            <a:pPr>
              <a:defRPr/>
            </a:pPr>
            <a:fld id="{693A14A8-7B97-4C24-BF2D-CC201118BA90}" type="slidenum">
              <a:rPr lang="tr-TR"/>
              <a:pPr>
                <a:defRPr/>
              </a:pPr>
              <a:t>‹#›</a:t>
            </a:fld>
            <a:endParaRPr lang="tr-TR" dirty="0"/>
          </a:p>
        </p:txBody>
      </p:sp>
    </p:spTree>
    <p:extLst>
      <p:ext uri="{BB962C8B-B14F-4D97-AF65-F5344CB8AC3E}">
        <p14:creationId xmlns:p14="http://schemas.microsoft.com/office/powerpoint/2010/main" val="170682116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D487D640-EF4E-4213-9060-6C6FF2541F5F}" type="slidenum">
              <a:rPr lang="tr-TR"/>
              <a:pPr>
                <a:defRPr/>
              </a:pPr>
              <a:t>‹#›</a:t>
            </a:fld>
            <a:endParaRPr lang="tr-TR" dirty="0"/>
          </a:p>
        </p:txBody>
      </p:sp>
    </p:spTree>
    <p:extLst>
      <p:ext uri="{BB962C8B-B14F-4D97-AF65-F5344CB8AC3E}">
        <p14:creationId xmlns:p14="http://schemas.microsoft.com/office/powerpoint/2010/main" val="11474606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7134" y="0"/>
            <a:ext cx="2743200" cy="623728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1007535" y="0"/>
            <a:ext cx="8026402" cy="623728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E5BB0D99-339B-4E7C-9512-81BE7BA9D401}" type="slidenum">
              <a:rPr lang="tr-TR"/>
              <a:pPr>
                <a:defRPr/>
              </a:pPr>
              <a:t>‹#›</a:t>
            </a:fld>
            <a:endParaRPr lang="tr-TR" dirty="0"/>
          </a:p>
        </p:txBody>
      </p:sp>
    </p:spTree>
    <p:extLst>
      <p:ext uri="{BB962C8B-B14F-4D97-AF65-F5344CB8AC3E}">
        <p14:creationId xmlns:p14="http://schemas.microsoft.com/office/powerpoint/2010/main" val="407889628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1" y="1122365"/>
            <a:ext cx="9144000" cy="2387600"/>
          </a:xfrm>
        </p:spPr>
        <p:txBody>
          <a:bodyPr anchor="b"/>
          <a:lstStyle>
            <a:lvl1pPr algn="ctr">
              <a:defRPr sz="4599"/>
            </a:lvl1pPr>
          </a:lstStyle>
          <a:p>
            <a:r>
              <a:rPr lang="tr-TR"/>
              <a:t>Asıl başlık stili için tıklatın</a:t>
            </a:r>
          </a:p>
        </p:txBody>
      </p:sp>
      <p:sp>
        <p:nvSpPr>
          <p:cNvPr id="3" name="Alt Başlık 2"/>
          <p:cNvSpPr>
            <a:spLocks noGrp="1"/>
          </p:cNvSpPr>
          <p:nvPr>
            <p:ph type="subTitle" idx="1"/>
          </p:nvPr>
        </p:nvSpPr>
        <p:spPr>
          <a:xfrm>
            <a:off x="1524001" y="3602039"/>
            <a:ext cx="9144000" cy="1655763"/>
          </a:xfrm>
        </p:spPr>
        <p:txBody>
          <a:bodyPr/>
          <a:lstStyle>
            <a:lvl1pPr marL="0" indent="0" algn="ctr">
              <a:buNone/>
              <a:defRPr sz="1800"/>
            </a:lvl1pPr>
            <a:lvl2pPr marL="348809" indent="0" algn="ctr">
              <a:buNone/>
              <a:defRPr sz="1500"/>
            </a:lvl2pPr>
            <a:lvl3pPr marL="697618" indent="0" algn="ctr">
              <a:buNone/>
              <a:defRPr sz="1400"/>
            </a:lvl3pPr>
            <a:lvl4pPr marL="1046426" indent="0" algn="ctr">
              <a:buNone/>
              <a:defRPr sz="1200"/>
            </a:lvl4pPr>
            <a:lvl5pPr marL="1395235" indent="0" algn="ctr">
              <a:buNone/>
              <a:defRPr sz="1200"/>
            </a:lvl5pPr>
            <a:lvl6pPr marL="1744043" indent="0" algn="ctr">
              <a:buNone/>
              <a:defRPr sz="1200"/>
            </a:lvl6pPr>
            <a:lvl7pPr marL="2092852" indent="0" algn="ctr">
              <a:buNone/>
              <a:defRPr sz="1200"/>
            </a:lvl7pPr>
            <a:lvl8pPr marL="2441660" indent="0" algn="ctr">
              <a:buNone/>
              <a:defRPr sz="1200"/>
            </a:lvl8pPr>
            <a:lvl9pPr marL="2790469" indent="0" algn="ctr">
              <a:buNone/>
              <a:defRPr sz="12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EF6A40F3-D762-48C5-B757-13FFFC7ECF74}" type="datetimeFigureOut">
              <a:rPr lang="tr-TR" smtClean="0"/>
              <a:t>3.12.2024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2981560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t>3.12.2024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6143285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3" y="1709744"/>
            <a:ext cx="10515600" cy="2852736"/>
          </a:xfrm>
        </p:spPr>
        <p:txBody>
          <a:bodyPr anchor="b"/>
          <a:lstStyle>
            <a:lvl1pPr>
              <a:defRPr sz="4599"/>
            </a:lvl1pPr>
          </a:lstStyle>
          <a:p>
            <a:r>
              <a:rPr lang="tr-TR"/>
              <a:t>Asıl başlık stili için tıklatın</a:t>
            </a:r>
          </a:p>
        </p:txBody>
      </p:sp>
      <p:sp>
        <p:nvSpPr>
          <p:cNvPr id="3" name="Metin Yer Tutucusu 2"/>
          <p:cNvSpPr>
            <a:spLocks noGrp="1"/>
          </p:cNvSpPr>
          <p:nvPr>
            <p:ph type="body" idx="1"/>
          </p:nvPr>
        </p:nvSpPr>
        <p:spPr>
          <a:xfrm>
            <a:off x="831853" y="4589466"/>
            <a:ext cx="10515600" cy="1500187"/>
          </a:xfrm>
        </p:spPr>
        <p:txBody>
          <a:bodyPr/>
          <a:lstStyle>
            <a:lvl1pPr marL="0" indent="0">
              <a:buNone/>
              <a:defRPr sz="1800">
                <a:solidFill>
                  <a:schemeClr val="tx1">
                    <a:tint val="75000"/>
                  </a:schemeClr>
                </a:solidFill>
              </a:defRPr>
            </a:lvl1pPr>
            <a:lvl2pPr marL="348809" indent="0">
              <a:buNone/>
              <a:defRPr sz="1500">
                <a:solidFill>
                  <a:schemeClr val="tx1">
                    <a:tint val="75000"/>
                  </a:schemeClr>
                </a:solidFill>
              </a:defRPr>
            </a:lvl2pPr>
            <a:lvl3pPr marL="697618" indent="0">
              <a:buNone/>
              <a:defRPr sz="1400">
                <a:solidFill>
                  <a:schemeClr val="tx1">
                    <a:tint val="75000"/>
                  </a:schemeClr>
                </a:solidFill>
              </a:defRPr>
            </a:lvl3pPr>
            <a:lvl4pPr marL="1046426" indent="0">
              <a:buNone/>
              <a:defRPr sz="1200">
                <a:solidFill>
                  <a:schemeClr val="tx1">
                    <a:tint val="75000"/>
                  </a:schemeClr>
                </a:solidFill>
              </a:defRPr>
            </a:lvl4pPr>
            <a:lvl5pPr marL="1395235" indent="0">
              <a:buNone/>
              <a:defRPr sz="1200">
                <a:solidFill>
                  <a:schemeClr val="tx1">
                    <a:tint val="75000"/>
                  </a:schemeClr>
                </a:solidFill>
              </a:defRPr>
            </a:lvl5pPr>
            <a:lvl6pPr marL="1744043" indent="0">
              <a:buNone/>
              <a:defRPr sz="1200">
                <a:solidFill>
                  <a:schemeClr val="tx1">
                    <a:tint val="75000"/>
                  </a:schemeClr>
                </a:solidFill>
              </a:defRPr>
            </a:lvl6pPr>
            <a:lvl7pPr marL="2092852" indent="0">
              <a:buNone/>
              <a:defRPr sz="1200">
                <a:solidFill>
                  <a:schemeClr val="tx1">
                    <a:tint val="75000"/>
                  </a:schemeClr>
                </a:solidFill>
              </a:defRPr>
            </a:lvl7pPr>
            <a:lvl8pPr marL="2441660" indent="0">
              <a:buNone/>
              <a:defRPr sz="1200">
                <a:solidFill>
                  <a:schemeClr val="tx1">
                    <a:tint val="75000"/>
                  </a:schemeClr>
                </a:solidFill>
              </a:defRPr>
            </a:lvl8pPr>
            <a:lvl9pPr marL="2790469" indent="0">
              <a:buNone/>
              <a:defRPr sz="12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EF6A40F3-D762-48C5-B757-13FFFC7ECF74}" type="datetimeFigureOut">
              <a:rPr lang="tr-TR" smtClean="0"/>
              <a:t>3.12.2024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4662988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1" y="1825626"/>
            <a:ext cx="5181600" cy="435133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6"/>
            <a:ext cx="5181600" cy="435133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F6A40F3-D762-48C5-B757-13FFFC7ECF74}" type="datetimeFigureOut">
              <a:rPr lang="tr-TR" smtClean="0"/>
              <a:t>3.12.2024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6205300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90" y="365126"/>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90" y="1681163"/>
            <a:ext cx="5157788" cy="823912"/>
          </a:xfrm>
        </p:spPr>
        <p:txBody>
          <a:bodyPr anchor="b"/>
          <a:lstStyle>
            <a:lvl1pPr marL="0" indent="0">
              <a:buNone/>
              <a:defRPr sz="1800" b="1"/>
            </a:lvl1pPr>
            <a:lvl2pPr marL="348809" indent="0">
              <a:buNone/>
              <a:defRPr sz="1500" b="1"/>
            </a:lvl2pPr>
            <a:lvl3pPr marL="697618" indent="0">
              <a:buNone/>
              <a:defRPr sz="1400" b="1"/>
            </a:lvl3pPr>
            <a:lvl4pPr marL="1046426" indent="0">
              <a:buNone/>
              <a:defRPr sz="1200" b="1"/>
            </a:lvl4pPr>
            <a:lvl5pPr marL="1395235" indent="0">
              <a:buNone/>
              <a:defRPr sz="1200" b="1"/>
            </a:lvl5pPr>
            <a:lvl6pPr marL="1744043" indent="0">
              <a:buNone/>
              <a:defRPr sz="1200" b="1"/>
            </a:lvl6pPr>
            <a:lvl7pPr marL="2092852" indent="0">
              <a:buNone/>
              <a:defRPr sz="1200" b="1"/>
            </a:lvl7pPr>
            <a:lvl8pPr marL="2441660" indent="0">
              <a:buNone/>
              <a:defRPr sz="1200" b="1"/>
            </a:lvl8pPr>
            <a:lvl9pPr marL="2790469" indent="0">
              <a:buNone/>
              <a:defRPr sz="1200" b="1"/>
            </a:lvl9pPr>
          </a:lstStyle>
          <a:p>
            <a:pPr lvl="0"/>
            <a:r>
              <a:rPr lang="tr-TR"/>
              <a:t>Asıl metin stillerini düzenle</a:t>
            </a:r>
          </a:p>
        </p:txBody>
      </p:sp>
      <p:sp>
        <p:nvSpPr>
          <p:cNvPr id="4" name="İçerik Yer Tutucusu 3"/>
          <p:cNvSpPr>
            <a:spLocks noGrp="1"/>
          </p:cNvSpPr>
          <p:nvPr>
            <p:ph sz="half" idx="2"/>
          </p:nvPr>
        </p:nvSpPr>
        <p:spPr>
          <a:xfrm>
            <a:off x="839790" y="2505076"/>
            <a:ext cx="51577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3" y="1681163"/>
            <a:ext cx="5183190" cy="823912"/>
          </a:xfrm>
        </p:spPr>
        <p:txBody>
          <a:bodyPr anchor="b"/>
          <a:lstStyle>
            <a:lvl1pPr marL="0" indent="0">
              <a:buNone/>
              <a:defRPr sz="1800" b="1"/>
            </a:lvl1pPr>
            <a:lvl2pPr marL="348809" indent="0">
              <a:buNone/>
              <a:defRPr sz="1500" b="1"/>
            </a:lvl2pPr>
            <a:lvl3pPr marL="697618" indent="0">
              <a:buNone/>
              <a:defRPr sz="1400" b="1"/>
            </a:lvl3pPr>
            <a:lvl4pPr marL="1046426" indent="0">
              <a:buNone/>
              <a:defRPr sz="1200" b="1"/>
            </a:lvl4pPr>
            <a:lvl5pPr marL="1395235" indent="0">
              <a:buNone/>
              <a:defRPr sz="1200" b="1"/>
            </a:lvl5pPr>
            <a:lvl6pPr marL="1744043" indent="0">
              <a:buNone/>
              <a:defRPr sz="1200" b="1"/>
            </a:lvl6pPr>
            <a:lvl7pPr marL="2092852" indent="0">
              <a:buNone/>
              <a:defRPr sz="1200" b="1"/>
            </a:lvl7pPr>
            <a:lvl8pPr marL="2441660" indent="0">
              <a:buNone/>
              <a:defRPr sz="1200" b="1"/>
            </a:lvl8pPr>
            <a:lvl9pPr marL="2790469" indent="0">
              <a:buNone/>
              <a:defRPr sz="1200" b="1"/>
            </a:lvl9pPr>
          </a:lstStyle>
          <a:p>
            <a:pPr lvl="0"/>
            <a:r>
              <a:rPr lang="tr-TR"/>
              <a:t>Asıl metin stillerini düzenle</a:t>
            </a:r>
          </a:p>
        </p:txBody>
      </p:sp>
      <p:sp>
        <p:nvSpPr>
          <p:cNvPr id="6" name="İçerik Yer Tutucusu 5"/>
          <p:cNvSpPr>
            <a:spLocks noGrp="1"/>
          </p:cNvSpPr>
          <p:nvPr>
            <p:ph sz="quarter" idx="4"/>
          </p:nvPr>
        </p:nvSpPr>
        <p:spPr>
          <a:xfrm>
            <a:off x="6172203" y="2505076"/>
            <a:ext cx="5183190"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F6A40F3-D762-48C5-B757-13FFFC7ECF74}" type="datetimeFigureOut">
              <a:rPr lang="tr-TR" smtClean="0"/>
              <a:t>3.12.2024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013180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37664263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EF6A40F3-D762-48C5-B757-13FFFC7ECF74}" type="datetimeFigureOut">
              <a:rPr lang="tr-TR" smtClean="0"/>
              <a:t>3.12.2024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5937081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F6A40F3-D762-48C5-B757-13FFFC7ECF74}" type="datetimeFigureOut">
              <a:rPr lang="tr-TR" smtClean="0"/>
              <a:t>3.12.2024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2164218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9" y="457202"/>
            <a:ext cx="3932237" cy="1600200"/>
          </a:xfrm>
        </p:spPr>
        <p:txBody>
          <a:bodyPr anchor="b"/>
          <a:lstStyle>
            <a:lvl1pPr>
              <a:defRPr sz="2400"/>
            </a:lvl1pPr>
          </a:lstStyle>
          <a:p>
            <a:r>
              <a:rPr lang="tr-TR"/>
              <a:t>Asıl başlık stili için tıklatın</a:t>
            </a:r>
          </a:p>
        </p:txBody>
      </p:sp>
      <p:sp>
        <p:nvSpPr>
          <p:cNvPr id="3" name="İçerik Yer Tutucusu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9" y="2057401"/>
            <a:ext cx="3932237" cy="3811588"/>
          </a:xfrm>
        </p:spPr>
        <p:txBody>
          <a:bodyPr/>
          <a:lstStyle>
            <a:lvl1pPr marL="0" indent="0">
              <a:buNone/>
              <a:defRPr sz="1200"/>
            </a:lvl1pPr>
            <a:lvl2pPr marL="348809" indent="0">
              <a:buNone/>
              <a:defRPr sz="1100"/>
            </a:lvl2pPr>
            <a:lvl3pPr marL="697618" indent="0">
              <a:buNone/>
              <a:defRPr sz="1000"/>
            </a:lvl3pPr>
            <a:lvl4pPr marL="1046426" indent="0">
              <a:buNone/>
              <a:defRPr sz="800"/>
            </a:lvl4pPr>
            <a:lvl5pPr marL="1395235" indent="0">
              <a:buNone/>
              <a:defRPr sz="800"/>
            </a:lvl5pPr>
            <a:lvl6pPr marL="1744043" indent="0">
              <a:buNone/>
              <a:defRPr sz="800"/>
            </a:lvl6pPr>
            <a:lvl7pPr marL="2092852" indent="0">
              <a:buNone/>
              <a:defRPr sz="800"/>
            </a:lvl7pPr>
            <a:lvl8pPr marL="2441660" indent="0">
              <a:buNone/>
              <a:defRPr sz="800"/>
            </a:lvl8pPr>
            <a:lvl9pPr marL="2790469" indent="0">
              <a:buNone/>
              <a:defRPr sz="800"/>
            </a:lvl9pPr>
          </a:lstStyle>
          <a:p>
            <a:pPr lvl="0"/>
            <a:r>
              <a:rPr lang="tr-TR"/>
              <a:t>Asıl metin stillerini düzenle</a:t>
            </a:r>
          </a:p>
        </p:txBody>
      </p:sp>
      <p:sp>
        <p:nvSpPr>
          <p:cNvPr id="5" name="Veri Yer Tutucusu 4"/>
          <p:cNvSpPr>
            <a:spLocks noGrp="1"/>
          </p:cNvSpPr>
          <p:nvPr>
            <p:ph type="dt" sz="half" idx="10"/>
          </p:nvPr>
        </p:nvSpPr>
        <p:spPr/>
        <p:txBody>
          <a:bodyPr/>
          <a:lstStyle/>
          <a:p>
            <a:fld id="{EF6A40F3-D762-48C5-B757-13FFFC7ECF74}" type="datetimeFigureOut">
              <a:rPr lang="tr-TR" smtClean="0"/>
              <a:t>3.12.2024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8120047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9" y="457202"/>
            <a:ext cx="3932237" cy="1600200"/>
          </a:xfrm>
        </p:spPr>
        <p:txBody>
          <a:bodyPr anchor="b"/>
          <a:lstStyle>
            <a:lvl1pPr>
              <a:defRPr sz="2400"/>
            </a:lvl1pPr>
          </a:lstStyle>
          <a:p>
            <a:r>
              <a:rPr lang="tr-TR"/>
              <a:t>Asıl başlık stili için tıklatın</a:t>
            </a:r>
          </a:p>
        </p:txBody>
      </p:sp>
      <p:sp>
        <p:nvSpPr>
          <p:cNvPr id="3" name="Resim Yer Tutucusu 2"/>
          <p:cNvSpPr>
            <a:spLocks noGrp="1"/>
          </p:cNvSpPr>
          <p:nvPr>
            <p:ph type="pic" idx="1"/>
          </p:nvPr>
        </p:nvSpPr>
        <p:spPr>
          <a:xfrm>
            <a:off x="5183188" y="987429"/>
            <a:ext cx="6172200" cy="4873625"/>
          </a:xfrm>
        </p:spPr>
        <p:txBody>
          <a:bodyPr/>
          <a:lstStyle>
            <a:lvl1pPr marL="0" indent="0">
              <a:buNone/>
              <a:defRPr sz="2400"/>
            </a:lvl1pPr>
            <a:lvl2pPr marL="348809" indent="0">
              <a:buNone/>
              <a:defRPr sz="2100"/>
            </a:lvl2pPr>
            <a:lvl3pPr marL="697618" indent="0">
              <a:buNone/>
              <a:defRPr sz="1800"/>
            </a:lvl3pPr>
            <a:lvl4pPr marL="1046426" indent="0">
              <a:buNone/>
              <a:defRPr sz="1500"/>
            </a:lvl4pPr>
            <a:lvl5pPr marL="1395235" indent="0">
              <a:buNone/>
              <a:defRPr sz="1500"/>
            </a:lvl5pPr>
            <a:lvl6pPr marL="1744043" indent="0">
              <a:buNone/>
              <a:defRPr sz="1500"/>
            </a:lvl6pPr>
            <a:lvl7pPr marL="2092852" indent="0">
              <a:buNone/>
              <a:defRPr sz="1500"/>
            </a:lvl7pPr>
            <a:lvl8pPr marL="2441660" indent="0">
              <a:buNone/>
              <a:defRPr sz="1500"/>
            </a:lvl8pPr>
            <a:lvl9pPr marL="2790469" indent="0">
              <a:buNone/>
              <a:defRPr sz="1500"/>
            </a:lvl9pPr>
          </a:lstStyle>
          <a:p>
            <a:r>
              <a:rPr lang="tr-TR"/>
              <a:t>Resim eklemek için simgeyi tıklatın</a:t>
            </a:r>
          </a:p>
        </p:txBody>
      </p:sp>
      <p:sp>
        <p:nvSpPr>
          <p:cNvPr id="4" name="Metin Yer Tutucusu 3"/>
          <p:cNvSpPr>
            <a:spLocks noGrp="1"/>
          </p:cNvSpPr>
          <p:nvPr>
            <p:ph type="body" sz="half" idx="2"/>
          </p:nvPr>
        </p:nvSpPr>
        <p:spPr>
          <a:xfrm>
            <a:off x="839789" y="2057401"/>
            <a:ext cx="3932237" cy="3811588"/>
          </a:xfrm>
        </p:spPr>
        <p:txBody>
          <a:bodyPr/>
          <a:lstStyle>
            <a:lvl1pPr marL="0" indent="0">
              <a:buNone/>
              <a:defRPr sz="1200"/>
            </a:lvl1pPr>
            <a:lvl2pPr marL="348809" indent="0">
              <a:buNone/>
              <a:defRPr sz="1100"/>
            </a:lvl2pPr>
            <a:lvl3pPr marL="697618" indent="0">
              <a:buNone/>
              <a:defRPr sz="1000"/>
            </a:lvl3pPr>
            <a:lvl4pPr marL="1046426" indent="0">
              <a:buNone/>
              <a:defRPr sz="800"/>
            </a:lvl4pPr>
            <a:lvl5pPr marL="1395235" indent="0">
              <a:buNone/>
              <a:defRPr sz="800"/>
            </a:lvl5pPr>
            <a:lvl6pPr marL="1744043" indent="0">
              <a:buNone/>
              <a:defRPr sz="800"/>
            </a:lvl6pPr>
            <a:lvl7pPr marL="2092852" indent="0">
              <a:buNone/>
              <a:defRPr sz="800"/>
            </a:lvl7pPr>
            <a:lvl8pPr marL="2441660" indent="0">
              <a:buNone/>
              <a:defRPr sz="800"/>
            </a:lvl8pPr>
            <a:lvl9pPr marL="2790469" indent="0">
              <a:buNone/>
              <a:defRPr sz="800"/>
            </a:lvl9pPr>
          </a:lstStyle>
          <a:p>
            <a:pPr lvl="0"/>
            <a:r>
              <a:rPr lang="tr-TR"/>
              <a:t>Asıl metin stillerini düzenle</a:t>
            </a:r>
          </a:p>
        </p:txBody>
      </p:sp>
      <p:sp>
        <p:nvSpPr>
          <p:cNvPr id="5" name="Veri Yer Tutucusu 4"/>
          <p:cNvSpPr>
            <a:spLocks noGrp="1"/>
          </p:cNvSpPr>
          <p:nvPr>
            <p:ph type="dt" sz="half" idx="10"/>
          </p:nvPr>
        </p:nvSpPr>
        <p:spPr/>
        <p:txBody>
          <a:bodyPr/>
          <a:lstStyle/>
          <a:p>
            <a:fld id="{EF6A40F3-D762-48C5-B757-13FFFC7ECF74}" type="datetimeFigureOut">
              <a:rPr lang="tr-TR" smtClean="0"/>
              <a:t>3.12.2024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0748099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t>3.12.2024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7597114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2" y="365127"/>
            <a:ext cx="2628900" cy="5811839"/>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5" y="365127"/>
            <a:ext cx="7734300" cy="5811839"/>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t>3.12.2024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3287110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a:t>Asıl başlık stili için tıklatın</a:t>
            </a:r>
            <a:endParaRPr lang="sv-SE"/>
          </a:p>
        </p:txBody>
      </p:sp>
      <p:sp>
        <p:nvSpPr>
          <p:cNvPr id="7" name="Platshållare för innehåll 6"/>
          <p:cNvSpPr>
            <a:spLocks noGrp="1"/>
          </p:cNvSpPr>
          <p:nvPr>
            <p:ph sz="quarter" idx="13"/>
          </p:nvPr>
        </p:nvSpPr>
        <p:spPr>
          <a:xfrm>
            <a:off x="2429350" y="1874607"/>
            <a:ext cx="9150319" cy="405945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34337579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Özel Düz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p>
        </p:txBody>
      </p:sp>
    </p:spTree>
    <p:extLst>
      <p:ext uri="{BB962C8B-B14F-4D97-AF65-F5344CB8AC3E}">
        <p14:creationId xmlns:p14="http://schemas.microsoft.com/office/powerpoint/2010/main" val="19541828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tr-TR" dirty="0"/>
          </a:p>
        </p:txBody>
      </p:sp>
    </p:spTree>
    <p:extLst>
      <p:ext uri="{BB962C8B-B14F-4D97-AF65-F5344CB8AC3E}">
        <p14:creationId xmlns:p14="http://schemas.microsoft.com/office/powerpoint/2010/main" val="2772021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p>
        </p:txBody>
      </p:sp>
    </p:spTree>
    <p:extLst>
      <p:ext uri="{BB962C8B-B14F-4D97-AF65-F5344CB8AC3E}">
        <p14:creationId xmlns:p14="http://schemas.microsoft.com/office/powerpoint/2010/main" val="2351471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2000" cy="6858000"/>
            <a:chOff x="0" y="0"/>
            <a:chExt cx="5760" cy="4320"/>
          </a:xfrm>
        </p:grpSpPr>
        <p:sp>
          <p:nvSpPr>
            <p:cNvPr id="5" name="Rectangle 3"/>
            <p:cNvSpPr>
              <a:spLocks noChangeArrowheads="1"/>
            </p:cNvSpPr>
            <p:nvPr/>
          </p:nvSpPr>
          <p:spPr bwMode="auto">
            <a:xfrm>
              <a:off x="0" y="0"/>
              <a:ext cx="5760" cy="1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tr-TR" sz="1500" b="0" dirty="0">
                <a:solidFill>
                  <a:srgbClr val="000000"/>
                </a:solidFill>
              </a:endParaRPr>
            </a:p>
          </p:txBody>
        </p:sp>
        <p:sp>
          <p:nvSpPr>
            <p:cNvPr id="6" name="Rectangle 4"/>
            <p:cNvSpPr>
              <a:spLocks noChangeArrowheads="1"/>
            </p:cNvSpPr>
            <p:nvPr/>
          </p:nvSpPr>
          <p:spPr bwMode="auto">
            <a:xfrm>
              <a:off x="0" y="1200"/>
              <a:ext cx="5760" cy="3120"/>
            </a:xfrm>
            <a:prstGeom prst="rect">
              <a:avLst/>
            </a:prstGeom>
            <a:gradFill rotWithShape="0">
              <a:gsLst>
                <a:gs pos="0">
                  <a:schemeClr val="bg1"/>
                </a:gs>
                <a:gs pos="100000">
                  <a:schemeClr val="bg1">
                    <a:gamma/>
                    <a:shade val="59608"/>
                    <a:invGamma/>
                  </a:schemeClr>
                </a:gs>
              </a:gsLst>
              <a:lin ang="5400000" scaled="1"/>
            </a:gradFill>
            <a:ln w="9525">
              <a:noFill/>
              <a:miter lim="800000"/>
              <a:headEnd/>
              <a:tailEnd/>
            </a:ln>
            <a:effectLst/>
          </p:spPr>
          <p:txBody>
            <a:bodyPr wrap="none" anchor="ctr"/>
            <a:lstStyle/>
            <a:p>
              <a:pPr eaLnBrk="0" hangingPunct="0">
                <a:defRPr/>
              </a:pPr>
              <a:endParaRPr lang="en-US" sz="1500" b="0" dirty="0">
                <a:solidFill>
                  <a:prstClr val="black"/>
                </a:solidFill>
                <a:cs typeface="+mn-cs"/>
              </a:endParaRP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6" y="144"/>
              <a:ext cx="85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6" name="Rectangle 6"/>
          <p:cNvSpPr>
            <a:spLocks noGrp="1" noChangeArrowheads="1"/>
          </p:cNvSpPr>
          <p:nvPr>
            <p:ph type="ctrTitle"/>
          </p:nvPr>
        </p:nvSpPr>
        <p:spPr>
          <a:xfrm>
            <a:off x="931335" y="2582864"/>
            <a:ext cx="10316633" cy="1439864"/>
          </a:xfrm>
          <a:ln algn="ctr"/>
        </p:spPr>
        <p:txBody>
          <a:bodyPr/>
          <a:lstStyle>
            <a:lvl1pPr algn="ctr">
              <a:defRPr sz="4499" b="0">
                <a:solidFill>
                  <a:schemeClr val="tx1"/>
                </a:solidFill>
                <a:effectLst>
                  <a:outerShdw blurRad="38100" dist="38100" dir="2700000" algn="tl">
                    <a:srgbClr val="C0C0C0"/>
                  </a:outerShdw>
                </a:effectLst>
              </a:defRPr>
            </a:lvl1pPr>
          </a:lstStyle>
          <a:p>
            <a:r>
              <a:rPr lang="tr-TR"/>
              <a:t>Asıl başlık stili için tıklatın</a:t>
            </a:r>
          </a:p>
        </p:txBody>
      </p:sp>
      <p:sp>
        <p:nvSpPr>
          <p:cNvPr id="30727" name="Rectangle 7"/>
          <p:cNvSpPr>
            <a:spLocks noGrp="1" noChangeArrowheads="1"/>
          </p:cNvSpPr>
          <p:nvPr>
            <p:ph type="subTitle" idx="1"/>
          </p:nvPr>
        </p:nvSpPr>
        <p:spPr>
          <a:xfrm>
            <a:off x="1775887" y="4749800"/>
            <a:ext cx="8638116" cy="1258888"/>
          </a:xfrm>
        </p:spPr>
        <p:txBody>
          <a:bodyPr/>
          <a:lstStyle>
            <a:lvl1pPr marL="0" indent="0" algn="ctr">
              <a:buFontTx/>
              <a:buNone/>
              <a:defRPr/>
            </a:lvl1pPr>
          </a:lstStyle>
          <a:p>
            <a:r>
              <a:rPr lang="tr-TR"/>
              <a:t>Asıl alt başlık stilini düzenlemek için tıklayın</a:t>
            </a:r>
          </a:p>
        </p:txBody>
      </p:sp>
    </p:spTree>
    <p:extLst>
      <p:ext uri="{BB962C8B-B14F-4D97-AF65-F5344CB8AC3E}">
        <p14:creationId xmlns:p14="http://schemas.microsoft.com/office/powerpoint/2010/main" val="214066122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DB1F69B-027C-4A04-81EE-1AC8D52C55E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a:extLst>
              <a:ext uri="{FF2B5EF4-FFF2-40B4-BE49-F238E27FC236}">
                <a16:creationId xmlns:a16="http://schemas.microsoft.com/office/drawing/2014/main" id="{A962AD80-C05E-4506-8EB3-C5A37C4E9C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a:extLst>
              <a:ext uri="{FF2B5EF4-FFF2-40B4-BE49-F238E27FC236}">
                <a16:creationId xmlns:a16="http://schemas.microsoft.com/office/drawing/2014/main" id="{CD4E5A55-63E8-4C7F-8DB9-73F294A65654}"/>
              </a:ext>
            </a:extLst>
          </p:cNvPr>
          <p:cNvSpPr>
            <a:spLocks noGrp="1"/>
          </p:cNvSpPr>
          <p:nvPr>
            <p:ph type="dt" sz="half" idx="10"/>
          </p:nvPr>
        </p:nvSpPr>
        <p:spPr/>
        <p:txBody>
          <a:bodyPr/>
          <a:lstStyle/>
          <a:p>
            <a:fld id="{EF6A40F3-D762-48C5-B757-13FFFC7ECF74}" type="datetimeFigureOut">
              <a:rPr lang="tr-TR" smtClean="0"/>
              <a:t>3.12.2024</a:t>
            </a:fld>
            <a:endParaRPr lang="tr-TR"/>
          </a:p>
        </p:txBody>
      </p:sp>
      <p:sp>
        <p:nvSpPr>
          <p:cNvPr id="5" name="Alt Bilgi Yer Tutucusu 4">
            <a:extLst>
              <a:ext uri="{FF2B5EF4-FFF2-40B4-BE49-F238E27FC236}">
                <a16:creationId xmlns:a16="http://schemas.microsoft.com/office/drawing/2014/main" id="{48D0B3B0-56B6-4B87-84FE-B4150A91047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10392A2-7394-4794-881D-32B4883A77CC}"/>
              </a:ext>
            </a:extLst>
          </p:cNvPr>
          <p:cNvSpPr>
            <a:spLocks noGrp="1"/>
          </p:cNvSpPr>
          <p:nvPr>
            <p:ph type="sldNum" sz="quarter" idx="12"/>
          </p:nvPr>
        </p:nvSpPr>
        <p:spPr>
          <a:xfrm>
            <a:off x="9296400" y="6356350"/>
            <a:ext cx="2743200" cy="365125"/>
          </a:xfrm>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3131712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aşlık ve İçerik">
    <p:spTree>
      <p:nvGrpSpPr>
        <p:cNvPr id="1" name=""/>
        <p:cNvGrpSpPr/>
        <p:nvPr/>
      </p:nvGrpSpPr>
      <p:grpSpPr>
        <a:xfrm>
          <a:off x="0" y="0"/>
          <a:ext cx="0" cy="0"/>
          <a:chOff x="0" y="0"/>
          <a:chExt cx="0" cy="0"/>
        </a:xfrm>
      </p:grpSpPr>
      <p:sp>
        <p:nvSpPr>
          <p:cNvPr id="6" name="Slayt Numarası Yer Tutucusu 5">
            <a:extLst>
              <a:ext uri="{FF2B5EF4-FFF2-40B4-BE49-F238E27FC236}">
                <a16:creationId xmlns:a16="http://schemas.microsoft.com/office/drawing/2014/main" id="{4F6CC069-F9E5-41B2-8A66-3D68FD931CBC}"/>
              </a:ext>
            </a:extLst>
          </p:cNvPr>
          <p:cNvSpPr>
            <a:spLocks noGrp="1"/>
          </p:cNvSpPr>
          <p:nvPr>
            <p:ph type="sldNum" sz="quarter" idx="12"/>
          </p:nvPr>
        </p:nvSpPr>
        <p:spPr>
          <a:xfrm>
            <a:off x="11675166" y="6464439"/>
            <a:ext cx="390904" cy="227909"/>
          </a:xfrm>
        </p:spPr>
        <p:txBody>
          <a:bodyPr/>
          <a:lstStyle>
            <a:lvl1pPr>
              <a:defRPr sz="1100" b="1">
                <a:solidFill>
                  <a:schemeClr val="bg1">
                    <a:lumMod val="50000"/>
                  </a:schemeClr>
                </a:solidFill>
                <a:latin typeface="Roboto" panose="020B0604020202020204" charset="0"/>
                <a:ea typeface="Roboto" panose="020B0604020202020204" charset="0"/>
              </a:defRPr>
            </a:lvl1pPr>
          </a:lstStyle>
          <a:p>
            <a:fld id="{376D99DA-EA9F-40EE-8B15-66C9FF3956A0}" type="slidenum">
              <a:rPr lang="tr-TR" smtClean="0"/>
              <a:pPr/>
              <a:t>‹#›</a:t>
            </a:fld>
            <a:endParaRPr lang="tr-TR" dirty="0"/>
          </a:p>
        </p:txBody>
      </p:sp>
      <p:sp>
        <p:nvSpPr>
          <p:cNvPr id="7" name="Başlık Yer Tutucusu 1">
            <a:extLst>
              <a:ext uri="{FF2B5EF4-FFF2-40B4-BE49-F238E27FC236}">
                <a16:creationId xmlns:a16="http://schemas.microsoft.com/office/drawing/2014/main" id="{AACE66F5-977A-43B7-85F7-CF24C27561A6}"/>
              </a:ext>
            </a:extLst>
          </p:cNvPr>
          <p:cNvSpPr>
            <a:spLocks noGrp="1"/>
          </p:cNvSpPr>
          <p:nvPr>
            <p:ph type="title"/>
          </p:nvPr>
        </p:nvSpPr>
        <p:spPr>
          <a:xfrm>
            <a:off x="2017992" y="143145"/>
            <a:ext cx="10515600" cy="730384"/>
          </a:xfrm>
          <a:prstGeom prst="rect">
            <a:avLst/>
          </a:prstGeom>
        </p:spPr>
        <p:txBody>
          <a:bodyPr vert="horz" lIns="91440" tIns="45720" rIns="91440" bIns="45720" rtlCol="0" anchor="ctr">
            <a:normAutofit/>
          </a:bodyPr>
          <a:lstStyle>
            <a:lvl1pPr>
              <a:defRPr sz="2800" b="0">
                <a:solidFill>
                  <a:srgbClr val="C00000"/>
                </a:solidFill>
                <a:latin typeface="Roboto" panose="020B0604020202020204" charset="0"/>
                <a:ea typeface="Roboto" panose="020B0604020202020204" charset="0"/>
              </a:defRPr>
            </a:lvl1pPr>
          </a:lstStyle>
          <a:p>
            <a:r>
              <a:rPr lang="tr-TR"/>
              <a:t>Asıl başlık stili için tıklatın</a:t>
            </a:r>
            <a:endParaRPr lang="tr-TR" dirty="0"/>
          </a:p>
        </p:txBody>
      </p:sp>
    </p:spTree>
    <p:extLst>
      <p:ext uri="{BB962C8B-B14F-4D97-AF65-F5344CB8AC3E}">
        <p14:creationId xmlns:p14="http://schemas.microsoft.com/office/powerpoint/2010/main" val="198629219"/>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1_Başlık ve İçeri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a:xfrm>
            <a:off x="838200" y="1825625"/>
            <a:ext cx="10515600" cy="4351338"/>
          </a:xfrm>
          <a:prstGeom prst="rect">
            <a:avLst/>
          </a:prstGeo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838200" y="6356352"/>
            <a:ext cx="2743200" cy="365125"/>
          </a:xfrm>
          <a:prstGeom prst="rect">
            <a:avLst/>
          </a:prstGeom>
        </p:spPr>
        <p:txBody>
          <a:bodyPr/>
          <a:lstStyle/>
          <a:p>
            <a:endParaRPr lang="tr-TR" dirty="0"/>
          </a:p>
        </p:txBody>
      </p:sp>
      <p:sp>
        <p:nvSpPr>
          <p:cNvPr id="5" name="Altbilgi Yer Tutucusu 4"/>
          <p:cNvSpPr>
            <a:spLocks noGrp="1"/>
          </p:cNvSpPr>
          <p:nvPr>
            <p:ph type="ftr" sz="quarter" idx="11"/>
          </p:nvPr>
        </p:nvSpPr>
        <p:spPr>
          <a:xfrm>
            <a:off x="4038600" y="6356352"/>
            <a:ext cx="4114800" cy="365125"/>
          </a:xfrm>
          <a:prstGeom prst="rect">
            <a:avLst/>
          </a:prstGeom>
        </p:spPr>
        <p:txBody>
          <a:bodyPr/>
          <a:lstStyle/>
          <a:p>
            <a:endParaRPr lang="tr-TR" dirty="0"/>
          </a:p>
        </p:txBody>
      </p:sp>
      <p:sp>
        <p:nvSpPr>
          <p:cNvPr id="6" name="Slayt Numarası Yer Tutucusu 5"/>
          <p:cNvSpPr>
            <a:spLocks noGrp="1"/>
          </p:cNvSpPr>
          <p:nvPr>
            <p:ph type="sldNum" sz="quarter" idx="12"/>
          </p:nvPr>
        </p:nvSpPr>
        <p:spPr>
          <a:xfrm>
            <a:off x="11675918" y="6546420"/>
            <a:ext cx="536864" cy="365125"/>
          </a:xfrm>
        </p:spPr>
        <p:txBody>
          <a:bodyPr/>
          <a:lstStyle>
            <a:lvl1pPr>
              <a:defRPr>
                <a:solidFill>
                  <a:srgbClr val="9F9DC3"/>
                </a:solidFill>
              </a:defRPr>
            </a:lvl1pPr>
          </a:lstStyle>
          <a:p>
            <a:fld id="{376D99DA-EA9F-40EE-8B15-66C9FF3956A0}" type="slidenum">
              <a:rPr lang="tr-TR" smtClean="0"/>
              <a:pPr/>
              <a:t>‹#›</a:t>
            </a:fld>
            <a:endParaRPr lang="tr-TR" dirty="0"/>
          </a:p>
        </p:txBody>
      </p:sp>
    </p:spTree>
    <p:extLst>
      <p:ext uri="{BB962C8B-B14F-4D97-AF65-F5344CB8AC3E}">
        <p14:creationId xmlns:p14="http://schemas.microsoft.com/office/powerpoint/2010/main" val="993500762"/>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EF6A40F3-D762-48C5-B757-13FFFC7ECF74}" type="datetimeFigureOut">
              <a:rPr lang="tr-TR" smtClean="0"/>
              <a:t>3.12.2024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6394500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4F3603FA-8997-4153-A60C-4A2B2C8BAF84}" type="datetime1">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796370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0195AE6-3659-4AE7-8F77-14E91DAB118D}" type="datetime1">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304686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DAECED1C-46E9-4801-9C2A-3CB64D962160}" type="datetime1">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8329632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325D22D9-ED85-4FB7-A89E-DF808FF7C5A4}" type="datetime1">
              <a:rPr lang="tr-TR" smtClean="0">
                <a:solidFill>
                  <a:prstClr val="black">
                    <a:tint val="75000"/>
                  </a:prstClr>
                </a:solidFill>
              </a:rPr>
              <a:pPr/>
              <a:t>3.12.2024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539061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CFC4732A-FFB4-4894-A277-0A55B01BFCF8}" type="datetime1">
              <a:rPr lang="tr-TR" smtClean="0">
                <a:solidFill>
                  <a:prstClr val="black">
                    <a:tint val="75000"/>
                  </a:prstClr>
                </a:solidFill>
              </a:rPr>
              <a:pPr/>
              <a:t>3.12.2024</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403794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6C0E1C4D-DD46-49D2-A725-4B145CFF22F1}" type="datetime1">
              <a:rPr lang="tr-TR" smtClean="0">
                <a:solidFill>
                  <a:prstClr val="black">
                    <a:tint val="75000"/>
                  </a:prstClr>
                </a:solidFill>
              </a:rPr>
              <a:pPr/>
              <a:t>3.12.2024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84937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5.jp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5.jp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5.jpg"/><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5.jp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5.jp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8.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5.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64.xml"/><Relationship Id="rId7"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5" Type="http://schemas.openxmlformats.org/officeDocument/2006/relationships/slideLayout" Target="../slideLayouts/slideLayout166.xml"/><Relationship Id="rId4"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70.xml"/><Relationship Id="rId7" Type="http://schemas.openxmlformats.org/officeDocument/2006/relationships/image" Target="../media/image12.jpeg"/><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image" Target="../media/image11.jpg"/><Relationship Id="rId5" Type="http://schemas.openxmlformats.org/officeDocument/2006/relationships/theme" Target="../theme/theme17.xml"/><Relationship Id="rId4"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3.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3.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3.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3.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image" Target="../media/image5.jpg"/><Relationship Id="rId2" Type="http://schemas.openxmlformats.org/officeDocument/2006/relationships/slideLayout" Target="../slideLayouts/slideLayout76.xml"/><Relationship Id="rId16" Type="http://schemas.openxmlformats.org/officeDocument/2006/relationships/theme" Target="../theme/theme8.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image" Target="../media/image6.jpg"/><Relationship Id="rId5" Type="http://schemas.openxmlformats.org/officeDocument/2006/relationships/theme" Target="../theme/theme9.xml"/><Relationship Id="rId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B913F65-5522-4E3F-AC90-0EFF4D18903C}"/>
              </a:ext>
            </a:extLst>
          </p:cNvPr>
          <p:cNvSpPr>
            <a:spLocks noGrp="1"/>
          </p:cNvSpPr>
          <p:nvPr>
            <p:ph type="title"/>
          </p:nvPr>
        </p:nvSpPr>
        <p:spPr>
          <a:xfrm>
            <a:off x="1951732" y="143144"/>
            <a:ext cx="10515600" cy="730384"/>
          </a:xfrm>
          <a:prstGeom prst="rect">
            <a:avLst/>
          </a:prstGeom>
        </p:spPr>
        <p:txBody>
          <a:bodyPr vert="horz" lIns="91440" tIns="45720" rIns="91440" bIns="45720" rtlCol="0" anchor="ctr">
            <a:normAutofit/>
          </a:bodyPr>
          <a:lstStyle/>
          <a:p>
            <a:r>
              <a:rPr lang="tr-TR" dirty="0"/>
              <a:t>Asıl başlık stilini düzenlemek için tıklayın</a:t>
            </a:r>
          </a:p>
        </p:txBody>
      </p:sp>
      <p:sp>
        <p:nvSpPr>
          <p:cNvPr id="3" name="Metin Yer Tutucusu 2">
            <a:extLst>
              <a:ext uri="{FF2B5EF4-FFF2-40B4-BE49-F238E27FC236}">
                <a16:creationId xmlns:a16="http://schemas.microsoft.com/office/drawing/2014/main" id="{E74F5A9D-0A58-480B-84DC-A807D2467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703976C-070E-485D-97DD-9E8807E120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B0604020202020204" charset="0"/>
                <a:ea typeface="Roboto" panose="020B0604020202020204" charset="0"/>
              </a:defRPr>
            </a:lvl1pPr>
          </a:lstStyle>
          <a:p>
            <a:endParaRPr lang="tr-TR" dirty="0"/>
          </a:p>
        </p:txBody>
      </p:sp>
      <p:sp>
        <p:nvSpPr>
          <p:cNvPr id="5" name="Alt Bilgi Yer Tutucusu 4">
            <a:extLst>
              <a:ext uri="{FF2B5EF4-FFF2-40B4-BE49-F238E27FC236}">
                <a16:creationId xmlns:a16="http://schemas.microsoft.com/office/drawing/2014/main" id="{60BA9D96-4BCF-4C28-AB9B-B7BDF09FDC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B0604020202020204" charset="0"/>
                <a:ea typeface="Roboto" panose="020B0604020202020204" charset="0"/>
              </a:defRPr>
            </a:lvl1pPr>
          </a:lstStyle>
          <a:p>
            <a:endParaRPr lang="tr-TR" dirty="0"/>
          </a:p>
        </p:txBody>
      </p:sp>
      <p:sp>
        <p:nvSpPr>
          <p:cNvPr id="6" name="Slayt Numarası Yer Tutucusu 5">
            <a:extLst>
              <a:ext uri="{FF2B5EF4-FFF2-40B4-BE49-F238E27FC236}">
                <a16:creationId xmlns:a16="http://schemas.microsoft.com/office/drawing/2014/main" id="{0BC8D423-52AA-4B1D-B1F7-7DC1569E7E6E}"/>
              </a:ext>
            </a:extLst>
          </p:cNvPr>
          <p:cNvSpPr>
            <a:spLocks noGrp="1"/>
          </p:cNvSpPr>
          <p:nvPr>
            <p:ph type="sldNum" sz="quarter" idx="4"/>
          </p:nvPr>
        </p:nvSpPr>
        <p:spPr>
          <a:xfrm>
            <a:off x="932287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B0604020202020204" charset="0"/>
                <a:ea typeface="Roboto" panose="020B0604020202020204" charset="0"/>
              </a:defRPr>
            </a:lvl1pPr>
          </a:lstStyle>
          <a:p>
            <a:fld id="{376D99DA-EA9F-40EE-8B15-66C9FF3956A0}" type="slidenum">
              <a:rPr lang="tr-TR" smtClean="0"/>
              <a:pPr/>
              <a:t>‹#›</a:t>
            </a:fld>
            <a:endParaRPr lang="tr-TR" dirty="0"/>
          </a:p>
        </p:txBody>
      </p:sp>
    </p:spTree>
    <p:extLst>
      <p:ext uri="{BB962C8B-B14F-4D97-AF65-F5344CB8AC3E}">
        <p14:creationId xmlns:p14="http://schemas.microsoft.com/office/powerpoint/2010/main" val="2961802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841" r:id="rId4"/>
    <p:sldLayoutId id="2147483827" r:id="rId5"/>
    <p:sldLayoutId id="2147483828" r:id="rId6"/>
    <p:sldLayoutId id="2147483809" r:id="rId7"/>
    <p:sldLayoutId id="2147483814" r:id="rId8"/>
  </p:sldLayoutIdLst>
  <p:hf hdr="0" ftr="0" dt="0"/>
  <p:txStyles>
    <p:titleStyle>
      <a:lvl1pPr algn="l" defTabSz="914400" rtl="0" eaLnBrk="1" latinLnBrk="0" hangingPunct="1">
        <a:lnSpc>
          <a:spcPct val="90000"/>
        </a:lnSpc>
        <a:spcBef>
          <a:spcPct val="0"/>
        </a:spcBef>
        <a:buNone/>
        <a:defRPr sz="3200" kern="1200">
          <a:solidFill>
            <a:srgbClr val="FF0000"/>
          </a:solidFill>
          <a:latin typeface="Roboto" panose="020B0604020202020204" charset="0"/>
          <a:ea typeface="Roboto" panose="020B060402020202020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B0604020202020204" charset="0"/>
          <a:ea typeface="Roboto" panose="020B060402020202020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B0604020202020204" charset="0"/>
          <a:ea typeface="Roboto" panose="020B060402020202020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B0604020202020204" charset="0"/>
          <a:ea typeface="Roboto" panose="020B060402020202020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B0604020202020204" charset="0"/>
          <a:ea typeface="Roboto" panose="020B060402020202020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B0604020202020204" charset="0"/>
          <a:ea typeface="Roboto" panose="020B060402020202020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B9848F-6B4B-4BBB-87CD-500FF206C4D9}" type="datetime1">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9405610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4917326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A40F3-D762-48C5-B757-13FFFC7ECF74}" type="datetimeFigureOut">
              <a:rPr lang="tr-TR" smtClean="0">
                <a:solidFill>
                  <a:prstClr val="black">
                    <a:tint val="75000"/>
                  </a:prstClr>
                </a:solidFill>
              </a:rPr>
              <a:pPr/>
              <a:t>3.12.2024</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5112757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4048" r:id="rId12"/>
    <p:sldLayoutId id="214748404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B9848F-6B4B-4BBB-87CD-500FF206C4D9}" type="datetime1">
              <a:rPr lang="tr-TR" smtClean="0"/>
              <a:t>3.12.2024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068A4-7AB1-4987-BEC0-486BCDB874F9}" type="slidenum">
              <a:rPr lang="tr-TR" smtClean="0"/>
              <a:t>‹#›</a:t>
            </a:fld>
            <a:endParaRPr lang="tr-TR"/>
          </a:p>
        </p:txBody>
      </p:sp>
    </p:spTree>
    <p:extLst>
      <p:ext uri="{BB962C8B-B14F-4D97-AF65-F5344CB8AC3E}">
        <p14:creationId xmlns:p14="http://schemas.microsoft.com/office/powerpoint/2010/main" val="1095871221"/>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B9848F-6B4B-4BBB-87CD-500FF206C4D9}"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8765776"/>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B9848F-6B4B-4BBB-87CD-500FF206C4D9}"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9131342"/>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 name="Picture 16" descr="zemin.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2" name="2 Metin Yer Tutucusu"/>
          <p:cNvSpPr>
            <a:spLocks noGrp="1"/>
          </p:cNvSpPr>
          <p:nvPr>
            <p:ph type="body" idx="1"/>
          </p:nvPr>
        </p:nvSpPr>
        <p:spPr bwMode="auto">
          <a:xfrm>
            <a:off x="952500" y="1052513"/>
            <a:ext cx="102870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13" name="3 Veri Yer Tutucusu"/>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14" name="4 Altbilgi Yer Tutucusu"/>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rPr>
              <a:t>Toplantı Adı, vb.</a:t>
            </a:r>
          </a:p>
        </p:txBody>
      </p:sp>
      <p:sp>
        <p:nvSpPr>
          <p:cNvPr id="15" name="5 Slayt Numarası Yer Tutucusu"/>
          <p:cNvSpPr>
            <a:spLocks noGrp="1"/>
          </p:cNvSpPr>
          <p:nvPr>
            <p:ph type="sldNum" sz="quarter" idx="4"/>
          </p:nvPr>
        </p:nvSpPr>
        <p:spPr>
          <a:xfrm>
            <a:off x="9347200" y="6457158"/>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16" name="1 Başlık Yer Tutucusu"/>
          <p:cNvSpPr>
            <a:spLocks noGrp="1"/>
          </p:cNvSpPr>
          <p:nvPr>
            <p:ph type="title"/>
          </p:nvPr>
        </p:nvSpPr>
        <p:spPr bwMode="auto">
          <a:xfrm>
            <a:off x="0" y="0"/>
            <a:ext cx="10896601" cy="60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dirty="0"/>
              <a:t>Asıl başlık stili için tıklatın</a:t>
            </a:r>
          </a:p>
        </p:txBody>
      </p:sp>
    </p:spTree>
    <p:extLst>
      <p:ext uri="{BB962C8B-B14F-4D97-AF65-F5344CB8AC3E}">
        <p14:creationId xmlns:p14="http://schemas.microsoft.com/office/powerpoint/2010/main" val="2397468837"/>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Lst>
  <p:hf hdr="0" ftr="0" dt="0"/>
  <p:txStyles>
    <p:titleStyle>
      <a:lvl1pPr algn="l" rtl="0" eaLnBrk="1" fontAlgn="base" hangingPunct="1">
        <a:spcBef>
          <a:spcPct val="0"/>
        </a:spcBef>
        <a:spcAft>
          <a:spcPct val="0"/>
        </a:spcAft>
        <a:defRPr sz="2400" b="1" kern="1200">
          <a:solidFill>
            <a:schemeClr val="bg1"/>
          </a:solidFill>
          <a:latin typeface="+mn-lt"/>
          <a:ea typeface="MS PGothic" pitchFamily="34" charset="-128"/>
          <a:cs typeface="MS PGothic" charset="0"/>
        </a:defRPr>
      </a:lvl1pPr>
      <a:lvl2pPr algn="l" rtl="0" eaLnBrk="1" fontAlgn="base" hangingPunct="1">
        <a:spcBef>
          <a:spcPct val="0"/>
        </a:spcBef>
        <a:spcAft>
          <a:spcPct val="0"/>
        </a:spcAft>
        <a:defRPr sz="3200" b="1">
          <a:solidFill>
            <a:schemeClr val="bg1"/>
          </a:solidFill>
          <a:latin typeface="Futura Bk BT"/>
          <a:ea typeface="MS PGothic" pitchFamily="34" charset="-128"/>
          <a:cs typeface="MS PGothic" charset="0"/>
        </a:defRPr>
      </a:lvl2pPr>
      <a:lvl3pPr algn="l" rtl="0" eaLnBrk="1" fontAlgn="base" hangingPunct="1">
        <a:spcBef>
          <a:spcPct val="0"/>
        </a:spcBef>
        <a:spcAft>
          <a:spcPct val="0"/>
        </a:spcAft>
        <a:defRPr sz="3200" b="1">
          <a:solidFill>
            <a:schemeClr val="bg1"/>
          </a:solidFill>
          <a:latin typeface="Futura Bk BT"/>
          <a:ea typeface="MS PGothic" pitchFamily="34" charset="-128"/>
          <a:cs typeface="MS PGothic" charset="0"/>
        </a:defRPr>
      </a:lvl3pPr>
      <a:lvl4pPr algn="l" rtl="0" eaLnBrk="1" fontAlgn="base" hangingPunct="1">
        <a:spcBef>
          <a:spcPct val="0"/>
        </a:spcBef>
        <a:spcAft>
          <a:spcPct val="0"/>
        </a:spcAft>
        <a:defRPr sz="3200" b="1">
          <a:solidFill>
            <a:schemeClr val="bg1"/>
          </a:solidFill>
          <a:latin typeface="Futura Bk BT"/>
          <a:ea typeface="MS PGothic" pitchFamily="34" charset="-128"/>
          <a:cs typeface="MS PGothic" charset="0"/>
        </a:defRPr>
      </a:lvl4pPr>
      <a:lvl5pPr algn="l" rtl="0" eaLnBrk="1" fontAlgn="base" hangingPunct="1">
        <a:spcBef>
          <a:spcPct val="0"/>
        </a:spcBef>
        <a:spcAft>
          <a:spcPct val="0"/>
        </a:spcAft>
        <a:defRPr sz="3200" b="1">
          <a:solidFill>
            <a:schemeClr val="bg1"/>
          </a:solidFill>
          <a:latin typeface="Futura Bk BT"/>
          <a:ea typeface="MS PGothic" pitchFamily="34" charset="-128"/>
          <a:cs typeface="MS PGothic" charset="0"/>
        </a:defRPr>
      </a:lvl5pPr>
      <a:lvl6pPr marL="457200" algn="l" rtl="0" eaLnBrk="1" fontAlgn="base" hangingPunct="1">
        <a:spcBef>
          <a:spcPct val="0"/>
        </a:spcBef>
        <a:spcAft>
          <a:spcPct val="0"/>
        </a:spcAft>
        <a:defRPr sz="3200" b="1">
          <a:solidFill>
            <a:schemeClr val="bg1"/>
          </a:solidFill>
          <a:latin typeface="Futura Bk BT"/>
        </a:defRPr>
      </a:lvl6pPr>
      <a:lvl7pPr marL="914400" algn="l" rtl="0" eaLnBrk="1" fontAlgn="base" hangingPunct="1">
        <a:spcBef>
          <a:spcPct val="0"/>
        </a:spcBef>
        <a:spcAft>
          <a:spcPct val="0"/>
        </a:spcAft>
        <a:defRPr sz="3200" b="1">
          <a:solidFill>
            <a:schemeClr val="bg1"/>
          </a:solidFill>
          <a:latin typeface="Futura Bk BT"/>
        </a:defRPr>
      </a:lvl7pPr>
      <a:lvl8pPr marL="1371600" algn="l" rtl="0" eaLnBrk="1" fontAlgn="base" hangingPunct="1">
        <a:spcBef>
          <a:spcPct val="0"/>
        </a:spcBef>
        <a:spcAft>
          <a:spcPct val="0"/>
        </a:spcAft>
        <a:defRPr sz="3200" b="1">
          <a:solidFill>
            <a:schemeClr val="bg1"/>
          </a:solidFill>
          <a:latin typeface="Futura Bk BT"/>
        </a:defRPr>
      </a:lvl8pPr>
      <a:lvl9pPr marL="1828800" algn="l" rtl="0" eaLnBrk="1" fontAlgn="base" hangingPunct="1">
        <a:spcBef>
          <a:spcPct val="0"/>
        </a:spcBef>
        <a:spcAft>
          <a:spcPct val="0"/>
        </a:spcAft>
        <a:defRPr sz="3200" b="1">
          <a:solidFill>
            <a:schemeClr val="bg1"/>
          </a:solidFill>
          <a:latin typeface="Futura Bk BT"/>
        </a:defRPr>
      </a:lvl9pPr>
    </p:titleStyle>
    <p:bodyStyle>
      <a:lvl1pPr marL="342900" indent="-342900" algn="l"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2 Metin Yer Tutucusu"/>
          <p:cNvSpPr>
            <a:spLocks noGrp="1"/>
          </p:cNvSpPr>
          <p:nvPr>
            <p:ph type="body" idx="1"/>
          </p:nvPr>
        </p:nvSpPr>
        <p:spPr bwMode="auto">
          <a:xfrm>
            <a:off x="952501" y="1052513"/>
            <a:ext cx="102870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t" anchorCtr="0" compatLnSpc="1">
            <a:prstTxWarp prst="textNoShape">
              <a:avLst/>
            </a:prstTxWarp>
          </a:bodyPr>
          <a:lstStyle/>
          <a:p>
            <a:pPr lvl="0"/>
            <a:r>
              <a:rPr lang="tr-TR" altLang="tr-TR" noProof="0" dirty="0"/>
              <a:t>Asıl metin stillerini düzenlemek için tıklatın</a:t>
            </a:r>
          </a:p>
          <a:p>
            <a:pPr lvl="1"/>
            <a:r>
              <a:rPr lang="tr-TR" altLang="tr-TR" noProof="0" dirty="0"/>
              <a:t>İkinci düzey</a:t>
            </a:r>
          </a:p>
          <a:p>
            <a:pPr lvl="2"/>
            <a:r>
              <a:rPr lang="tr-TR" altLang="tr-TR" noProof="0" dirty="0"/>
              <a:t>Üçüncü düzey</a:t>
            </a:r>
          </a:p>
          <a:p>
            <a:pPr lvl="3"/>
            <a:r>
              <a:rPr lang="tr-TR" altLang="tr-TR" noProof="0" dirty="0"/>
              <a:t>Dördüncü düzey</a:t>
            </a:r>
          </a:p>
          <a:p>
            <a:pPr lvl="4"/>
            <a:r>
              <a:rPr lang="tr-TR" altLang="tr-TR" noProof="0" dirty="0"/>
              <a:t>Beşinci düzey</a:t>
            </a:r>
          </a:p>
        </p:txBody>
      </p:sp>
      <p:sp>
        <p:nvSpPr>
          <p:cNvPr id="13" name="3 Veri Yer Tutucusu"/>
          <p:cNvSpPr>
            <a:spLocks noGrp="1"/>
          </p:cNvSpPr>
          <p:nvPr>
            <p:ph type="dt" sz="half" idx="2"/>
          </p:nvPr>
        </p:nvSpPr>
        <p:spPr>
          <a:xfrm>
            <a:off x="609600" y="6356356"/>
            <a:ext cx="2844800" cy="365125"/>
          </a:xfrm>
          <a:prstGeom prst="rect">
            <a:avLst/>
          </a:prstGeom>
        </p:spPr>
        <p:txBody>
          <a:bodyPr vert="horz" wrap="square" lIns="91431" tIns="45715" rIns="91431" bIns="45715" numCol="1" anchor="ctr" anchorCtr="0" compatLnSpc="1">
            <a:prstTxWarp prst="textNoShape">
              <a:avLst/>
            </a:prstTxWarp>
          </a:bodyPr>
          <a:lstStyle>
            <a:lvl1pPr>
              <a:defRPr sz="1200">
                <a:solidFill>
                  <a:srgbClr val="898989"/>
                </a:solidFill>
                <a:latin typeface="+mn-lt"/>
                <a:cs typeface="Arial" panose="020B0604020202020204" pitchFamily="34" charset="0"/>
              </a:defRPr>
            </a:lvl1pPr>
          </a:lstStyle>
          <a:p>
            <a:pPr marL="0" marR="0" lvl="0" indent="0" algn="l" defTabSz="914306"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14" name="4 Altbilgi Yer Tutucusu"/>
          <p:cNvSpPr>
            <a:spLocks noGrp="1"/>
          </p:cNvSpPr>
          <p:nvPr>
            <p:ph type="ftr" sz="quarter" idx="3"/>
          </p:nvPr>
        </p:nvSpPr>
        <p:spPr>
          <a:xfrm>
            <a:off x="4165601" y="6356356"/>
            <a:ext cx="3860800" cy="365125"/>
          </a:xfrm>
          <a:prstGeom prst="rect">
            <a:avLst/>
          </a:prstGeom>
        </p:spPr>
        <p:txBody>
          <a:bodyPr vert="horz" wrap="square" lIns="91431" tIns="45715" rIns="91431" bIns="45715" numCol="1" anchor="ctr" anchorCtr="0" compatLnSpc="1">
            <a:prstTxWarp prst="textNoShape">
              <a:avLst/>
            </a:prstTxWarp>
          </a:bodyPr>
          <a:lstStyle>
            <a:lvl1pPr algn="ctr">
              <a:defRPr sz="1200">
                <a:solidFill>
                  <a:srgbClr val="898989"/>
                </a:solidFill>
                <a:latin typeface="+mn-lt"/>
                <a:cs typeface="Arial" panose="020B0604020202020204" pitchFamily="34" charset="0"/>
              </a:defRPr>
            </a:lvl1pPr>
          </a:lstStyle>
          <a:p>
            <a:pPr marL="0" marR="0" lvl="0" indent="0" algn="ctr" defTabSz="914306" rtl="0" eaLnBrk="1" fontAlgn="base" latinLnBrk="0" hangingPunct="1">
              <a:lnSpc>
                <a:spcPct val="100000"/>
              </a:lnSpc>
              <a:spcBef>
                <a:spcPct val="0"/>
              </a:spcBef>
              <a:spcAft>
                <a:spcPct val="0"/>
              </a:spcAft>
              <a:buClrTx/>
              <a:buSzTx/>
              <a:buFontTx/>
              <a:buNone/>
              <a:tabLst/>
              <a:defRPr/>
            </a:pPr>
            <a:endParaRPr kumimoji="0" lang="tr-TR"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16" name="1 Başlık Yer Tutucusu"/>
          <p:cNvSpPr>
            <a:spLocks noGrp="1"/>
          </p:cNvSpPr>
          <p:nvPr>
            <p:ph type="title"/>
          </p:nvPr>
        </p:nvSpPr>
        <p:spPr bwMode="auto">
          <a:xfrm>
            <a:off x="4" y="4"/>
            <a:ext cx="10896601" cy="60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ctr" anchorCtr="0" compatLnSpc="1">
            <a:prstTxWarp prst="textNoShape">
              <a:avLst/>
            </a:prstTxWarp>
          </a:bodyPr>
          <a:lstStyle/>
          <a:p>
            <a:pPr lvl="0"/>
            <a:r>
              <a:rPr lang="tr-TR" altLang="tr-TR" noProof="0" dirty="0"/>
              <a:t>Asıl başlık stili için tıklatın</a:t>
            </a:r>
          </a:p>
        </p:txBody>
      </p:sp>
      <p:sp>
        <p:nvSpPr>
          <p:cNvPr id="11"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pic>
        <p:nvPicPr>
          <p:cNvPr id="15" name="Picture 2" descr="Image result for sanayi ve teknoloji bakanlı&amp;gbreve;ı logo yeni"/>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054812" y="67237"/>
            <a:ext cx="369104" cy="36060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042122"/>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5" r:id="rId3"/>
    <p:sldLayoutId id="2147484046" r:id="rId4"/>
  </p:sldLayoutIdLst>
  <p:hf sldNum="0" hdr="0" ftr="0" dt="0"/>
  <p:txStyles>
    <p:title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153" algn="l" rtl="0" fontAlgn="base">
        <a:spcBef>
          <a:spcPct val="0"/>
        </a:spcBef>
        <a:spcAft>
          <a:spcPct val="0"/>
        </a:spcAft>
        <a:defRPr sz="3200" b="1">
          <a:solidFill>
            <a:schemeClr val="bg1"/>
          </a:solidFill>
          <a:latin typeface="Futura Bk BT"/>
        </a:defRPr>
      </a:lvl6pPr>
      <a:lvl7pPr marL="914306" algn="l" rtl="0" fontAlgn="base">
        <a:spcBef>
          <a:spcPct val="0"/>
        </a:spcBef>
        <a:spcAft>
          <a:spcPct val="0"/>
        </a:spcAft>
        <a:defRPr sz="3200" b="1">
          <a:solidFill>
            <a:schemeClr val="bg1"/>
          </a:solidFill>
          <a:latin typeface="Futura Bk BT"/>
        </a:defRPr>
      </a:lvl7pPr>
      <a:lvl8pPr marL="1371459" algn="l" rtl="0" fontAlgn="base">
        <a:spcBef>
          <a:spcPct val="0"/>
        </a:spcBef>
        <a:spcAft>
          <a:spcPct val="0"/>
        </a:spcAft>
        <a:defRPr sz="3200" b="1">
          <a:solidFill>
            <a:schemeClr val="bg1"/>
          </a:solidFill>
          <a:latin typeface="Futura Bk BT"/>
        </a:defRPr>
      </a:lvl8pPr>
      <a:lvl9pPr marL="1828612" algn="l" rtl="0" fontAlgn="base">
        <a:spcBef>
          <a:spcPct val="0"/>
        </a:spcBef>
        <a:spcAft>
          <a:spcPct val="0"/>
        </a:spcAft>
        <a:defRPr sz="3200" b="1">
          <a:solidFill>
            <a:schemeClr val="bg1"/>
          </a:solidFill>
          <a:latin typeface="Futura Bk BT"/>
        </a:defRPr>
      </a:lvl9pPr>
    </p:titleStyle>
    <p:bodyStyle>
      <a:lvl1pPr marL="342865" indent="-342865"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1pPr>
      <a:lvl2pPr marL="742874" indent="-285721"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2pPr>
      <a:lvl3pPr marL="1142882"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3pPr>
      <a:lvl4pPr marL="1600036"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189"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341"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5"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7"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1"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59" algn="l" defTabSz="914306" rtl="0" eaLnBrk="1" latinLnBrk="0" hangingPunct="1">
        <a:defRPr sz="1800" kern="1200">
          <a:solidFill>
            <a:schemeClr val="tx1"/>
          </a:solidFill>
          <a:latin typeface="+mn-lt"/>
          <a:ea typeface="+mn-ea"/>
          <a:cs typeface="+mn-cs"/>
        </a:defRPr>
      </a:lvl4pPr>
      <a:lvl5pPr marL="1828612" algn="l" defTabSz="914306" rtl="0" eaLnBrk="1" latinLnBrk="0" hangingPunct="1">
        <a:defRPr sz="1800" kern="1200">
          <a:solidFill>
            <a:schemeClr val="tx1"/>
          </a:solidFill>
          <a:latin typeface="+mn-lt"/>
          <a:ea typeface="+mn-ea"/>
          <a:cs typeface="+mn-cs"/>
        </a:defRPr>
      </a:lvl5pPr>
      <a:lvl6pPr marL="2285765" algn="l" defTabSz="914306" rtl="0" eaLnBrk="1" latinLnBrk="0" hangingPunct="1">
        <a:defRPr sz="1800" kern="1200">
          <a:solidFill>
            <a:schemeClr val="tx1"/>
          </a:solidFill>
          <a:latin typeface="+mn-lt"/>
          <a:ea typeface="+mn-ea"/>
          <a:cs typeface="+mn-cs"/>
        </a:defRPr>
      </a:lvl6pPr>
      <a:lvl7pPr marL="2742919" algn="l" defTabSz="914306" rtl="0" eaLnBrk="1" latinLnBrk="0" hangingPunct="1">
        <a:defRPr sz="1800" kern="1200">
          <a:solidFill>
            <a:schemeClr val="tx1"/>
          </a:solidFill>
          <a:latin typeface="+mn-lt"/>
          <a:ea typeface="+mn-ea"/>
          <a:cs typeface="+mn-cs"/>
        </a:defRPr>
      </a:lvl7pPr>
      <a:lvl8pPr marL="3200071" algn="l" defTabSz="914306" rtl="0" eaLnBrk="1" latinLnBrk="0" hangingPunct="1">
        <a:defRPr sz="1800" kern="1200">
          <a:solidFill>
            <a:schemeClr val="tx1"/>
          </a:solidFill>
          <a:latin typeface="+mn-lt"/>
          <a:ea typeface="+mn-ea"/>
          <a:cs typeface="+mn-cs"/>
        </a:defRPr>
      </a:lvl8pPr>
      <a:lvl9pPr marL="3657225" algn="l" defTabSz="91430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59608"/>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0"/>
            <a:ext cx="12192000" cy="6858000"/>
            <a:chOff x="0" y="0"/>
            <a:chExt cx="5760" cy="4320"/>
          </a:xfrm>
        </p:grpSpPr>
        <p:sp>
          <p:nvSpPr>
            <p:cNvPr id="1030" name="Rectangle 3"/>
            <p:cNvSpPr>
              <a:spLocks noChangeArrowheads="1"/>
            </p:cNvSpPr>
            <p:nvPr/>
          </p:nvSpPr>
          <p:spPr bwMode="auto">
            <a:xfrm>
              <a:off x="0" y="3744"/>
              <a:ext cx="4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tr-TR" sz="1500" b="0" dirty="0">
                <a:solidFill>
                  <a:srgbClr val="000000"/>
                </a:solidFill>
              </a:endParaRPr>
            </a:p>
          </p:txBody>
        </p:sp>
        <p:grpSp>
          <p:nvGrpSpPr>
            <p:cNvPr id="1031" name="Group 4"/>
            <p:cNvGrpSpPr>
              <a:grpSpLocks/>
            </p:cNvGrpSpPr>
            <p:nvPr/>
          </p:nvGrpSpPr>
          <p:grpSpPr bwMode="auto">
            <a:xfrm>
              <a:off x="0" y="0"/>
              <a:ext cx="5760" cy="4239"/>
              <a:chOff x="0" y="0"/>
              <a:chExt cx="5760" cy="4239"/>
            </a:xfrm>
          </p:grpSpPr>
          <p:sp>
            <p:nvSpPr>
              <p:cNvPr id="1032" name="Rectangle 5"/>
              <p:cNvSpPr>
                <a:spLocks noChangeArrowheads="1"/>
              </p:cNvSpPr>
              <p:nvPr/>
            </p:nvSpPr>
            <p:spPr bwMode="auto">
              <a:xfrm>
                <a:off x="0" y="0"/>
                <a:ext cx="5760" cy="453"/>
              </a:xfrm>
              <a:prstGeom prst="rect">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tr-TR" sz="1500" b="0" dirty="0">
                  <a:solidFill>
                    <a:srgbClr val="000000"/>
                  </a:solidFill>
                </a:endParaRPr>
              </a:p>
            </p:txBody>
          </p:sp>
          <p:sp>
            <p:nvSpPr>
              <p:cNvPr id="29702" name="Rectangle 6"/>
              <p:cNvSpPr>
                <a:spLocks noChangeArrowheads="1"/>
              </p:cNvSpPr>
              <p:nvPr/>
            </p:nvSpPr>
            <p:spPr bwMode="auto">
              <a:xfrm>
                <a:off x="0" y="0"/>
                <a:ext cx="476" cy="3792"/>
              </a:xfrm>
              <a:prstGeom prst="rect">
                <a:avLst/>
              </a:prstGeom>
              <a:gradFill rotWithShape="0">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1500" b="0" dirty="0">
                  <a:solidFill>
                    <a:prstClr val="black"/>
                  </a:solidFill>
                  <a:cs typeface="+mn-cs"/>
                </a:endParaRPr>
              </a:p>
            </p:txBody>
          </p:sp>
          <p:pic>
            <p:nvPicPr>
              <p:cNvPr id="1034"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 y="3795"/>
                <a:ext cx="36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27" name="Rectangle 8"/>
          <p:cNvSpPr>
            <a:spLocks noGrp="1" noChangeArrowheads="1"/>
          </p:cNvSpPr>
          <p:nvPr>
            <p:ph type="title"/>
          </p:nvPr>
        </p:nvSpPr>
        <p:spPr bwMode="auto">
          <a:xfrm>
            <a:off x="1007533" y="0"/>
            <a:ext cx="10972800" cy="71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23" tIns="46511" rIns="93023" bIns="46511" numCol="1" anchor="ctr" anchorCtr="0" compatLnSpc="1">
            <a:prstTxWarp prst="textNoShape">
              <a:avLst/>
            </a:prstTxWarp>
          </a:bodyPr>
          <a:lstStyle/>
          <a:p>
            <a:pPr lvl="0"/>
            <a:r>
              <a:rPr lang="tr-TR"/>
              <a:t>Asıl başlık stili için tıklatın</a:t>
            </a:r>
          </a:p>
        </p:txBody>
      </p:sp>
      <p:sp>
        <p:nvSpPr>
          <p:cNvPr id="1028" name="Rectangle 9"/>
          <p:cNvSpPr>
            <a:spLocks noGrp="1" noChangeArrowheads="1"/>
          </p:cNvSpPr>
          <p:nvPr>
            <p:ph type="body" idx="1"/>
          </p:nvPr>
        </p:nvSpPr>
        <p:spPr bwMode="auto">
          <a:xfrm>
            <a:off x="1007533" y="906465"/>
            <a:ext cx="10972800" cy="533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3023" tIns="46511" rIns="93023" bIns="46511" numCol="1" anchor="t" anchorCtr="0" compatLnSpc="1">
            <a:prstTxWarp prst="textNoShape">
              <a:avLst/>
            </a:prstTxWarp>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29706" name="Rectangle 10"/>
          <p:cNvSpPr>
            <a:spLocks noGrp="1" noChangeArrowheads="1"/>
          </p:cNvSpPr>
          <p:nvPr>
            <p:ph type="sldNum" sz="quarter" idx="4"/>
          </p:nvPr>
        </p:nvSpPr>
        <p:spPr bwMode="auto">
          <a:xfrm>
            <a:off x="9347202" y="6381751"/>
            <a:ext cx="2844798" cy="476251"/>
          </a:xfrm>
          <a:prstGeom prst="rect">
            <a:avLst/>
          </a:prstGeom>
          <a:noFill/>
          <a:ln w="9525">
            <a:noFill/>
            <a:miter lim="800000"/>
            <a:headEnd/>
            <a:tailEnd/>
          </a:ln>
          <a:effectLst/>
        </p:spPr>
        <p:txBody>
          <a:bodyPr vert="horz" wrap="square" lIns="93023" tIns="46511" rIns="93023" bIns="46511" numCol="1" anchor="t" anchorCtr="0" compatLnSpc="1">
            <a:prstTxWarp prst="textNoShape">
              <a:avLst/>
            </a:prstTxWarp>
          </a:bodyPr>
          <a:lstStyle>
            <a:lvl1pPr algn="r" eaLnBrk="0" hangingPunct="0">
              <a:defRPr sz="1400" b="0">
                <a:solidFill>
                  <a:prstClr val="black"/>
                </a:solidFill>
                <a:latin typeface="Arial" charset="0"/>
                <a:cs typeface="+mn-cs"/>
              </a:defRPr>
            </a:lvl1pPr>
          </a:lstStyle>
          <a:p>
            <a:fld id="{376D99DA-EA9F-40EE-8B15-66C9FF3956A0}" type="slidenum">
              <a:rPr lang="tr-TR" smtClean="0"/>
              <a:pPr/>
              <a:t>‹#›</a:t>
            </a:fld>
            <a:endParaRPr lang="tr-TR" dirty="0"/>
          </a:p>
        </p:txBody>
      </p:sp>
    </p:spTree>
    <p:extLst>
      <p:ext uri="{BB962C8B-B14F-4D97-AF65-F5344CB8AC3E}">
        <p14:creationId xmlns:p14="http://schemas.microsoft.com/office/powerpoint/2010/main" val="206302932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hf hdr="0" ftr="0" dt="0"/>
  <p:txStyles>
    <p:titleStyle>
      <a:lvl1pPr algn="l" rtl="0" eaLnBrk="1" fontAlgn="base" hangingPunct="1">
        <a:spcBef>
          <a:spcPct val="0"/>
        </a:spcBef>
        <a:spcAft>
          <a:spcPct val="0"/>
        </a:spcAft>
        <a:defRPr sz="3699" b="1">
          <a:solidFill>
            <a:schemeClr val="bg1"/>
          </a:solidFill>
          <a:latin typeface="+mj-lt"/>
          <a:ea typeface="+mj-ea"/>
          <a:cs typeface="+mj-cs"/>
        </a:defRPr>
      </a:lvl1pPr>
      <a:lvl2pPr algn="l" rtl="0" eaLnBrk="1" fontAlgn="base" hangingPunct="1">
        <a:spcBef>
          <a:spcPct val="0"/>
        </a:spcBef>
        <a:spcAft>
          <a:spcPct val="0"/>
        </a:spcAft>
        <a:defRPr sz="3699" b="1">
          <a:solidFill>
            <a:schemeClr val="bg1"/>
          </a:solidFill>
          <a:latin typeface="Arial" charset="0"/>
        </a:defRPr>
      </a:lvl2pPr>
      <a:lvl3pPr algn="l" rtl="0" eaLnBrk="1" fontAlgn="base" hangingPunct="1">
        <a:spcBef>
          <a:spcPct val="0"/>
        </a:spcBef>
        <a:spcAft>
          <a:spcPct val="0"/>
        </a:spcAft>
        <a:defRPr sz="3699" b="1">
          <a:solidFill>
            <a:schemeClr val="bg1"/>
          </a:solidFill>
          <a:latin typeface="Arial" charset="0"/>
        </a:defRPr>
      </a:lvl3pPr>
      <a:lvl4pPr algn="l" rtl="0" eaLnBrk="1" fontAlgn="base" hangingPunct="1">
        <a:spcBef>
          <a:spcPct val="0"/>
        </a:spcBef>
        <a:spcAft>
          <a:spcPct val="0"/>
        </a:spcAft>
        <a:defRPr sz="3699" b="1">
          <a:solidFill>
            <a:schemeClr val="bg1"/>
          </a:solidFill>
          <a:latin typeface="Arial" charset="0"/>
        </a:defRPr>
      </a:lvl4pPr>
      <a:lvl5pPr algn="l" rtl="0" eaLnBrk="1" fontAlgn="base" hangingPunct="1">
        <a:spcBef>
          <a:spcPct val="0"/>
        </a:spcBef>
        <a:spcAft>
          <a:spcPct val="0"/>
        </a:spcAft>
        <a:defRPr sz="3699" b="1">
          <a:solidFill>
            <a:schemeClr val="bg1"/>
          </a:solidFill>
          <a:latin typeface="Arial" charset="0"/>
        </a:defRPr>
      </a:lvl5pPr>
      <a:lvl6pPr marL="465078" algn="l" rtl="0" eaLnBrk="1" fontAlgn="base" hangingPunct="1">
        <a:spcBef>
          <a:spcPct val="0"/>
        </a:spcBef>
        <a:spcAft>
          <a:spcPct val="0"/>
        </a:spcAft>
        <a:defRPr sz="3699" b="1">
          <a:solidFill>
            <a:schemeClr val="bg1"/>
          </a:solidFill>
          <a:latin typeface="Arial" charset="0"/>
        </a:defRPr>
      </a:lvl6pPr>
      <a:lvl7pPr marL="930157" algn="l" rtl="0" eaLnBrk="1" fontAlgn="base" hangingPunct="1">
        <a:spcBef>
          <a:spcPct val="0"/>
        </a:spcBef>
        <a:spcAft>
          <a:spcPct val="0"/>
        </a:spcAft>
        <a:defRPr sz="3699" b="1">
          <a:solidFill>
            <a:schemeClr val="bg1"/>
          </a:solidFill>
          <a:latin typeface="Arial" charset="0"/>
        </a:defRPr>
      </a:lvl7pPr>
      <a:lvl8pPr marL="1395235" algn="l" rtl="0" eaLnBrk="1" fontAlgn="base" hangingPunct="1">
        <a:spcBef>
          <a:spcPct val="0"/>
        </a:spcBef>
        <a:spcAft>
          <a:spcPct val="0"/>
        </a:spcAft>
        <a:defRPr sz="3699" b="1">
          <a:solidFill>
            <a:schemeClr val="bg1"/>
          </a:solidFill>
          <a:latin typeface="Arial" charset="0"/>
        </a:defRPr>
      </a:lvl8pPr>
      <a:lvl9pPr marL="1860312" algn="l" rtl="0" eaLnBrk="1" fontAlgn="base" hangingPunct="1">
        <a:spcBef>
          <a:spcPct val="0"/>
        </a:spcBef>
        <a:spcAft>
          <a:spcPct val="0"/>
        </a:spcAft>
        <a:defRPr sz="3699" b="1">
          <a:solidFill>
            <a:schemeClr val="bg1"/>
          </a:solidFill>
          <a:latin typeface="Arial" charset="0"/>
        </a:defRPr>
      </a:lvl9pPr>
    </p:titleStyle>
    <p:bodyStyle>
      <a:lvl1pPr marL="348809" indent="-348809" algn="l" rtl="0" eaLnBrk="1" fontAlgn="base" hangingPunct="1">
        <a:spcBef>
          <a:spcPct val="20000"/>
        </a:spcBef>
        <a:spcAft>
          <a:spcPct val="0"/>
        </a:spcAft>
        <a:buChar char="•"/>
        <a:defRPr sz="3299">
          <a:solidFill>
            <a:schemeClr val="tx1"/>
          </a:solidFill>
          <a:latin typeface="+mn-lt"/>
          <a:ea typeface="+mn-ea"/>
          <a:cs typeface="+mn-cs"/>
        </a:defRPr>
      </a:lvl1pPr>
      <a:lvl2pPr marL="755753" indent="-290675" algn="l" rtl="0" eaLnBrk="1" fontAlgn="base" hangingPunct="1">
        <a:spcBef>
          <a:spcPct val="20000"/>
        </a:spcBef>
        <a:spcAft>
          <a:spcPct val="0"/>
        </a:spcAft>
        <a:buChar char="–"/>
        <a:defRPr sz="2899">
          <a:solidFill>
            <a:schemeClr val="tx1"/>
          </a:solidFill>
          <a:latin typeface="+mn-lt"/>
        </a:defRPr>
      </a:lvl2pPr>
      <a:lvl3pPr marL="1162696" indent="-232539" algn="l" rtl="0" eaLnBrk="1" fontAlgn="base" hangingPunct="1">
        <a:spcBef>
          <a:spcPct val="20000"/>
        </a:spcBef>
        <a:spcAft>
          <a:spcPct val="0"/>
        </a:spcAft>
        <a:buChar char="•"/>
        <a:defRPr sz="2400">
          <a:solidFill>
            <a:schemeClr val="tx1"/>
          </a:solidFill>
          <a:latin typeface="+mn-lt"/>
        </a:defRPr>
      </a:lvl3pPr>
      <a:lvl4pPr marL="1627773" indent="-232539" algn="l" rtl="0" eaLnBrk="1" fontAlgn="base" hangingPunct="1">
        <a:spcBef>
          <a:spcPct val="20000"/>
        </a:spcBef>
        <a:spcAft>
          <a:spcPct val="0"/>
        </a:spcAft>
        <a:buChar char="–"/>
        <a:defRPr sz="2000">
          <a:solidFill>
            <a:schemeClr val="tx1"/>
          </a:solidFill>
          <a:latin typeface="+mn-lt"/>
        </a:defRPr>
      </a:lvl4pPr>
      <a:lvl5pPr marL="2092852" indent="-232539" algn="l" rtl="0" eaLnBrk="1" fontAlgn="base" hangingPunct="1">
        <a:spcBef>
          <a:spcPct val="20000"/>
        </a:spcBef>
        <a:spcAft>
          <a:spcPct val="0"/>
        </a:spcAft>
        <a:buChar char="»"/>
        <a:defRPr sz="2000">
          <a:solidFill>
            <a:schemeClr val="tx1"/>
          </a:solidFill>
          <a:latin typeface="+mn-lt"/>
        </a:defRPr>
      </a:lvl5pPr>
      <a:lvl6pPr marL="2557930" indent="-232539" algn="l" rtl="0" eaLnBrk="1" fontAlgn="base" hangingPunct="1">
        <a:spcBef>
          <a:spcPct val="20000"/>
        </a:spcBef>
        <a:spcAft>
          <a:spcPct val="0"/>
        </a:spcAft>
        <a:buChar char="»"/>
        <a:defRPr sz="2000">
          <a:solidFill>
            <a:schemeClr val="tx1"/>
          </a:solidFill>
          <a:latin typeface="+mn-lt"/>
        </a:defRPr>
      </a:lvl6pPr>
      <a:lvl7pPr marL="3023009" indent="-232539" algn="l" rtl="0" eaLnBrk="1" fontAlgn="base" hangingPunct="1">
        <a:spcBef>
          <a:spcPct val="20000"/>
        </a:spcBef>
        <a:spcAft>
          <a:spcPct val="0"/>
        </a:spcAft>
        <a:buChar char="»"/>
        <a:defRPr sz="2000">
          <a:solidFill>
            <a:schemeClr val="tx1"/>
          </a:solidFill>
          <a:latin typeface="+mn-lt"/>
        </a:defRPr>
      </a:lvl7pPr>
      <a:lvl8pPr marL="3488087" indent="-232539" algn="l" rtl="0" eaLnBrk="1" fontAlgn="base" hangingPunct="1">
        <a:spcBef>
          <a:spcPct val="20000"/>
        </a:spcBef>
        <a:spcAft>
          <a:spcPct val="0"/>
        </a:spcAft>
        <a:buChar char="»"/>
        <a:defRPr sz="2000">
          <a:solidFill>
            <a:schemeClr val="tx1"/>
          </a:solidFill>
          <a:latin typeface="+mn-lt"/>
        </a:defRPr>
      </a:lvl8pPr>
      <a:lvl9pPr marL="3953165" indent="-23253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30157" rtl="0" eaLnBrk="1" latinLnBrk="0" hangingPunct="1">
        <a:defRPr sz="1800" kern="1200">
          <a:solidFill>
            <a:schemeClr val="tx1"/>
          </a:solidFill>
          <a:latin typeface="+mn-lt"/>
          <a:ea typeface="+mn-ea"/>
          <a:cs typeface="+mn-cs"/>
        </a:defRPr>
      </a:lvl1pPr>
      <a:lvl2pPr marL="465078" algn="l" defTabSz="930157" rtl="0" eaLnBrk="1" latinLnBrk="0" hangingPunct="1">
        <a:defRPr sz="1800" kern="1200">
          <a:solidFill>
            <a:schemeClr val="tx1"/>
          </a:solidFill>
          <a:latin typeface="+mn-lt"/>
          <a:ea typeface="+mn-ea"/>
          <a:cs typeface="+mn-cs"/>
        </a:defRPr>
      </a:lvl2pPr>
      <a:lvl3pPr marL="930157" algn="l" defTabSz="930157" rtl="0" eaLnBrk="1" latinLnBrk="0" hangingPunct="1">
        <a:defRPr sz="1800" kern="1200">
          <a:solidFill>
            <a:schemeClr val="tx1"/>
          </a:solidFill>
          <a:latin typeface="+mn-lt"/>
          <a:ea typeface="+mn-ea"/>
          <a:cs typeface="+mn-cs"/>
        </a:defRPr>
      </a:lvl3pPr>
      <a:lvl4pPr marL="1395235" algn="l" defTabSz="930157" rtl="0" eaLnBrk="1" latinLnBrk="0" hangingPunct="1">
        <a:defRPr sz="1800" kern="1200">
          <a:solidFill>
            <a:schemeClr val="tx1"/>
          </a:solidFill>
          <a:latin typeface="+mn-lt"/>
          <a:ea typeface="+mn-ea"/>
          <a:cs typeface="+mn-cs"/>
        </a:defRPr>
      </a:lvl4pPr>
      <a:lvl5pPr marL="1860312" algn="l" defTabSz="930157" rtl="0" eaLnBrk="1" latinLnBrk="0" hangingPunct="1">
        <a:defRPr sz="1800" kern="1200">
          <a:solidFill>
            <a:schemeClr val="tx1"/>
          </a:solidFill>
          <a:latin typeface="+mn-lt"/>
          <a:ea typeface="+mn-ea"/>
          <a:cs typeface="+mn-cs"/>
        </a:defRPr>
      </a:lvl5pPr>
      <a:lvl6pPr marL="2325391" algn="l" defTabSz="930157" rtl="0" eaLnBrk="1" latinLnBrk="0" hangingPunct="1">
        <a:defRPr sz="1800" kern="1200">
          <a:solidFill>
            <a:schemeClr val="tx1"/>
          </a:solidFill>
          <a:latin typeface="+mn-lt"/>
          <a:ea typeface="+mn-ea"/>
          <a:cs typeface="+mn-cs"/>
        </a:defRPr>
      </a:lvl6pPr>
      <a:lvl7pPr marL="2790469" algn="l" defTabSz="930157" rtl="0" eaLnBrk="1" latinLnBrk="0" hangingPunct="1">
        <a:defRPr sz="1800" kern="1200">
          <a:solidFill>
            <a:schemeClr val="tx1"/>
          </a:solidFill>
          <a:latin typeface="+mn-lt"/>
          <a:ea typeface="+mn-ea"/>
          <a:cs typeface="+mn-cs"/>
        </a:defRPr>
      </a:lvl7pPr>
      <a:lvl8pPr marL="3255548" algn="l" defTabSz="930157" rtl="0" eaLnBrk="1" latinLnBrk="0" hangingPunct="1">
        <a:defRPr sz="1800" kern="1200">
          <a:solidFill>
            <a:schemeClr val="tx1"/>
          </a:solidFill>
          <a:latin typeface="+mn-lt"/>
          <a:ea typeface="+mn-ea"/>
          <a:cs typeface="+mn-cs"/>
        </a:defRPr>
      </a:lvl8pPr>
      <a:lvl9pPr marL="3720626" algn="l" defTabSz="93015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59608"/>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 y="0"/>
            <a:ext cx="12192000" cy="6858000"/>
            <a:chOff x="0" y="0"/>
            <a:chExt cx="5760" cy="4320"/>
          </a:xfrm>
        </p:grpSpPr>
        <p:sp>
          <p:nvSpPr>
            <p:cNvPr id="2054" name="Rectangle 3"/>
            <p:cNvSpPr>
              <a:spLocks noChangeArrowheads="1"/>
            </p:cNvSpPr>
            <p:nvPr/>
          </p:nvSpPr>
          <p:spPr bwMode="auto">
            <a:xfrm>
              <a:off x="0" y="3744"/>
              <a:ext cx="4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grpSp>
          <p:nvGrpSpPr>
            <p:cNvPr id="2055" name="Group 4"/>
            <p:cNvGrpSpPr>
              <a:grpSpLocks/>
            </p:cNvGrpSpPr>
            <p:nvPr/>
          </p:nvGrpSpPr>
          <p:grpSpPr bwMode="auto">
            <a:xfrm>
              <a:off x="0" y="0"/>
              <a:ext cx="5760" cy="4239"/>
              <a:chOff x="0" y="0"/>
              <a:chExt cx="5760" cy="4239"/>
            </a:xfrm>
          </p:grpSpPr>
          <p:sp>
            <p:nvSpPr>
              <p:cNvPr id="2056" name="Rectangle 5"/>
              <p:cNvSpPr>
                <a:spLocks noChangeArrowheads="1"/>
              </p:cNvSpPr>
              <p:nvPr/>
            </p:nvSpPr>
            <p:spPr bwMode="auto">
              <a:xfrm>
                <a:off x="0" y="0"/>
                <a:ext cx="5760" cy="453"/>
              </a:xfrm>
              <a:prstGeom prst="rect">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29702" name="Rectangle 6"/>
              <p:cNvSpPr>
                <a:spLocks noChangeArrowheads="1"/>
              </p:cNvSpPr>
              <p:nvPr/>
            </p:nvSpPr>
            <p:spPr bwMode="auto">
              <a:xfrm>
                <a:off x="0" y="0"/>
                <a:ext cx="476" cy="3792"/>
              </a:xfrm>
              <a:prstGeom prst="rect">
                <a:avLst/>
              </a:prstGeom>
              <a:gradFill rotWithShape="0">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2058"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 y="3795"/>
                <a:ext cx="36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051" name="Rectangle 8"/>
          <p:cNvSpPr>
            <a:spLocks noGrp="1" noChangeArrowheads="1"/>
          </p:cNvSpPr>
          <p:nvPr>
            <p:ph type="title"/>
          </p:nvPr>
        </p:nvSpPr>
        <p:spPr bwMode="auto">
          <a:xfrm>
            <a:off x="1007533" y="0"/>
            <a:ext cx="10972800" cy="71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23" tIns="46511" rIns="93023" bIns="46511" numCol="1" anchor="ctr" anchorCtr="0" compatLnSpc="1">
            <a:prstTxWarp prst="textNoShape">
              <a:avLst/>
            </a:prstTxWarp>
          </a:bodyPr>
          <a:lstStyle/>
          <a:p>
            <a:pPr lvl="0"/>
            <a:r>
              <a:rPr lang="tr-TR"/>
              <a:t>Asıl başlık stili için tıklatın</a:t>
            </a:r>
          </a:p>
        </p:txBody>
      </p:sp>
      <p:sp>
        <p:nvSpPr>
          <p:cNvPr id="2052" name="Rectangle 9"/>
          <p:cNvSpPr>
            <a:spLocks noGrp="1" noChangeArrowheads="1"/>
          </p:cNvSpPr>
          <p:nvPr>
            <p:ph type="body" idx="1"/>
          </p:nvPr>
        </p:nvSpPr>
        <p:spPr bwMode="auto">
          <a:xfrm>
            <a:off x="1007533" y="906465"/>
            <a:ext cx="10972800" cy="533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3023" tIns="46511" rIns="93023" bIns="46511" numCol="1" anchor="t" anchorCtr="0" compatLnSpc="1">
            <a:prstTxWarp prst="textNoShape">
              <a:avLst/>
            </a:prstTxWarp>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29706" name="Rectangle 10"/>
          <p:cNvSpPr>
            <a:spLocks noGrp="1" noChangeArrowheads="1"/>
          </p:cNvSpPr>
          <p:nvPr>
            <p:ph type="sldNum" sz="quarter" idx="4"/>
          </p:nvPr>
        </p:nvSpPr>
        <p:spPr bwMode="auto">
          <a:xfrm>
            <a:off x="9347202" y="6381751"/>
            <a:ext cx="2844798" cy="476251"/>
          </a:xfrm>
          <a:prstGeom prst="rect">
            <a:avLst/>
          </a:prstGeom>
          <a:noFill/>
          <a:ln w="9525">
            <a:noFill/>
            <a:miter lim="800000"/>
            <a:headEnd/>
            <a:tailEnd/>
          </a:ln>
          <a:effectLst/>
        </p:spPr>
        <p:txBody>
          <a:bodyPr vert="horz" wrap="square" lIns="93023" tIns="46511" rIns="93023" bIns="46511" numCol="1" anchor="t" anchorCtr="0" compatLnSpc="1">
            <a:prstTxWarp prst="textNoShape">
              <a:avLst/>
            </a:prstTxWarp>
          </a:bodyPr>
          <a:lstStyle>
            <a:lvl1pPr algn="r" eaLnBrk="0" hangingPunct="0">
              <a:defRPr sz="1400" b="0">
                <a:solidFill>
                  <a:prstClr val="black"/>
                </a:solidFill>
                <a:latin typeface="Arial" charset="0"/>
                <a:cs typeface="+mn-cs"/>
              </a:defRPr>
            </a:lvl1pPr>
          </a:lstStyle>
          <a:p>
            <a:pPr>
              <a:defRPr/>
            </a:pPr>
            <a:fld id="{867F9255-CAF2-46E2-8E12-73A20C2EEA5C}" type="slidenum">
              <a:rPr lang="tr-TR"/>
              <a:pPr>
                <a:defRPr/>
              </a:pPr>
              <a:t>‹#›</a:t>
            </a:fld>
            <a:endParaRPr lang="tr-TR" dirty="0"/>
          </a:p>
        </p:txBody>
      </p:sp>
    </p:spTree>
    <p:extLst>
      <p:ext uri="{BB962C8B-B14F-4D97-AF65-F5344CB8AC3E}">
        <p14:creationId xmlns:p14="http://schemas.microsoft.com/office/powerpoint/2010/main" val="381790327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hf hdr="0" ftr="0" dt="0"/>
  <p:txStyles>
    <p:titleStyle>
      <a:lvl1pPr algn="l" rtl="0" eaLnBrk="1" fontAlgn="base" hangingPunct="1">
        <a:spcBef>
          <a:spcPct val="0"/>
        </a:spcBef>
        <a:spcAft>
          <a:spcPct val="0"/>
        </a:spcAft>
        <a:defRPr sz="3699" b="1">
          <a:solidFill>
            <a:schemeClr val="bg1"/>
          </a:solidFill>
          <a:latin typeface="+mj-lt"/>
          <a:ea typeface="+mj-ea"/>
          <a:cs typeface="+mj-cs"/>
        </a:defRPr>
      </a:lvl1pPr>
      <a:lvl2pPr algn="l" rtl="0" eaLnBrk="1" fontAlgn="base" hangingPunct="1">
        <a:spcBef>
          <a:spcPct val="0"/>
        </a:spcBef>
        <a:spcAft>
          <a:spcPct val="0"/>
        </a:spcAft>
        <a:defRPr sz="3699" b="1">
          <a:solidFill>
            <a:schemeClr val="bg1"/>
          </a:solidFill>
          <a:latin typeface="Arial" charset="0"/>
        </a:defRPr>
      </a:lvl2pPr>
      <a:lvl3pPr algn="l" rtl="0" eaLnBrk="1" fontAlgn="base" hangingPunct="1">
        <a:spcBef>
          <a:spcPct val="0"/>
        </a:spcBef>
        <a:spcAft>
          <a:spcPct val="0"/>
        </a:spcAft>
        <a:defRPr sz="3699" b="1">
          <a:solidFill>
            <a:schemeClr val="bg1"/>
          </a:solidFill>
          <a:latin typeface="Arial" charset="0"/>
        </a:defRPr>
      </a:lvl3pPr>
      <a:lvl4pPr algn="l" rtl="0" eaLnBrk="1" fontAlgn="base" hangingPunct="1">
        <a:spcBef>
          <a:spcPct val="0"/>
        </a:spcBef>
        <a:spcAft>
          <a:spcPct val="0"/>
        </a:spcAft>
        <a:defRPr sz="3699" b="1">
          <a:solidFill>
            <a:schemeClr val="bg1"/>
          </a:solidFill>
          <a:latin typeface="Arial" charset="0"/>
        </a:defRPr>
      </a:lvl4pPr>
      <a:lvl5pPr algn="l" rtl="0" eaLnBrk="1" fontAlgn="base" hangingPunct="1">
        <a:spcBef>
          <a:spcPct val="0"/>
        </a:spcBef>
        <a:spcAft>
          <a:spcPct val="0"/>
        </a:spcAft>
        <a:defRPr sz="3699" b="1">
          <a:solidFill>
            <a:schemeClr val="bg1"/>
          </a:solidFill>
          <a:latin typeface="Arial" charset="0"/>
        </a:defRPr>
      </a:lvl5pPr>
      <a:lvl6pPr marL="465078" algn="l" rtl="0" eaLnBrk="1" fontAlgn="base" hangingPunct="1">
        <a:spcBef>
          <a:spcPct val="0"/>
        </a:spcBef>
        <a:spcAft>
          <a:spcPct val="0"/>
        </a:spcAft>
        <a:defRPr sz="3699" b="1">
          <a:solidFill>
            <a:schemeClr val="bg1"/>
          </a:solidFill>
          <a:latin typeface="Arial" charset="0"/>
        </a:defRPr>
      </a:lvl6pPr>
      <a:lvl7pPr marL="930157" algn="l" rtl="0" eaLnBrk="1" fontAlgn="base" hangingPunct="1">
        <a:spcBef>
          <a:spcPct val="0"/>
        </a:spcBef>
        <a:spcAft>
          <a:spcPct val="0"/>
        </a:spcAft>
        <a:defRPr sz="3699" b="1">
          <a:solidFill>
            <a:schemeClr val="bg1"/>
          </a:solidFill>
          <a:latin typeface="Arial" charset="0"/>
        </a:defRPr>
      </a:lvl7pPr>
      <a:lvl8pPr marL="1395235" algn="l" rtl="0" eaLnBrk="1" fontAlgn="base" hangingPunct="1">
        <a:spcBef>
          <a:spcPct val="0"/>
        </a:spcBef>
        <a:spcAft>
          <a:spcPct val="0"/>
        </a:spcAft>
        <a:defRPr sz="3699" b="1">
          <a:solidFill>
            <a:schemeClr val="bg1"/>
          </a:solidFill>
          <a:latin typeface="Arial" charset="0"/>
        </a:defRPr>
      </a:lvl8pPr>
      <a:lvl9pPr marL="1860312" algn="l" rtl="0" eaLnBrk="1" fontAlgn="base" hangingPunct="1">
        <a:spcBef>
          <a:spcPct val="0"/>
        </a:spcBef>
        <a:spcAft>
          <a:spcPct val="0"/>
        </a:spcAft>
        <a:defRPr sz="3699" b="1">
          <a:solidFill>
            <a:schemeClr val="bg1"/>
          </a:solidFill>
          <a:latin typeface="Arial" charset="0"/>
        </a:defRPr>
      </a:lvl9pPr>
    </p:titleStyle>
    <p:bodyStyle>
      <a:lvl1pPr marL="348809" indent="-348809" algn="l" rtl="0" eaLnBrk="1" fontAlgn="base" hangingPunct="1">
        <a:spcBef>
          <a:spcPct val="20000"/>
        </a:spcBef>
        <a:spcAft>
          <a:spcPct val="0"/>
        </a:spcAft>
        <a:buChar char="•"/>
        <a:defRPr sz="3299">
          <a:solidFill>
            <a:schemeClr val="tx1"/>
          </a:solidFill>
          <a:latin typeface="+mn-lt"/>
          <a:ea typeface="+mn-ea"/>
          <a:cs typeface="+mn-cs"/>
        </a:defRPr>
      </a:lvl1pPr>
      <a:lvl2pPr marL="755753" indent="-290675" algn="l" rtl="0" eaLnBrk="1" fontAlgn="base" hangingPunct="1">
        <a:spcBef>
          <a:spcPct val="20000"/>
        </a:spcBef>
        <a:spcAft>
          <a:spcPct val="0"/>
        </a:spcAft>
        <a:buChar char="–"/>
        <a:defRPr sz="2899">
          <a:solidFill>
            <a:schemeClr val="tx1"/>
          </a:solidFill>
          <a:latin typeface="+mn-lt"/>
        </a:defRPr>
      </a:lvl2pPr>
      <a:lvl3pPr marL="1162696" indent="-232539" algn="l" rtl="0" eaLnBrk="1" fontAlgn="base" hangingPunct="1">
        <a:spcBef>
          <a:spcPct val="20000"/>
        </a:spcBef>
        <a:spcAft>
          <a:spcPct val="0"/>
        </a:spcAft>
        <a:buChar char="•"/>
        <a:defRPr sz="2400">
          <a:solidFill>
            <a:schemeClr val="tx1"/>
          </a:solidFill>
          <a:latin typeface="+mn-lt"/>
        </a:defRPr>
      </a:lvl3pPr>
      <a:lvl4pPr marL="1627773" indent="-232539" algn="l" rtl="0" eaLnBrk="1" fontAlgn="base" hangingPunct="1">
        <a:spcBef>
          <a:spcPct val="20000"/>
        </a:spcBef>
        <a:spcAft>
          <a:spcPct val="0"/>
        </a:spcAft>
        <a:buChar char="–"/>
        <a:defRPr sz="2000">
          <a:solidFill>
            <a:schemeClr val="tx1"/>
          </a:solidFill>
          <a:latin typeface="+mn-lt"/>
        </a:defRPr>
      </a:lvl4pPr>
      <a:lvl5pPr marL="2092852" indent="-232539" algn="l" rtl="0" eaLnBrk="1" fontAlgn="base" hangingPunct="1">
        <a:spcBef>
          <a:spcPct val="20000"/>
        </a:spcBef>
        <a:spcAft>
          <a:spcPct val="0"/>
        </a:spcAft>
        <a:buChar char="»"/>
        <a:defRPr sz="2000">
          <a:solidFill>
            <a:schemeClr val="tx1"/>
          </a:solidFill>
          <a:latin typeface="+mn-lt"/>
        </a:defRPr>
      </a:lvl5pPr>
      <a:lvl6pPr marL="2557930" indent="-232539" algn="l" rtl="0" eaLnBrk="1" fontAlgn="base" hangingPunct="1">
        <a:spcBef>
          <a:spcPct val="20000"/>
        </a:spcBef>
        <a:spcAft>
          <a:spcPct val="0"/>
        </a:spcAft>
        <a:buChar char="»"/>
        <a:defRPr sz="2000">
          <a:solidFill>
            <a:schemeClr val="tx1"/>
          </a:solidFill>
          <a:latin typeface="+mn-lt"/>
        </a:defRPr>
      </a:lvl6pPr>
      <a:lvl7pPr marL="3023009" indent="-232539" algn="l" rtl="0" eaLnBrk="1" fontAlgn="base" hangingPunct="1">
        <a:spcBef>
          <a:spcPct val="20000"/>
        </a:spcBef>
        <a:spcAft>
          <a:spcPct val="0"/>
        </a:spcAft>
        <a:buChar char="»"/>
        <a:defRPr sz="2000">
          <a:solidFill>
            <a:schemeClr val="tx1"/>
          </a:solidFill>
          <a:latin typeface="+mn-lt"/>
        </a:defRPr>
      </a:lvl7pPr>
      <a:lvl8pPr marL="3488087" indent="-232539" algn="l" rtl="0" eaLnBrk="1" fontAlgn="base" hangingPunct="1">
        <a:spcBef>
          <a:spcPct val="20000"/>
        </a:spcBef>
        <a:spcAft>
          <a:spcPct val="0"/>
        </a:spcAft>
        <a:buChar char="»"/>
        <a:defRPr sz="2000">
          <a:solidFill>
            <a:schemeClr val="tx1"/>
          </a:solidFill>
          <a:latin typeface="+mn-lt"/>
        </a:defRPr>
      </a:lvl8pPr>
      <a:lvl9pPr marL="3953165" indent="-23253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30157" rtl="0" eaLnBrk="1" latinLnBrk="0" hangingPunct="1">
        <a:defRPr sz="1800" kern="1200">
          <a:solidFill>
            <a:schemeClr val="tx1"/>
          </a:solidFill>
          <a:latin typeface="+mn-lt"/>
          <a:ea typeface="+mn-ea"/>
          <a:cs typeface="+mn-cs"/>
        </a:defRPr>
      </a:lvl1pPr>
      <a:lvl2pPr marL="465078" algn="l" defTabSz="930157" rtl="0" eaLnBrk="1" latinLnBrk="0" hangingPunct="1">
        <a:defRPr sz="1800" kern="1200">
          <a:solidFill>
            <a:schemeClr val="tx1"/>
          </a:solidFill>
          <a:latin typeface="+mn-lt"/>
          <a:ea typeface="+mn-ea"/>
          <a:cs typeface="+mn-cs"/>
        </a:defRPr>
      </a:lvl2pPr>
      <a:lvl3pPr marL="930157" algn="l" defTabSz="930157" rtl="0" eaLnBrk="1" latinLnBrk="0" hangingPunct="1">
        <a:defRPr sz="1800" kern="1200">
          <a:solidFill>
            <a:schemeClr val="tx1"/>
          </a:solidFill>
          <a:latin typeface="+mn-lt"/>
          <a:ea typeface="+mn-ea"/>
          <a:cs typeface="+mn-cs"/>
        </a:defRPr>
      </a:lvl3pPr>
      <a:lvl4pPr marL="1395235" algn="l" defTabSz="930157" rtl="0" eaLnBrk="1" latinLnBrk="0" hangingPunct="1">
        <a:defRPr sz="1800" kern="1200">
          <a:solidFill>
            <a:schemeClr val="tx1"/>
          </a:solidFill>
          <a:latin typeface="+mn-lt"/>
          <a:ea typeface="+mn-ea"/>
          <a:cs typeface="+mn-cs"/>
        </a:defRPr>
      </a:lvl4pPr>
      <a:lvl5pPr marL="1860312" algn="l" defTabSz="930157" rtl="0" eaLnBrk="1" latinLnBrk="0" hangingPunct="1">
        <a:defRPr sz="1800" kern="1200">
          <a:solidFill>
            <a:schemeClr val="tx1"/>
          </a:solidFill>
          <a:latin typeface="+mn-lt"/>
          <a:ea typeface="+mn-ea"/>
          <a:cs typeface="+mn-cs"/>
        </a:defRPr>
      </a:lvl5pPr>
      <a:lvl6pPr marL="2325391" algn="l" defTabSz="930157" rtl="0" eaLnBrk="1" latinLnBrk="0" hangingPunct="1">
        <a:defRPr sz="1800" kern="1200">
          <a:solidFill>
            <a:schemeClr val="tx1"/>
          </a:solidFill>
          <a:latin typeface="+mn-lt"/>
          <a:ea typeface="+mn-ea"/>
          <a:cs typeface="+mn-cs"/>
        </a:defRPr>
      </a:lvl6pPr>
      <a:lvl7pPr marL="2790469" algn="l" defTabSz="930157" rtl="0" eaLnBrk="1" latinLnBrk="0" hangingPunct="1">
        <a:defRPr sz="1800" kern="1200">
          <a:solidFill>
            <a:schemeClr val="tx1"/>
          </a:solidFill>
          <a:latin typeface="+mn-lt"/>
          <a:ea typeface="+mn-ea"/>
          <a:cs typeface="+mn-cs"/>
        </a:defRPr>
      </a:lvl7pPr>
      <a:lvl8pPr marL="3255548" algn="l" defTabSz="930157" rtl="0" eaLnBrk="1" latinLnBrk="0" hangingPunct="1">
        <a:defRPr sz="1800" kern="1200">
          <a:solidFill>
            <a:schemeClr val="tx1"/>
          </a:solidFill>
          <a:latin typeface="+mn-lt"/>
          <a:ea typeface="+mn-ea"/>
          <a:cs typeface="+mn-cs"/>
        </a:defRPr>
      </a:lvl8pPr>
      <a:lvl9pPr marL="3720626" algn="l" defTabSz="93015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59608"/>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 y="0"/>
            <a:ext cx="12192000" cy="6858000"/>
            <a:chOff x="0" y="0"/>
            <a:chExt cx="5760" cy="4320"/>
          </a:xfrm>
        </p:grpSpPr>
        <p:sp>
          <p:nvSpPr>
            <p:cNvPr id="3078" name="Rectangle 3"/>
            <p:cNvSpPr>
              <a:spLocks noChangeArrowheads="1"/>
            </p:cNvSpPr>
            <p:nvPr/>
          </p:nvSpPr>
          <p:spPr bwMode="auto">
            <a:xfrm>
              <a:off x="0" y="3744"/>
              <a:ext cx="4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grpSp>
          <p:nvGrpSpPr>
            <p:cNvPr id="3079" name="Group 4"/>
            <p:cNvGrpSpPr>
              <a:grpSpLocks/>
            </p:cNvGrpSpPr>
            <p:nvPr/>
          </p:nvGrpSpPr>
          <p:grpSpPr bwMode="auto">
            <a:xfrm>
              <a:off x="0" y="0"/>
              <a:ext cx="5760" cy="4239"/>
              <a:chOff x="0" y="0"/>
              <a:chExt cx="5760" cy="4239"/>
            </a:xfrm>
          </p:grpSpPr>
          <p:sp>
            <p:nvSpPr>
              <p:cNvPr id="3080" name="Rectangle 5"/>
              <p:cNvSpPr>
                <a:spLocks noChangeArrowheads="1"/>
              </p:cNvSpPr>
              <p:nvPr/>
            </p:nvSpPr>
            <p:spPr bwMode="auto">
              <a:xfrm>
                <a:off x="0" y="0"/>
                <a:ext cx="5760" cy="453"/>
              </a:xfrm>
              <a:prstGeom prst="rect">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29702" name="Rectangle 6"/>
              <p:cNvSpPr>
                <a:spLocks noChangeArrowheads="1"/>
              </p:cNvSpPr>
              <p:nvPr/>
            </p:nvSpPr>
            <p:spPr bwMode="auto">
              <a:xfrm>
                <a:off x="0" y="0"/>
                <a:ext cx="476" cy="3792"/>
              </a:xfrm>
              <a:prstGeom prst="rect">
                <a:avLst/>
              </a:prstGeom>
              <a:gradFill rotWithShape="0">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3082"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 y="3795"/>
                <a:ext cx="36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075" name="Rectangle 8"/>
          <p:cNvSpPr>
            <a:spLocks noGrp="1" noChangeArrowheads="1"/>
          </p:cNvSpPr>
          <p:nvPr>
            <p:ph type="title"/>
          </p:nvPr>
        </p:nvSpPr>
        <p:spPr bwMode="auto">
          <a:xfrm>
            <a:off x="1007533" y="0"/>
            <a:ext cx="10972800" cy="71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23" tIns="46511" rIns="93023" bIns="46511" numCol="1" anchor="ctr" anchorCtr="0" compatLnSpc="1">
            <a:prstTxWarp prst="textNoShape">
              <a:avLst/>
            </a:prstTxWarp>
          </a:bodyPr>
          <a:lstStyle/>
          <a:p>
            <a:pPr lvl="0"/>
            <a:r>
              <a:rPr lang="tr-TR"/>
              <a:t>Asıl başlık stili için tıklatın</a:t>
            </a:r>
          </a:p>
        </p:txBody>
      </p:sp>
      <p:sp>
        <p:nvSpPr>
          <p:cNvPr id="3076" name="Rectangle 9"/>
          <p:cNvSpPr>
            <a:spLocks noGrp="1" noChangeArrowheads="1"/>
          </p:cNvSpPr>
          <p:nvPr>
            <p:ph type="body" idx="1"/>
          </p:nvPr>
        </p:nvSpPr>
        <p:spPr bwMode="auto">
          <a:xfrm>
            <a:off x="1007533" y="906465"/>
            <a:ext cx="10972800" cy="533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3023" tIns="46511" rIns="93023" bIns="46511" numCol="1" anchor="t" anchorCtr="0" compatLnSpc="1">
            <a:prstTxWarp prst="textNoShape">
              <a:avLst/>
            </a:prstTxWarp>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29706" name="Rectangle 10"/>
          <p:cNvSpPr>
            <a:spLocks noGrp="1" noChangeArrowheads="1"/>
          </p:cNvSpPr>
          <p:nvPr>
            <p:ph type="sldNum" sz="quarter" idx="4"/>
          </p:nvPr>
        </p:nvSpPr>
        <p:spPr bwMode="auto">
          <a:xfrm>
            <a:off x="9347202" y="6381751"/>
            <a:ext cx="2844798" cy="476251"/>
          </a:xfrm>
          <a:prstGeom prst="rect">
            <a:avLst/>
          </a:prstGeom>
          <a:noFill/>
          <a:ln w="9525">
            <a:noFill/>
            <a:miter lim="800000"/>
            <a:headEnd/>
            <a:tailEnd/>
          </a:ln>
          <a:effectLst/>
        </p:spPr>
        <p:txBody>
          <a:bodyPr vert="horz" wrap="square" lIns="93023" tIns="46511" rIns="93023" bIns="46511" numCol="1" anchor="t" anchorCtr="0" compatLnSpc="1">
            <a:prstTxWarp prst="textNoShape">
              <a:avLst/>
            </a:prstTxWarp>
          </a:bodyPr>
          <a:lstStyle>
            <a:lvl1pPr algn="r" eaLnBrk="0" hangingPunct="0">
              <a:defRPr sz="1400" b="0">
                <a:solidFill>
                  <a:prstClr val="black"/>
                </a:solidFill>
                <a:latin typeface="Arial" charset="0"/>
                <a:cs typeface="+mn-cs"/>
              </a:defRPr>
            </a:lvl1pPr>
          </a:lstStyle>
          <a:p>
            <a:pPr>
              <a:defRPr/>
            </a:pPr>
            <a:fld id="{F4BFE9F9-88AC-42EF-9B3B-6B23D88F73FB}" type="slidenum">
              <a:rPr lang="tr-TR"/>
              <a:pPr>
                <a:defRPr/>
              </a:pPr>
              <a:t>‹#›</a:t>
            </a:fld>
            <a:endParaRPr lang="tr-TR" dirty="0"/>
          </a:p>
        </p:txBody>
      </p:sp>
    </p:spTree>
    <p:extLst>
      <p:ext uri="{BB962C8B-B14F-4D97-AF65-F5344CB8AC3E}">
        <p14:creationId xmlns:p14="http://schemas.microsoft.com/office/powerpoint/2010/main" val="255195143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p:hf hdr="0" ftr="0" dt="0"/>
  <p:txStyles>
    <p:titleStyle>
      <a:lvl1pPr algn="l" rtl="0" eaLnBrk="1" fontAlgn="base" hangingPunct="1">
        <a:spcBef>
          <a:spcPct val="0"/>
        </a:spcBef>
        <a:spcAft>
          <a:spcPct val="0"/>
        </a:spcAft>
        <a:defRPr sz="3699" b="1">
          <a:solidFill>
            <a:schemeClr val="bg1"/>
          </a:solidFill>
          <a:latin typeface="+mj-lt"/>
          <a:ea typeface="+mj-ea"/>
          <a:cs typeface="+mj-cs"/>
        </a:defRPr>
      </a:lvl1pPr>
      <a:lvl2pPr algn="l" rtl="0" eaLnBrk="1" fontAlgn="base" hangingPunct="1">
        <a:spcBef>
          <a:spcPct val="0"/>
        </a:spcBef>
        <a:spcAft>
          <a:spcPct val="0"/>
        </a:spcAft>
        <a:defRPr sz="3699" b="1">
          <a:solidFill>
            <a:schemeClr val="bg1"/>
          </a:solidFill>
          <a:latin typeface="Arial" charset="0"/>
        </a:defRPr>
      </a:lvl2pPr>
      <a:lvl3pPr algn="l" rtl="0" eaLnBrk="1" fontAlgn="base" hangingPunct="1">
        <a:spcBef>
          <a:spcPct val="0"/>
        </a:spcBef>
        <a:spcAft>
          <a:spcPct val="0"/>
        </a:spcAft>
        <a:defRPr sz="3699" b="1">
          <a:solidFill>
            <a:schemeClr val="bg1"/>
          </a:solidFill>
          <a:latin typeface="Arial" charset="0"/>
        </a:defRPr>
      </a:lvl3pPr>
      <a:lvl4pPr algn="l" rtl="0" eaLnBrk="1" fontAlgn="base" hangingPunct="1">
        <a:spcBef>
          <a:spcPct val="0"/>
        </a:spcBef>
        <a:spcAft>
          <a:spcPct val="0"/>
        </a:spcAft>
        <a:defRPr sz="3699" b="1">
          <a:solidFill>
            <a:schemeClr val="bg1"/>
          </a:solidFill>
          <a:latin typeface="Arial" charset="0"/>
        </a:defRPr>
      </a:lvl4pPr>
      <a:lvl5pPr algn="l" rtl="0" eaLnBrk="1" fontAlgn="base" hangingPunct="1">
        <a:spcBef>
          <a:spcPct val="0"/>
        </a:spcBef>
        <a:spcAft>
          <a:spcPct val="0"/>
        </a:spcAft>
        <a:defRPr sz="3699" b="1">
          <a:solidFill>
            <a:schemeClr val="bg1"/>
          </a:solidFill>
          <a:latin typeface="Arial" charset="0"/>
        </a:defRPr>
      </a:lvl5pPr>
      <a:lvl6pPr marL="465078" algn="l" rtl="0" eaLnBrk="1" fontAlgn="base" hangingPunct="1">
        <a:spcBef>
          <a:spcPct val="0"/>
        </a:spcBef>
        <a:spcAft>
          <a:spcPct val="0"/>
        </a:spcAft>
        <a:defRPr sz="3699" b="1">
          <a:solidFill>
            <a:schemeClr val="bg1"/>
          </a:solidFill>
          <a:latin typeface="Arial" charset="0"/>
        </a:defRPr>
      </a:lvl6pPr>
      <a:lvl7pPr marL="930157" algn="l" rtl="0" eaLnBrk="1" fontAlgn="base" hangingPunct="1">
        <a:spcBef>
          <a:spcPct val="0"/>
        </a:spcBef>
        <a:spcAft>
          <a:spcPct val="0"/>
        </a:spcAft>
        <a:defRPr sz="3699" b="1">
          <a:solidFill>
            <a:schemeClr val="bg1"/>
          </a:solidFill>
          <a:latin typeface="Arial" charset="0"/>
        </a:defRPr>
      </a:lvl7pPr>
      <a:lvl8pPr marL="1395235" algn="l" rtl="0" eaLnBrk="1" fontAlgn="base" hangingPunct="1">
        <a:spcBef>
          <a:spcPct val="0"/>
        </a:spcBef>
        <a:spcAft>
          <a:spcPct val="0"/>
        </a:spcAft>
        <a:defRPr sz="3699" b="1">
          <a:solidFill>
            <a:schemeClr val="bg1"/>
          </a:solidFill>
          <a:latin typeface="Arial" charset="0"/>
        </a:defRPr>
      </a:lvl8pPr>
      <a:lvl9pPr marL="1860312" algn="l" rtl="0" eaLnBrk="1" fontAlgn="base" hangingPunct="1">
        <a:spcBef>
          <a:spcPct val="0"/>
        </a:spcBef>
        <a:spcAft>
          <a:spcPct val="0"/>
        </a:spcAft>
        <a:defRPr sz="3699" b="1">
          <a:solidFill>
            <a:schemeClr val="bg1"/>
          </a:solidFill>
          <a:latin typeface="Arial" charset="0"/>
        </a:defRPr>
      </a:lvl9pPr>
    </p:titleStyle>
    <p:bodyStyle>
      <a:lvl1pPr marL="348809" indent="-348809" algn="l" rtl="0" eaLnBrk="1" fontAlgn="base" hangingPunct="1">
        <a:spcBef>
          <a:spcPct val="20000"/>
        </a:spcBef>
        <a:spcAft>
          <a:spcPct val="0"/>
        </a:spcAft>
        <a:buChar char="•"/>
        <a:defRPr sz="3299">
          <a:solidFill>
            <a:schemeClr val="tx1"/>
          </a:solidFill>
          <a:latin typeface="+mn-lt"/>
          <a:ea typeface="+mn-ea"/>
          <a:cs typeface="+mn-cs"/>
        </a:defRPr>
      </a:lvl1pPr>
      <a:lvl2pPr marL="755753" indent="-290675" algn="l" rtl="0" eaLnBrk="1" fontAlgn="base" hangingPunct="1">
        <a:spcBef>
          <a:spcPct val="20000"/>
        </a:spcBef>
        <a:spcAft>
          <a:spcPct val="0"/>
        </a:spcAft>
        <a:buChar char="–"/>
        <a:defRPr sz="2899">
          <a:solidFill>
            <a:schemeClr val="tx1"/>
          </a:solidFill>
          <a:latin typeface="+mn-lt"/>
        </a:defRPr>
      </a:lvl2pPr>
      <a:lvl3pPr marL="1162696" indent="-232539" algn="l" rtl="0" eaLnBrk="1" fontAlgn="base" hangingPunct="1">
        <a:spcBef>
          <a:spcPct val="20000"/>
        </a:spcBef>
        <a:spcAft>
          <a:spcPct val="0"/>
        </a:spcAft>
        <a:buChar char="•"/>
        <a:defRPr sz="2400">
          <a:solidFill>
            <a:schemeClr val="tx1"/>
          </a:solidFill>
          <a:latin typeface="+mn-lt"/>
        </a:defRPr>
      </a:lvl3pPr>
      <a:lvl4pPr marL="1627773" indent="-232539" algn="l" rtl="0" eaLnBrk="1" fontAlgn="base" hangingPunct="1">
        <a:spcBef>
          <a:spcPct val="20000"/>
        </a:spcBef>
        <a:spcAft>
          <a:spcPct val="0"/>
        </a:spcAft>
        <a:buChar char="–"/>
        <a:defRPr sz="2000">
          <a:solidFill>
            <a:schemeClr val="tx1"/>
          </a:solidFill>
          <a:latin typeface="+mn-lt"/>
        </a:defRPr>
      </a:lvl4pPr>
      <a:lvl5pPr marL="2092852" indent="-232539" algn="l" rtl="0" eaLnBrk="1" fontAlgn="base" hangingPunct="1">
        <a:spcBef>
          <a:spcPct val="20000"/>
        </a:spcBef>
        <a:spcAft>
          <a:spcPct val="0"/>
        </a:spcAft>
        <a:buChar char="»"/>
        <a:defRPr sz="2000">
          <a:solidFill>
            <a:schemeClr val="tx1"/>
          </a:solidFill>
          <a:latin typeface="+mn-lt"/>
        </a:defRPr>
      </a:lvl5pPr>
      <a:lvl6pPr marL="2557930" indent="-232539" algn="l" rtl="0" eaLnBrk="1" fontAlgn="base" hangingPunct="1">
        <a:spcBef>
          <a:spcPct val="20000"/>
        </a:spcBef>
        <a:spcAft>
          <a:spcPct val="0"/>
        </a:spcAft>
        <a:buChar char="»"/>
        <a:defRPr sz="2000">
          <a:solidFill>
            <a:schemeClr val="tx1"/>
          </a:solidFill>
          <a:latin typeface="+mn-lt"/>
        </a:defRPr>
      </a:lvl6pPr>
      <a:lvl7pPr marL="3023009" indent="-232539" algn="l" rtl="0" eaLnBrk="1" fontAlgn="base" hangingPunct="1">
        <a:spcBef>
          <a:spcPct val="20000"/>
        </a:spcBef>
        <a:spcAft>
          <a:spcPct val="0"/>
        </a:spcAft>
        <a:buChar char="»"/>
        <a:defRPr sz="2000">
          <a:solidFill>
            <a:schemeClr val="tx1"/>
          </a:solidFill>
          <a:latin typeface="+mn-lt"/>
        </a:defRPr>
      </a:lvl7pPr>
      <a:lvl8pPr marL="3488087" indent="-232539" algn="l" rtl="0" eaLnBrk="1" fontAlgn="base" hangingPunct="1">
        <a:spcBef>
          <a:spcPct val="20000"/>
        </a:spcBef>
        <a:spcAft>
          <a:spcPct val="0"/>
        </a:spcAft>
        <a:buChar char="»"/>
        <a:defRPr sz="2000">
          <a:solidFill>
            <a:schemeClr val="tx1"/>
          </a:solidFill>
          <a:latin typeface="+mn-lt"/>
        </a:defRPr>
      </a:lvl8pPr>
      <a:lvl9pPr marL="3953165" indent="-23253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30157" rtl="0" eaLnBrk="1" latinLnBrk="0" hangingPunct="1">
        <a:defRPr sz="1800" kern="1200">
          <a:solidFill>
            <a:schemeClr val="tx1"/>
          </a:solidFill>
          <a:latin typeface="+mn-lt"/>
          <a:ea typeface="+mn-ea"/>
          <a:cs typeface="+mn-cs"/>
        </a:defRPr>
      </a:lvl1pPr>
      <a:lvl2pPr marL="465078" algn="l" defTabSz="930157" rtl="0" eaLnBrk="1" latinLnBrk="0" hangingPunct="1">
        <a:defRPr sz="1800" kern="1200">
          <a:solidFill>
            <a:schemeClr val="tx1"/>
          </a:solidFill>
          <a:latin typeface="+mn-lt"/>
          <a:ea typeface="+mn-ea"/>
          <a:cs typeface="+mn-cs"/>
        </a:defRPr>
      </a:lvl2pPr>
      <a:lvl3pPr marL="930157" algn="l" defTabSz="930157" rtl="0" eaLnBrk="1" latinLnBrk="0" hangingPunct="1">
        <a:defRPr sz="1800" kern="1200">
          <a:solidFill>
            <a:schemeClr val="tx1"/>
          </a:solidFill>
          <a:latin typeface="+mn-lt"/>
          <a:ea typeface="+mn-ea"/>
          <a:cs typeface="+mn-cs"/>
        </a:defRPr>
      </a:lvl3pPr>
      <a:lvl4pPr marL="1395235" algn="l" defTabSz="930157" rtl="0" eaLnBrk="1" latinLnBrk="0" hangingPunct="1">
        <a:defRPr sz="1800" kern="1200">
          <a:solidFill>
            <a:schemeClr val="tx1"/>
          </a:solidFill>
          <a:latin typeface="+mn-lt"/>
          <a:ea typeface="+mn-ea"/>
          <a:cs typeface="+mn-cs"/>
        </a:defRPr>
      </a:lvl4pPr>
      <a:lvl5pPr marL="1860312" algn="l" defTabSz="930157" rtl="0" eaLnBrk="1" latinLnBrk="0" hangingPunct="1">
        <a:defRPr sz="1800" kern="1200">
          <a:solidFill>
            <a:schemeClr val="tx1"/>
          </a:solidFill>
          <a:latin typeface="+mn-lt"/>
          <a:ea typeface="+mn-ea"/>
          <a:cs typeface="+mn-cs"/>
        </a:defRPr>
      </a:lvl5pPr>
      <a:lvl6pPr marL="2325391" algn="l" defTabSz="930157" rtl="0" eaLnBrk="1" latinLnBrk="0" hangingPunct="1">
        <a:defRPr sz="1800" kern="1200">
          <a:solidFill>
            <a:schemeClr val="tx1"/>
          </a:solidFill>
          <a:latin typeface="+mn-lt"/>
          <a:ea typeface="+mn-ea"/>
          <a:cs typeface="+mn-cs"/>
        </a:defRPr>
      </a:lvl6pPr>
      <a:lvl7pPr marL="2790469" algn="l" defTabSz="930157" rtl="0" eaLnBrk="1" latinLnBrk="0" hangingPunct="1">
        <a:defRPr sz="1800" kern="1200">
          <a:solidFill>
            <a:schemeClr val="tx1"/>
          </a:solidFill>
          <a:latin typeface="+mn-lt"/>
          <a:ea typeface="+mn-ea"/>
          <a:cs typeface="+mn-cs"/>
        </a:defRPr>
      </a:lvl7pPr>
      <a:lvl8pPr marL="3255548" algn="l" defTabSz="930157" rtl="0" eaLnBrk="1" latinLnBrk="0" hangingPunct="1">
        <a:defRPr sz="1800" kern="1200">
          <a:solidFill>
            <a:schemeClr val="tx1"/>
          </a:solidFill>
          <a:latin typeface="+mn-lt"/>
          <a:ea typeface="+mn-ea"/>
          <a:cs typeface="+mn-cs"/>
        </a:defRPr>
      </a:lvl8pPr>
      <a:lvl9pPr marL="3720626" algn="l" defTabSz="93015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59608"/>
                <a:invGamma/>
              </a:schemeClr>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1" y="0"/>
            <a:ext cx="12192000" cy="6858000"/>
            <a:chOff x="0" y="0"/>
            <a:chExt cx="5760" cy="4320"/>
          </a:xfrm>
        </p:grpSpPr>
        <p:sp>
          <p:nvSpPr>
            <p:cNvPr id="4102" name="Rectangle 3"/>
            <p:cNvSpPr>
              <a:spLocks noChangeArrowheads="1"/>
            </p:cNvSpPr>
            <p:nvPr/>
          </p:nvSpPr>
          <p:spPr bwMode="auto">
            <a:xfrm>
              <a:off x="0" y="3744"/>
              <a:ext cx="4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grpSp>
          <p:nvGrpSpPr>
            <p:cNvPr id="4103" name="Group 4"/>
            <p:cNvGrpSpPr>
              <a:grpSpLocks/>
            </p:cNvGrpSpPr>
            <p:nvPr/>
          </p:nvGrpSpPr>
          <p:grpSpPr bwMode="auto">
            <a:xfrm>
              <a:off x="0" y="0"/>
              <a:ext cx="5760" cy="4239"/>
              <a:chOff x="0" y="0"/>
              <a:chExt cx="5760" cy="4239"/>
            </a:xfrm>
          </p:grpSpPr>
          <p:sp>
            <p:nvSpPr>
              <p:cNvPr id="4104" name="Rectangle 5"/>
              <p:cNvSpPr>
                <a:spLocks noChangeArrowheads="1"/>
              </p:cNvSpPr>
              <p:nvPr/>
            </p:nvSpPr>
            <p:spPr bwMode="auto">
              <a:xfrm>
                <a:off x="0" y="0"/>
                <a:ext cx="5760" cy="453"/>
              </a:xfrm>
              <a:prstGeom prst="rect">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29702" name="Rectangle 6"/>
              <p:cNvSpPr>
                <a:spLocks noChangeArrowheads="1"/>
              </p:cNvSpPr>
              <p:nvPr/>
            </p:nvSpPr>
            <p:spPr bwMode="auto">
              <a:xfrm>
                <a:off x="0" y="0"/>
                <a:ext cx="476" cy="3792"/>
              </a:xfrm>
              <a:prstGeom prst="rect">
                <a:avLst/>
              </a:prstGeom>
              <a:gradFill rotWithShape="0">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4106"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 y="3795"/>
                <a:ext cx="36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099" name="Rectangle 8"/>
          <p:cNvSpPr>
            <a:spLocks noGrp="1" noChangeArrowheads="1"/>
          </p:cNvSpPr>
          <p:nvPr>
            <p:ph type="title"/>
          </p:nvPr>
        </p:nvSpPr>
        <p:spPr bwMode="auto">
          <a:xfrm>
            <a:off x="1007533" y="0"/>
            <a:ext cx="10972800" cy="71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23" tIns="46511" rIns="93023" bIns="46511" numCol="1" anchor="ctr" anchorCtr="0" compatLnSpc="1">
            <a:prstTxWarp prst="textNoShape">
              <a:avLst/>
            </a:prstTxWarp>
          </a:bodyPr>
          <a:lstStyle/>
          <a:p>
            <a:pPr lvl="0"/>
            <a:r>
              <a:rPr lang="tr-TR"/>
              <a:t>Asıl başlık stili için tıklatın</a:t>
            </a:r>
          </a:p>
        </p:txBody>
      </p:sp>
      <p:sp>
        <p:nvSpPr>
          <p:cNvPr id="4100" name="Rectangle 9"/>
          <p:cNvSpPr>
            <a:spLocks noGrp="1" noChangeArrowheads="1"/>
          </p:cNvSpPr>
          <p:nvPr>
            <p:ph type="body" idx="1"/>
          </p:nvPr>
        </p:nvSpPr>
        <p:spPr bwMode="auto">
          <a:xfrm>
            <a:off x="1007533" y="906465"/>
            <a:ext cx="10972800" cy="533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3023" tIns="46511" rIns="93023" bIns="46511" numCol="1" anchor="t" anchorCtr="0" compatLnSpc="1">
            <a:prstTxWarp prst="textNoShape">
              <a:avLst/>
            </a:prstTxWarp>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29706" name="Rectangle 10"/>
          <p:cNvSpPr>
            <a:spLocks noGrp="1" noChangeArrowheads="1"/>
          </p:cNvSpPr>
          <p:nvPr>
            <p:ph type="sldNum" sz="quarter" idx="4"/>
          </p:nvPr>
        </p:nvSpPr>
        <p:spPr bwMode="auto">
          <a:xfrm>
            <a:off x="9347202" y="6381751"/>
            <a:ext cx="2844798" cy="476251"/>
          </a:xfrm>
          <a:prstGeom prst="rect">
            <a:avLst/>
          </a:prstGeom>
          <a:noFill/>
          <a:ln w="9525">
            <a:noFill/>
            <a:miter lim="800000"/>
            <a:headEnd/>
            <a:tailEnd/>
          </a:ln>
          <a:effectLst/>
        </p:spPr>
        <p:txBody>
          <a:bodyPr vert="horz" wrap="square" lIns="93023" tIns="46511" rIns="93023" bIns="46511" numCol="1" anchor="t" anchorCtr="0" compatLnSpc="1">
            <a:prstTxWarp prst="textNoShape">
              <a:avLst/>
            </a:prstTxWarp>
          </a:bodyPr>
          <a:lstStyle>
            <a:lvl1pPr algn="r" eaLnBrk="0" hangingPunct="0">
              <a:defRPr sz="1400" b="0">
                <a:solidFill>
                  <a:prstClr val="black"/>
                </a:solidFill>
                <a:latin typeface="Arial" charset="0"/>
                <a:cs typeface="+mn-cs"/>
              </a:defRPr>
            </a:lvl1pPr>
          </a:lstStyle>
          <a:p>
            <a:pPr>
              <a:defRPr/>
            </a:pPr>
            <a:fld id="{67445E49-D254-47F0-9E39-2527F3459475}" type="slidenum">
              <a:rPr lang="tr-TR"/>
              <a:pPr>
                <a:defRPr/>
              </a:pPr>
              <a:t>‹#›</a:t>
            </a:fld>
            <a:endParaRPr lang="tr-TR" dirty="0"/>
          </a:p>
        </p:txBody>
      </p:sp>
    </p:spTree>
    <p:extLst>
      <p:ext uri="{BB962C8B-B14F-4D97-AF65-F5344CB8AC3E}">
        <p14:creationId xmlns:p14="http://schemas.microsoft.com/office/powerpoint/2010/main" val="386547416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p:hf hdr="0" ftr="0" dt="0"/>
  <p:txStyles>
    <p:titleStyle>
      <a:lvl1pPr algn="l" rtl="0" eaLnBrk="1" fontAlgn="base" hangingPunct="1">
        <a:spcBef>
          <a:spcPct val="0"/>
        </a:spcBef>
        <a:spcAft>
          <a:spcPct val="0"/>
        </a:spcAft>
        <a:defRPr sz="3699" b="1">
          <a:solidFill>
            <a:schemeClr val="bg1"/>
          </a:solidFill>
          <a:latin typeface="+mj-lt"/>
          <a:ea typeface="+mj-ea"/>
          <a:cs typeface="+mj-cs"/>
        </a:defRPr>
      </a:lvl1pPr>
      <a:lvl2pPr algn="l" rtl="0" eaLnBrk="1" fontAlgn="base" hangingPunct="1">
        <a:spcBef>
          <a:spcPct val="0"/>
        </a:spcBef>
        <a:spcAft>
          <a:spcPct val="0"/>
        </a:spcAft>
        <a:defRPr sz="3699" b="1">
          <a:solidFill>
            <a:schemeClr val="bg1"/>
          </a:solidFill>
          <a:latin typeface="Arial" charset="0"/>
        </a:defRPr>
      </a:lvl2pPr>
      <a:lvl3pPr algn="l" rtl="0" eaLnBrk="1" fontAlgn="base" hangingPunct="1">
        <a:spcBef>
          <a:spcPct val="0"/>
        </a:spcBef>
        <a:spcAft>
          <a:spcPct val="0"/>
        </a:spcAft>
        <a:defRPr sz="3699" b="1">
          <a:solidFill>
            <a:schemeClr val="bg1"/>
          </a:solidFill>
          <a:latin typeface="Arial" charset="0"/>
        </a:defRPr>
      </a:lvl3pPr>
      <a:lvl4pPr algn="l" rtl="0" eaLnBrk="1" fontAlgn="base" hangingPunct="1">
        <a:spcBef>
          <a:spcPct val="0"/>
        </a:spcBef>
        <a:spcAft>
          <a:spcPct val="0"/>
        </a:spcAft>
        <a:defRPr sz="3699" b="1">
          <a:solidFill>
            <a:schemeClr val="bg1"/>
          </a:solidFill>
          <a:latin typeface="Arial" charset="0"/>
        </a:defRPr>
      </a:lvl4pPr>
      <a:lvl5pPr algn="l" rtl="0" eaLnBrk="1" fontAlgn="base" hangingPunct="1">
        <a:spcBef>
          <a:spcPct val="0"/>
        </a:spcBef>
        <a:spcAft>
          <a:spcPct val="0"/>
        </a:spcAft>
        <a:defRPr sz="3699" b="1">
          <a:solidFill>
            <a:schemeClr val="bg1"/>
          </a:solidFill>
          <a:latin typeface="Arial" charset="0"/>
        </a:defRPr>
      </a:lvl5pPr>
      <a:lvl6pPr marL="465078" algn="l" rtl="0" eaLnBrk="1" fontAlgn="base" hangingPunct="1">
        <a:spcBef>
          <a:spcPct val="0"/>
        </a:spcBef>
        <a:spcAft>
          <a:spcPct val="0"/>
        </a:spcAft>
        <a:defRPr sz="3699" b="1">
          <a:solidFill>
            <a:schemeClr val="bg1"/>
          </a:solidFill>
          <a:latin typeface="Arial" charset="0"/>
        </a:defRPr>
      </a:lvl6pPr>
      <a:lvl7pPr marL="930157" algn="l" rtl="0" eaLnBrk="1" fontAlgn="base" hangingPunct="1">
        <a:spcBef>
          <a:spcPct val="0"/>
        </a:spcBef>
        <a:spcAft>
          <a:spcPct val="0"/>
        </a:spcAft>
        <a:defRPr sz="3699" b="1">
          <a:solidFill>
            <a:schemeClr val="bg1"/>
          </a:solidFill>
          <a:latin typeface="Arial" charset="0"/>
        </a:defRPr>
      </a:lvl7pPr>
      <a:lvl8pPr marL="1395235" algn="l" rtl="0" eaLnBrk="1" fontAlgn="base" hangingPunct="1">
        <a:spcBef>
          <a:spcPct val="0"/>
        </a:spcBef>
        <a:spcAft>
          <a:spcPct val="0"/>
        </a:spcAft>
        <a:defRPr sz="3699" b="1">
          <a:solidFill>
            <a:schemeClr val="bg1"/>
          </a:solidFill>
          <a:latin typeface="Arial" charset="0"/>
        </a:defRPr>
      </a:lvl8pPr>
      <a:lvl9pPr marL="1860312" algn="l" rtl="0" eaLnBrk="1" fontAlgn="base" hangingPunct="1">
        <a:spcBef>
          <a:spcPct val="0"/>
        </a:spcBef>
        <a:spcAft>
          <a:spcPct val="0"/>
        </a:spcAft>
        <a:defRPr sz="3699" b="1">
          <a:solidFill>
            <a:schemeClr val="bg1"/>
          </a:solidFill>
          <a:latin typeface="Arial" charset="0"/>
        </a:defRPr>
      </a:lvl9pPr>
    </p:titleStyle>
    <p:bodyStyle>
      <a:lvl1pPr marL="348809" indent="-348809" algn="l" rtl="0" eaLnBrk="1" fontAlgn="base" hangingPunct="1">
        <a:spcBef>
          <a:spcPct val="20000"/>
        </a:spcBef>
        <a:spcAft>
          <a:spcPct val="0"/>
        </a:spcAft>
        <a:buChar char="•"/>
        <a:defRPr sz="3299">
          <a:solidFill>
            <a:schemeClr val="tx1"/>
          </a:solidFill>
          <a:latin typeface="+mn-lt"/>
          <a:ea typeface="+mn-ea"/>
          <a:cs typeface="+mn-cs"/>
        </a:defRPr>
      </a:lvl1pPr>
      <a:lvl2pPr marL="755753" indent="-290675" algn="l" rtl="0" eaLnBrk="1" fontAlgn="base" hangingPunct="1">
        <a:spcBef>
          <a:spcPct val="20000"/>
        </a:spcBef>
        <a:spcAft>
          <a:spcPct val="0"/>
        </a:spcAft>
        <a:buChar char="–"/>
        <a:defRPr sz="2899">
          <a:solidFill>
            <a:schemeClr val="tx1"/>
          </a:solidFill>
          <a:latin typeface="+mn-lt"/>
        </a:defRPr>
      </a:lvl2pPr>
      <a:lvl3pPr marL="1162696" indent="-232539" algn="l" rtl="0" eaLnBrk="1" fontAlgn="base" hangingPunct="1">
        <a:spcBef>
          <a:spcPct val="20000"/>
        </a:spcBef>
        <a:spcAft>
          <a:spcPct val="0"/>
        </a:spcAft>
        <a:buChar char="•"/>
        <a:defRPr sz="2400">
          <a:solidFill>
            <a:schemeClr val="tx1"/>
          </a:solidFill>
          <a:latin typeface="+mn-lt"/>
        </a:defRPr>
      </a:lvl3pPr>
      <a:lvl4pPr marL="1627773" indent="-232539" algn="l" rtl="0" eaLnBrk="1" fontAlgn="base" hangingPunct="1">
        <a:spcBef>
          <a:spcPct val="20000"/>
        </a:spcBef>
        <a:spcAft>
          <a:spcPct val="0"/>
        </a:spcAft>
        <a:buChar char="–"/>
        <a:defRPr sz="2000">
          <a:solidFill>
            <a:schemeClr val="tx1"/>
          </a:solidFill>
          <a:latin typeface="+mn-lt"/>
        </a:defRPr>
      </a:lvl4pPr>
      <a:lvl5pPr marL="2092852" indent="-232539" algn="l" rtl="0" eaLnBrk="1" fontAlgn="base" hangingPunct="1">
        <a:spcBef>
          <a:spcPct val="20000"/>
        </a:spcBef>
        <a:spcAft>
          <a:spcPct val="0"/>
        </a:spcAft>
        <a:buChar char="»"/>
        <a:defRPr sz="2000">
          <a:solidFill>
            <a:schemeClr val="tx1"/>
          </a:solidFill>
          <a:latin typeface="+mn-lt"/>
        </a:defRPr>
      </a:lvl5pPr>
      <a:lvl6pPr marL="2557930" indent="-232539" algn="l" rtl="0" eaLnBrk="1" fontAlgn="base" hangingPunct="1">
        <a:spcBef>
          <a:spcPct val="20000"/>
        </a:spcBef>
        <a:spcAft>
          <a:spcPct val="0"/>
        </a:spcAft>
        <a:buChar char="»"/>
        <a:defRPr sz="2000">
          <a:solidFill>
            <a:schemeClr val="tx1"/>
          </a:solidFill>
          <a:latin typeface="+mn-lt"/>
        </a:defRPr>
      </a:lvl6pPr>
      <a:lvl7pPr marL="3023009" indent="-232539" algn="l" rtl="0" eaLnBrk="1" fontAlgn="base" hangingPunct="1">
        <a:spcBef>
          <a:spcPct val="20000"/>
        </a:spcBef>
        <a:spcAft>
          <a:spcPct val="0"/>
        </a:spcAft>
        <a:buChar char="»"/>
        <a:defRPr sz="2000">
          <a:solidFill>
            <a:schemeClr val="tx1"/>
          </a:solidFill>
          <a:latin typeface="+mn-lt"/>
        </a:defRPr>
      </a:lvl7pPr>
      <a:lvl8pPr marL="3488087" indent="-232539" algn="l" rtl="0" eaLnBrk="1" fontAlgn="base" hangingPunct="1">
        <a:spcBef>
          <a:spcPct val="20000"/>
        </a:spcBef>
        <a:spcAft>
          <a:spcPct val="0"/>
        </a:spcAft>
        <a:buChar char="»"/>
        <a:defRPr sz="2000">
          <a:solidFill>
            <a:schemeClr val="tx1"/>
          </a:solidFill>
          <a:latin typeface="+mn-lt"/>
        </a:defRPr>
      </a:lvl8pPr>
      <a:lvl9pPr marL="3953165" indent="-23253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30157" rtl="0" eaLnBrk="1" latinLnBrk="0" hangingPunct="1">
        <a:defRPr sz="1800" kern="1200">
          <a:solidFill>
            <a:schemeClr val="tx1"/>
          </a:solidFill>
          <a:latin typeface="+mn-lt"/>
          <a:ea typeface="+mn-ea"/>
          <a:cs typeface="+mn-cs"/>
        </a:defRPr>
      </a:lvl1pPr>
      <a:lvl2pPr marL="465078" algn="l" defTabSz="930157" rtl="0" eaLnBrk="1" latinLnBrk="0" hangingPunct="1">
        <a:defRPr sz="1800" kern="1200">
          <a:solidFill>
            <a:schemeClr val="tx1"/>
          </a:solidFill>
          <a:latin typeface="+mn-lt"/>
          <a:ea typeface="+mn-ea"/>
          <a:cs typeface="+mn-cs"/>
        </a:defRPr>
      </a:lvl2pPr>
      <a:lvl3pPr marL="930157" algn="l" defTabSz="930157" rtl="0" eaLnBrk="1" latinLnBrk="0" hangingPunct="1">
        <a:defRPr sz="1800" kern="1200">
          <a:solidFill>
            <a:schemeClr val="tx1"/>
          </a:solidFill>
          <a:latin typeface="+mn-lt"/>
          <a:ea typeface="+mn-ea"/>
          <a:cs typeface="+mn-cs"/>
        </a:defRPr>
      </a:lvl3pPr>
      <a:lvl4pPr marL="1395235" algn="l" defTabSz="930157" rtl="0" eaLnBrk="1" latinLnBrk="0" hangingPunct="1">
        <a:defRPr sz="1800" kern="1200">
          <a:solidFill>
            <a:schemeClr val="tx1"/>
          </a:solidFill>
          <a:latin typeface="+mn-lt"/>
          <a:ea typeface="+mn-ea"/>
          <a:cs typeface="+mn-cs"/>
        </a:defRPr>
      </a:lvl4pPr>
      <a:lvl5pPr marL="1860312" algn="l" defTabSz="930157" rtl="0" eaLnBrk="1" latinLnBrk="0" hangingPunct="1">
        <a:defRPr sz="1800" kern="1200">
          <a:solidFill>
            <a:schemeClr val="tx1"/>
          </a:solidFill>
          <a:latin typeface="+mn-lt"/>
          <a:ea typeface="+mn-ea"/>
          <a:cs typeface="+mn-cs"/>
        </a:defRPr>
      </a:lvl5pPr>
      <a:lvl6pPr marL="2325391" algn="l" defTabSz="930157" rtl="0" eaLnBrk="1" latinLnBrk="0" hangingPunct="1">
        <a:defRPr sz="1800" kern="1200">
          <a:solidFill>
            <a:schemeClr val="tx1"/>
          </a:solidFill>
          <a:latin typeface="+mn-lt"/>
          <a:ea typeface="+mn-ea"/>
          <a:cs typeface="+mn-cs"/>
        </a:defRPr>
      </a:lvl6pPr>
      <a:lvl7pPr marL="2790469" algn="l" defTabSz="930157" rtl="0" eaLnBrk="1" latinLnBrk="0" hangingPunct="1">
        <a:defRPr sz="1800" kern="1200">
          <a:solidFill>
            <a:schemeClr val="tx1"/>
          </a:solidFill>
          <a:latin typeface="+mn-lt"/>
          <a:ea typeface="+mn-ea"/>
          <a:cs typeface="+mn-cs"/>
        </a:defRPr>
      </a:lvl7pPr>
      <a:lvl8pPr marL="3255548" algn="l" defTabSz="930157" rtl="0" eaLnBrk="1" latinLnBrk="0" hangingPunct="1">
        <a:defRPr sz="1800" kern="1200">
          <a:solidFill>
            <a:schemeClr val="tx1"/>
          </a:solidFill>
          <a:latin typeface="+mn-lt"/>
          <a:ea typeface="+mn-ea"/>
          <a:cs typeface="+mn-cs"/>
        </a:defRPr>
      </a:lvl8pPr>
      <a:lvl9pPr marL="3720626" algn="l" defTabSz="93015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59608"/>
                <a:invGamma/>
              </a:schemeClr>
            </a:gs>
          </a:gsLst>
          <a:lin ang="54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1" y="0"/>
            <a:ext cx="12192000" cy="6858000"/>
            <a:chOff x="0" y="0"/>
            <a:chExt cx="5760" cy="4320"/>
          </a:xfrm>
        </p:grpSpPr>
        <p:sp>
          <p:nvSpPr>
            <p:cNvPr id="5126" name="Rectangle 3"/>
            <p:cNvSpPr>
              <a:spLocks noChangeArrowheads="1"/>
            </p:cNvSpPr>
            <p:nvPr/>
          </p:nvSpPr>
          <p:spPr bwMode="auto">
            <a:xfrm>
              <a:off x="0" y="3744"/>
              <a:ext cx="4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grpSp>
          <p:nvGrpSpPr>
            <p:cNvPr id="5127" name="Group 4"/>
            <p:cNvGrpSpPr>
              <a:grpSpLocks/>
            </p:cNvGrpSpPr>
            <p:nvPr/>
          </p:nvGrpSpPr>
          <p:grpSpPr bwMode="auto">
            <a:xfrm>
              <a:off x="0" y="0"/>
              <a:ext cx="5760" cy="4239"/>
              <a:chOff x="0" y="0"/>
              <a:chExt cx="5760" cy="4239"/>
            </a:xfrm>
          </p:grpSpPr>
          <p:sp>
            <p:nvSpPr>
              <p:cNvPr id="5128" name="Rectangle 5"/>
              <p:cNvSpPr>
                <a:spLocks noChangeArrowheads="1"/>
              </p:cNvSpPr>
              <p:nvPr/>
            </p:nvSpPr>
            <p:spPr bwMode="auto">
              <a:xfrm>
                <a:off x="0" y="0"/>
                <a:ext cx="5760" cy="453"/>
              </a:xfrm>
              <a:prstGeom prst="rect">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29702" name="Rectangle 6"/>
              <p:cNvSpPr>
                <a:spLocks noChangeArrowheads="1"/>
              </p:cNvSpPr>
              <p:nvPr/>
            </p:nvSpPr>
            <p:spPr bwMode="auto">
              <a:xfrm>
                <a:off x="0" y="0"/>
                <a:ext cx="476" cy="3792"/>
              </a:xfrm>
              <a:prstGeom prst="rect">
                <a:avLst/>
              </a:prstGeom>
              <a:gradFill rotWithShape="0">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a:defRPr/>
                </a:pPr>
                <a:endParaRPr lang="en-US" sz="1500" b="0" dirty="0">
                  <a:solidFill>
                    <a:prstClr val="black"/>
                  </a:solidFill>
                  <a:cs typeface="+mn-cs"/>
                </a:endParaRPr>
              </a:p>
            </p:txBody>
          </p:sp>
          <p:pic>
            <p:nvPicPr>
              <p:cNvPr id="5130"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 y="3795"/>
                <a:ext cx="36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123" name="Rectangle 8"/>
          <p:cNvSpPr>
            <a:spLocks noGrp="1" noChangeArrowheads="1"/>
          </p:cNvSpPr>
          <p:nvPr>
            <p:ph type="title"/>
          </p:nvPr>
        </p:nvSpPr>
        <p:spPr bwMode="auto">
          <a:xfrm>
            <a:off x="1007533" y="0"/>
            <a:ext cx="10972800" cy="71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23" tIns="46511" rIns="93023" bIns="46511" numCol="1" anchor="ctr" anchorCtr="0" compatLnSpc="1">
            <a:prstTxWarp prst="textNoShape">
              <a:avLst/>
            </a:prstTxWarp>
          </a:bodyPr>
          <a:lstStyle/>
          <a:p>
            <a:pPr lvl="0"/>
            <a:r>
              <a:rPr lang="tr-TR"/>
              <a:t>Asıl başlık stili için tıklatın</a:t>
            </a:r>
          </a:p>
        </p:txBody>
      </p:sp>
      <p:sp>
        <p:nvSpPr>
          <p:cNvPr id="5124" name="Rectangle 9"/>
          <p:cNvSpPr>
            <a:spLocks noGrp="1" noChangeArrowheads="1"/>
          </p:cNvSpPr>
          <p:nvPr>
            <p:ph type="body" idx="1"/>
          </p:nvPr>
        </p:nvSpPr>
        <p:spPr bwMode="auto">
          <a:xfrm>
            <a:off x="1007533" y="906465"/>
            <a:ext cx="10972800" cy="533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3023" tIns="46511" rIns="93023" bIns="46511" numCol="1" anchor="t" anchorCtr="0" compatLnSpc="1">
            <a:prstTxWarp prst="textNoShape">
              <a:avLst/>
            </a:prstTxWarp>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29706" name="Rectangle 10"/>
          <p:cNvSpPr>
            <a:spLocks noGrp="1" noChangeArrowheads="1"/>
          </p:cNvSpPr>
          <p:nvPr>
            <p:ph type="sldNum" sz="quarter" idx="4"/>
          </p:nvPr>
        </p:nvSpPr>
        <p:spPr bwMode="auto">
          <a:xfrm>
            <a:off x="9347202" y="6381751"/>
            <a:ext cx="2844798" cy="476251"/>
          </a:xfrm>
          <a:prstGeom prst="rect">
            <a:avLst/>
          </a:prstGeom>
          <a:noFill/>
          <a:ln w="9525">
            <a:noFill/>
            <a:miter lim="800000"/>
            <a:headEnd/>
            <a:tailEnd/>
          </a:ln>
          <a:effectLst/>
        </p:spPr>
        <p:txBody>
          <a:bodyPr vert="horz" wrap="square" lIns="93023" tIns="46511" rIns="93023" bIns="46511" numCol="1" anchor="t" anchorCtr="0" compatLnSpc="1">
            <a:prstTxWarp prst="textNoShape">
              <a:avLst/>
            </a:prstTxWarp>
          </a:bodyPr>
          <a:lstStyle>
            <a:lvl1pPr algn="r" eaLnBrk="0" hangingPunct="0">
              <a:defRPr sz="1400" b="0">
                <a:solidFill>
                  <a:prstClr val="black"/>
                </a:solidFill>
                <a:latin typeface="Arial" charset="0"/>
                <a:cs typeface="+mn-cs"/>
              </a:defRPr>
            </a:lvl1pPr>
          </a:lstStyle>
          <a:p>
            <a:pPr>
              <a:defRPr/>
            </a:pPr>
            <a:fld id="{C63681F2-477B-4E8A-98A1-9C8CC09CADE4}" type="slidenum">
              <a:rPr lang="tr-TR"/>
              <a:pPr>
                <a:defRPr/>
              </a:pPr>
              <a:t>‹#›</a:t>
            </a:fld>
            <a:endParaRPr lang="tr-TR" dirty="0"/>
          </a:p>
        </p:txBody>
      </p:sp>
    </p:spTree>
    <p:extLst>
      <p:ext uri="{BB962C8B-B14F-4D97-AF65-F5344CB8AC3E}">
        <p14:creationId xmlns:p14="http://schemas.microsoft.com/office/powerpoint/2010/main" val="376549880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p:hf hdr="0" ftr="0" dt="0"/>
  <p:txStyles>
    <p:titleStyle>
      <a:lvl1pPr algn="l" rtl="0" eaLnBrk="1" fontAlgn="base" hangingPunct="1">
        <a:spcBef>
          <a:spcPct val="0"/>
        </a:spcBef>
        <a:spcAft>
          <a:spcPct val="0"/>
        </a:spcAft>
        <a:defRPr sz="3699" b="1">
          <a:solidFill>
            <a:schemeClr val="bg1"/>
          </a:solidFill>
          <a:latin typeface="+mj-lt"/>
          <a:ea typeface="+mj-ea"/>
          <a:cs typeface="+mj-cs"/>
        </a:defRPr>
      </a:lvl1pPr>
      <a:lvl2pPr algn="l" rtl="0" eaLnBrk="1" fontAlgn="base" hangingPunct="1">
        <a:spcBef>
          <a:spcPct val="0"/>
        </a:spcBef>
        <a:spcAft>
          <a:spcPct val="0"/>
        </a:spcAft>
        <a:defRPr sz="3699" b="1">
          <a:solidFill>
            <a:schemeClr val="bg1"/>
          </a:solidFill>
          <a:latin typeface="Arial" charset="0"/>
        </a:defRPr>
      </a:lvl2pPr>
      <a:lvl3pPr algn="l" rtl="0" eaLnBrk="1" fontAlgn="base" hangingPunct="1">
        <a:spcBef>
          <a:spcPct val="0"/>
        </a:spcBef>
        <a:spcAft>
          <a:spcPct val="0"/>
        </a:spcAft>
        <a:defRPr sz="3699" b="1">
          <a:solidFill>
            <a:schemeClr val="bg1"/>
          </a:solidFill>
          <a:latin typeface="Arial" charset="0"/>
        </a:defRPr>
      </a:lvl3pPr>
      <a:lvl4pPr algn="l" rtl="0" eaLnBrk="1" fontAlgn="base" hangingPunct="1">
        <a:spcBef>
          <a:spcPct val="0"/>
        </a:spcBef>
        <a:spcAft>
          <a:spcPct val="0"/>
        </a:spcAft>
        <a:defRPr sz="3699" b="1">
          <a:solidFill>
            <a:schemeClr val="bg1"/>
          </a:solidFill>
          <a:latin typeface="Arial" charset="0"/>
        </a:defRPr>
      </a:lvl4pPr>
      <a:lvl5pPr algn="l" rtl="0" eaLnBrk="1" fontAlgn="base" hangingPunct="1">
        <a:spcBef>
          <a:spcPct val="0"/>
        </a:spcBef>
        <a:spcAft>
          <a:spcPct val="0"/>
        </a:spcAft>
        <a:defRPr sz="3699" b="1">
          <a:solidFill>
            <a:schemeClr val="bg1"/>
          </a:solidFill>
          <a:latin typeface="Arial" charset="0"/>
        </a:defRPr>
      </a:lvl5pPr>
      <a:lvl6pPr marL="465078" algn="l" rtl="0" eaLnBrk="1" fontAlgn="base" hangingPunct="1">
        <a:spcBef>
          <a:spcPct val="0"/>
        </a:spcBef>
        <a:spcAft>
          <a:spcPct val="0"/>
        </a:spcAft>
        <a:defRPr sz="3699" b="1">
          <a:solidFill>
            <a:schemeClr val="bg1"/>
          </a:solidFill>
          <a:latin typeface="Arial" charset="0"/>
        </a:defRPr>
      </a:lvl6pPr>
      <a:lvl7pPr marL="930157" algn="l" rtl="0" eaLnBrk="1" fontAlgn="base" hangingPunct="1">
        <a:spcBef>
          <a:spcPct val="0"/>
        </a:spcBef>
        <a:spcAft>
          <a:spcPct val="0"/>
        </a:spcAft>
        <a:defRPr sz="3699" b="1">
          <a:solidFill>
            <a:schemeClr val="bg1"/>
          </a:solidFill>
          <a:latin typeface="Arial" charset="0"/>
        </a:defRPr>
      </a:lvl7pPr>
      <a:lvl8pPr marL="1395235" algn="l" rtl="0" eaLnBrk="1" fontAlgn="base" hangingPunct="1">
        <a:spcBef>
          <a:spcPct val="0"/>
        </a:spcBef>
        <a:spcAft>
          <a:spcPct val="0"/>
        </a:spcAft>
        <a:defRPr sz="3699" b="1">
          <a:solidFill>
            <a:schemeClr val="bg1"/>
          </a:solidFill>
          <a:latin typeface="Arial" charset="0"/>
        </a:defRPr>
      </a:lvl8pPr>
      <a:lvl9pPr marL="1860312" algn="l" rtl="0" eaLnBrk="1" fontAlgn="base" hangingPunct="1">
        <a:spcBef>
          <a:spcPct val="0"/>
        </a:spcBef>
        <a:spcAft>
          <a:spcPct val="0"/>
        </a:spcAft>
        <a:defRPr sz="3699" b="1">
          <a:solidFill>
            <a:schemeClr val="bg1"/>
          </a:solidFill>
          <a:latin typeface="Arial" charset="0"/>
        </a:defRPr>
      </a:lvl9pPr>
    </p:titleStyle>
    <p:bodyStyle>
      <a:lvl1pPr marL="348809" indent="-348809" algn="l" rtl="0" eaLnBrk="1" fontAlgn="base" hangingPunct="1">
        <a:spcBef>
          <a:spcPct val="20000"/>
        </a:spcBef>
        <a:spcAft>
          <a:spcPct val="0"/>
        </a:spcAft>
        <a:buChar char="•"/>
        <a:defRPr sz="3299">
          <a:solidFill>
            <a:schemeClr val="tx1"/>
          </a:solidFill>
          <a:latin typeface="+mn-lt"/>
          <a:ea typeface="+mn-ea"/>
          <a:cs typeface="+mn-cs"/>
        </a:defRPr>
      </a:lvl1pPr>
      <a:lvl2pPr marL="755753" indent="-290675" algn="l" rtl="0" eaLnBrk="1" fontAlgn="base" hangingPunct="1">
        <a:spcBef>
          <a:spcPct val="20000"/>
        </a:spcBef>
        <a:spcAft>
          <a:spcPct val="0"/>
        </a:spcAft>
        <a:buChar char="–"/>
        <a:defRPr sz="2899">
          <a:solidFill>
            <a:schemeClr val="tx1"/>
          </a:solidFill>
          <a:latin typeface="+mn-lt"/>
        </a:defRPr>
      </a:lvl2pPr>
      <a:lvl3pPr marL="1162696" indent="-232539" algn="l" rtl="0" eaLnBrk="1" fontAlgn="base" hangingPunct="1">
        <a:spcBef>
          <a:spcPct val="20000"/>
        </a:spcBef>
        <a:spcAft>
          <a:spcPct val="0"/>
        </a:spcAft>
        <a:buChar char="•"/>
        <a:defRPr sz="2400">
          <a:solidFill>
            <a:schemeClr val="tx1"/>
          </a:solidFill>
          <a:latin typeface="+mn-lt"/>
        </a:defRPr>
      </a:lvl3pPr>
      <a:lvl4pPr marL="1627773" indent="-232539" algn="l" rtl="0" eaLnBrk="1" fontAlgn="base" hangingPunct="1">
        <a:spcBef>
          <a:spcPct val="20000"/>
        </a:spcBef>
        <a:spcAft>
          <a:spcPct val="0"/>
        </a:spcAft>
        <a:buChar char="–"/>
        <a:defRPr sz="2000">
          <a:solidFill>
            <a:schemeClr val="tx1"/>
          </a:solidFill>
          <a:latin typeface="+mn-lt"/>
        </a:defRPr>
      </a:lvl4pPr>
      <a:lvl5pPr marL="2092852" indent="-232539" algn="l" rtl="0" eaLnBrk="1" fontAlgn="base" hangingPunct="1">
        <a:spcBef>
          <a:spcPct val="20000"/>
        </a:spcBef>
        <a:spcAft>
          <a:spcPct val="0"/>
        </a:spcAft>
        <a:buChar char="»"/>
        <a:defRPr sz="2000">
          <a:solidFill>
            <a:schemeClr val="tx1"/>
          </a:solidFill>
          <a:latin typeface="+mn-lt"/>
        </a:defRPr>
      </a:lvl5pPr>
      <a:lvl6pPr marL="2557930" indent="-232539" algn="l" rtl="0" eaLnBrk="1" fontAlgn="base" hangingPunct="1">
        <a:spcBef>
          <a:spcPct val="20000"/>
        </a:spcBef>
        <a:spcAft>
          <a:spcPct val="0"/>
        </a:spcAft>
        <a:buChar char="»"/>
        <a:defRPr sz="2000">
          <a:solidFill>
            <a:schemeClr val="tx1"/>
          </a:solidFill>
          <a:latin typeface="+mn-lt"/>
        </a:defRPr>
      </a:lvl6pPr>
      <a:lvl7pPr marL="3023009" indent="-232539" algn="l" rtl="0" eaLnBrk="1" fontAlgn="base" hangingPunct="1">
        <a:spcBef>
          <a:spcPct val="20000"/>
        </a:spcBef>
        <a:spcAft>
          <a:spcPct val="0"/>
        </a:spcAft>
        <a:buChar char="»"/>
        <a:defRPr sz="2000">
          <a:solidFill>
            <a:schemeClr val="tx1"/>
          </a:solidFill>
          <a:latin typeface="+mn-lt"/>
        </a:defRPr>
      </a:lvl7pPr>
      <a:lvl8pPr marL="3488087" indent="-232539" algn="l" rtl="0" eaLnBrk="1" fontAlgn="base" hangingPunct="1">
        <a:spcBef>
          <a:spcPct val="20000"/>
        </a:spcBef>
        <a:spcAft>
          <a:spcPct val="0"/>
        </a:spcAft>
        <a:buChar char="»"/>
        <a:defRPr sz="2000">
          <a:solidFill>
            <a:schemeClr val="tx1"/>
          </a:solidFill>
          <a:latin typeface="+mn-lt"/>
        </a:defRPr>
      </a:lvl8pPr>
      <a:lvl9pPr marL="3953165" indent="-23253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30157" rtl="0" eaLnBrk="1" latinLnBrk="0" hangingPunct="1">
        <a:defRPr sz="1800" kern="1200">
          <a:solidFill>
            <a:schemeClr val="tx1"/>
          </a:solidFill>
          <a:latin typeface="+mn-lt"/>
          <a:ea typeface="+mn-ea"/>
          <a:cs typeface="+mn-cs"/>
        </a:defRPr>
      </a:lvl1pPr>
      <a:lvl2pPr marL="465078" algn="l" defTabSz="930157" rtl="0" eaLnBrk="1" latinLnBrk="0" hangingPunct="1">
        <a:defRPr sz="1800" kern="1200">
          <a:solidFill>
            <a:schemeClr val="tx1"/>
          </a:solidFill>
          <a:latin typeface="+mn-lt"/>
          <a:ea typeface="+mn-ea"/>
          <a:cs typeface="+mn-cs"/>
        </a:defRPr>
      </a:lvl2pPr>
      <a:lvl3pPr marL="930157" algn="l" defTabSz="930157" rtl="0" eaLnBrk="1" latinLnBrk="0" hangingPunct="1">
        <a:defRPr sz="1800" kern="1200">
          <a:solidFill>
            <a:schemeClr val="tx1"/>
          </a:solidFill>
          <a:latin typeface="+mn-lt"/>
          <a:ea typeface="+mn-ea"/>
          <a:cs typeface="+mn-cs"/>
        </a:defRPr>
      </a:lvl3pPr>
      <a:lvl4pPr marL="1395235" algn="l" defTabSz="930157" rtl="0" eaLnBrk="1" latinLnBrk="0" hangingPunct="1">
        <a:defRPr sz="1800" kern="1200">
          <a:solidFill>
            <a:schemeClr val="tx1"/>
          </a:solidFill>
          <a:latin typeface="+mn-lt"/>
          <a:ea typeface="+mn-ea"/>
          <a:cs typeface="+mn-cs"/>
        </a:defRPr>
      </a:lvl4pPr>
      <a:lvl5pPr marL="1860312" algn="l" defTabSz="930157" rtl="0" eaLnBrk="1" latinLnBrk="0" hangingPunct="1">
        <a:defRPr sz="1800" kern="1200">
          <a:solidFill>
            <a:schemeClr val="tx1"/>
          </a:solidFill>
          <a:latin typeface="+mn-lt"/>
          <a:ea typeface="+mn-ea"/>
          <a:cs typeface="+mn-cs"/>
        </a:defRPr>
      </a:lvl5pPr>
      <a:lvl6pPr marL="2325391" algn="l" defTabSz="930157" rtl="0" eaLnBrk="1" latinLnBrk="0" hangingPunct="1">
        <a:defRPr sz="1800" kern="1200">
          <a:solidFill>
            <a:schemeClr val="tx1"/>
          </a:solidFill>
          <a:latin typeface="+mn-lt"/>
          <a:ea typeface="+mn-ea"/>
          <a:cs typeface="+mn-cs"/>
        </a:defRPr>
      </a:lvl6pPr>
      <a:lvl7pPr marL="2790469" algn="l" defTabSz="930157" rtl="0" eaLnBrk="1" latinLnBrk="0" hangingPunct="1">
        <a:defRPr sz="1800" kern="1200">
          <a:solidFill>
            <a:schemeClr val="tx1"/>
          </a:solidFill>
          <a:latin typeface="+mn-lt"/>
          <a:ea typeface="+mn-ea"/>
          <a:cs typeface="+mn-cs"/>
        </a:defRPr>
      </a:lvl7pPr>
      <a:lvl8pPr marL="3255548" algn="l" defTabSz="930157" rtl="0" eaLnBrk="1" latinLnBrk="0" hangingPunct="1">
        <a:defRPr sz="1800" kern="1200">
          <a:solidFill>
            <a:schemeClr val="tx1"/>
          </a:solidFill>
          <a:latin typeface="+mn-lt"/>
          <a:ea typeface="+mn-ea"/>
          <a:cs typeface="+mn-cs"/>
        </a:defRPr>
      </a:lvl8pPr>
      <a:lvl9pPr marL="3720626" algn="l" defTabSz="93015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59608"/>
                <a:invGamma/>
              </a:schemeClr>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1" y="0"/>
            <a:ext cx="12192000" cy="6858000"/>
            <a:chOff x="0" y="0"/>
            <a:chExt cx="5760" cy="4320"/>
          </a:xfrm>
        </p:grpSpPr>
        <p:sp>
          <p:nvSpPr>
            <p:cNvPr id="6150" name="Rectangle 3"/>
            <p:cNvSpPr>
              <a:spLocks noChangeArrowheads="1"/>
            </p:cNvSpPr>
            <p:nvPr/>
          </p:nvSpPr>
          <p:spPr bwMode="auto">
            <a:xfrm>
              <a:off x="0" y="3744"/>
              <a:ext cx="47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grpSp>
          <p:nvGrpSpPr>
            <p:cNvPr id="6151" name="Group 4"/>
            <p:cNvGrpSpPr>
              <a:grpSpLocks/>
            </p:cNvGrpSpPr>
            <p:nvPr/>
          </p:nvGrpSpPr>
          <p:grpSpPr bwMode="auto">
            <a:xfrm>
              <a:off x="0" y="0"/>
              <a:ext cx="5760" cy="4239"/>
              <a:chOff x="0" y="0"/>
              <a:chExt cx="5760" cy="4239"/>
            </a:xfrm>
          </p:grpSpPr>
          <p:sp>
            <p:nvSpPr>
              <p:cNvPr id="6152" name="Rectangle 5"/>
              <p:cNvSpPr>
                <a:spLocks noChangeArrowheads="1"/>
              </p:cNvSpPr>
              <p:nvPr/>
            </p:nvSpPr>
            <p:spPr bwMode="auto">
              <a:xfrm>
                <a:off x="0" y="0"/>
                <a:ext cx="5760" cy="453"/>
              </a:xfrm>
              <a:prstGeom prst="rect">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sz="1500" b="0" dirty="0">
                  <a:solidFill>
                    <a:srgbClr val="000000"/>
                  </a:solidFill>
                </a:endParaRPr>
              </a:p>
            </p:txBody>
          </p:sp>
          <p:sp>
            <p:nvSpPr>
              <p:cNvPr id="29702" name="Rectangle 6"/>
              <p:cNvSpPr>
                <a:spLocks noChangeArrowheads="1"/>
              </p:cNvSpPr>
              <p:nvPr/>
            </p:nvSpPr>
            <p:spPr bwMode="auto">
              <a:xfrm>
                <a:off x="0" y="0"/>
                <a:ext cx="476" cy="3792"/>
              </a:xfrm>
              <a:prstGeom prst="rect">
                <a:avLst/>
              </a:prstGeom>
              <a:gradFill rotWithShape="0">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a:defRPr/>
                </a:pPr>
                <a:endParaRPr lang="en-US" sz="1500" b="0" dirty="0">
                  <a:solidFill>
                    <a:prstClr val="black"/>
                  </a:solidFill>
                  <a:latin typeface="Arial"/>
                  <a:cs typeface="+mn-cs"/>
                </a:endParaRPr>
              </a:p>
            </p:txBody>
          </p:sp>
          <p:pic>
            <p:nvPicPr>
              <p:cNvPr id="6154"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 y="3795"/>
                <a:ext cx="36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147" name="Rectangle 8"/>
          <p:cNvSpPr>
            <a:spLocks noGrp="1" noChangeArrowheads="1"/>
          </p:cNvSpPr>
          <p:nvPr>
            <p:ph type="title"/>
          </p:nvPr>
        </p:nvSpPr>
        <p:spPr bwMode="auto">
          <a:xfrm>
            <a:off x="1007533" y="0"/>
            <a:ext cx="10972800" cy="71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23" tIns="46511" rIns="93023" bIns="46511" numCol="1" anchor="ctr" anchorCtr="0" compatLnSpc="1">
            <a:prstTxWarp prst="textNoShape">
              <a:avLst/>
            </a:prstTxWarp>
          </a:bodyPr>
          <a:lstStyle/>
          <a:p>
            <a:pPr lvl="0"/>
            <a:r>
              <a:rPr lang="tr-TR"/>
              <a:t>Asıl başlık stili için tıklatın</a:t>
            </a:r>
          </a:p>
        </p:txBody>
      </p:sp>
      <p:sp>
        <p:nvSpPr>
          <p:cNvPr id="6148" name="Rectangle 9"/>
          <p:cNvSpPr>
            <a:spLocks noGrp="1" noChangeArrowheads="1"/>
          </p:cNvSpPr>
          <p:nvPr>
            <p:ph type="body" idx="1"/>
          </p:nvPr>
        </p:nvSpPr>
        <p:spPr bwMode="auto">
          <a:xfrm>
            <a:off x="1007533" y="906465"/>
            <a:ext cx="10972800" cy="533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3023" tIns="46511" rIns="93023" bIns="46511" numCol="1" anchor="t" anchorCtr="0" compatLnSpc="1">
            <a:prstTxWarp prst="textNoShape">
              <a:avLst/>
            </a:prstTxWarp>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29706" name="Rectangle 10"/>
          <p:cNvSpPr>
            <a:spLocks noGrp="1" noChangeArrowheads="1"/>
          </p:cNvSpPr>
          <p:nvPr>
            <p:ph type="sldNum" sz="quarter" idx="4"/>
          </p:nvPr>
        </p:nvSpPr>
        <p:spPr bwMode="auto">
          <a:xfrm>
            <a:off x="9347202" y="6381751"/>
            <a:ext cx="2844798" cy="476251"/>
          </a:xfrm>
          <a:prstGeom prst="rect">
            <a:avLst/>
          </a:prstGeom>
          <a:noFill/>
          <a:ln w="9525">
            <a:noFill/>
            <a:miter lim="800000"/>
            <a:headEnd/>
            <a:tailEnd/>
          </a:ln>
          <a:effectLst/>
        </p:spPr>
        <p:txBody>
          <a:bodyPr vert="horz" wrap="square" lIns="93023" tIns="46511" rIns="93023" bIns="46511" numCol="1" anchor="t" anchorCtr="0" compatLnSpc="1">
            <a:prstTxWarp prst="textNoShape">
              <a:avLst/>
            </a:prstTxWarp>
          </a:bodyPr>
          <a:lstStyle>
            <a:lvl1pPr algn="r" eaLnBrk="0" hangingPunct="0">
              <a:defRPr sz="1400" b="0">
                <a:solidFill>
                  <a:prstClr val="black"/>
                </a:solidFill>
                <a:latin typeface="Arial" charset="0"/>
                <a:cs typeface="+mn-cs"/>
              </a:defRPr>
            </a:lvl1pPr>
          </a:lstStyle>
          <a:p>
            <a:pPr>
              <a:defRPr/>
            </a:pPr>
            <a:fld id="{84B92C1C-6774-47EB-A4B7-DFB8B59A11AC}" type="slidenum">
              <a:rPr lang="tr-TR"/>
              <a:pPr>
                <a:defRPr/>
              </a:pPr>
              <a:t>‹#›</a:t>
            </a:fld>
            <a:endParaRPr lang="tr-TR" dirty="0"/>
          </a:p>
        </p:txBody>
      </p:sp>
    </p:spTree>
    <p:extLst>
      <p:ext uri="{BB962C8B-B14F-4D97-AF65-F5344CB8AC3E}">
        <p14:creationId xmlns:p14="http://schemas.microsoft.com/office/powerpoint/2010/main" val="252899794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ransition/>
  <p:hf hdr="0" ftr="0" dt="0"/>
  <p:txStyles>
    <p:titleStyle>
      <a:lvl1pPr algn="l" rtl="0" eaLnBrk="1" fontAlgn="base" hangingPunct="1">
        <a:spcBef>
          <a:spcPct val="0"/>
        </a:spcBef>
        <a:spcAft>
          <a:spcPct val="0"/>
        </a:spcAft>
        <a:defRPr sz="3699" b="1">
          <a:solidFill>
            <a:schemeClr val="bg1"/>
          </a:solidFill>
          <a:latin typeface="+mj-lt"/>
          <a:ea typeface="+mj-ea"/>
          <a:cs typeface="+mj-cs"/>
        </a:defRPr>
      </a:lvl1pPr>
      <a:lvl2pPr algn="l" rtl="0" eaLnBrk="1" fontAlgn="base" hangingPunct="1">
        <a:spcBef>
          <a:spcPct val="0"/>
        </a:spcBef>
        <a:spcAft>
          <a:spcPct val="0"/>
        </a:spcAft>
        <a:defRPr sz="3699" b="1">
          <a:solidFill>
            <a:schemeClr val="bg1"/>
          </a:solidFill>
          <a:latin typeface="Arial" charset="0"/>
        </a:defRPr>
      </a:lvl2pPr>
      <a:lvl3pPr algn="l" rtl="0" eaLnBrk="1" fontAlgn="base" hangingPunct="1">
        <a:spcBef>
          <a:spcPct val="0"/>
        </a:spcBef>
        <a:spcAft>
          <a:spcPct val="0"/>
        </a:spcAft>
        <a:defRPr sz="3699" b="1">
          <a:solidFill>
            <a:schemeClr val="bg1"/>
          </a:solidFill>
          <a:latin typeface="Arial" charset="0"/>
        </a:defRPr>
      </a:lvl3pPr>
      <a:lvl4pPr algn="l" rtl="0" eaLnBrk="1" fontAlgn="base" hangingPunct="1">
        <a:spcBef>
          <a:spcPct val="0"/>
        </a:spcBef>
        <a:spcAft>
          <a:spcPct val="0"/>
        </a:spcAft>
        <a:defRPr sz="3699" b="1">
          <a:solidFill>
            <a:schemeClr val="bg1"/>
          </a:solidFill>
          <a:latin typeface="Arial" charset="0"/>
        </a:defRPr>
      </a:lvl4pPr>
      <a:lvl5pPr algn="l" rtl="0" eaLnBrk="1" fontAlgn="base" hangingPunct="1">
        <a:spcBef>
          <a:spcPct val="0"/>
        </a:spcBef>
        <a:spcAft>
          <a:spcPct val="0"/>
        </a:spcAft>
        <a:defRPr sz="3699" b="1">
          <a:solidFill>
            <a:schemeClr val="bg1"/>
          </a:solidFill>
          <a:latin typeface="Arial" charset="0"/>
        </a:defRPr>
      </a:lvl5pPr>
      <a:lvl6pPr marL="465078" algn="l" rtl="0" eaLnBrk="1" fontAlgn="base" hangingPunct="1">
        <a:spcBef>
          <a:spcPct val="0"/>
        </a:spcBef>
        <a:spcAft>
          <a:spcPct val="0"/>
        </a:spcAft>
        <a:defRPr sz="3699" b="1">
          <a:solidFill>
            <a:schemeClr val="bg1"/>
          </a:solidFill>
          <a:latin typeface="Arial" charset="0"/>
        </a:defRPr>
      </a:lvl6pPr>
      <a:lvl7pPr marL="930157" algn="l" rtl="0" eaLnBrk="1" fontAlgn="base" hangingPunct="1">
        <a:spcBef>
          <a:spcPct val="0"/>
        </a:spcBef>
        <a:spcAft>
          <a:spcPct val="0"/>
        </a:spcAft>
        <a:defRPr sz="3699" b="1">
          <a:solidFill>
            <a:schemeClr val="bg1"/>
          </a:solidFill>
          <a:latin typeface="Arial" charset="0"/>
        </a:defRPr>
      </a:lvl7pPr>
      <a:lvl8pPr marL="1395235" algn="l" rtl="0" eaLnBrk="1" fontAlgn="base" hangingPunct="1">
        <a:spcBef>
          <a:spcPct val="0"/>
        </a:spcBef>
        <a:spcAft>
          <a:spcPct val="0"/>
        </a:spcAft>
        <a:defRPr sz="3699" b="1">
          <a:solidFill>
            <a:schemeClr val="bg1"/>
          </a:solidFill>
          <a:latin typeface="Arial" charset="0"/>
        </a:defRPr>
      </a:lvl8pPr>
      <a:lvl9pPr marL="1860312" algn="l" rtl="0" eaLnBrk="1" fontAlgn="base" hangingPunct="1">
        <a:spcBef>
          <a:spcPct val="0"/>
        </a:spcBef>
        <a:spcAft>
          <a:spcPct val="0"/>
        </a:spcAft>
        <a:defRPr sz="3699" b="1">
          <a:solidFill>
            <a:schemeClr val="bg1"/>
          </a:solidFill>
          <a:latin typeface="Arial" charset="0"/>
        </a:defRPr>
      </a:lvl9pPr>
    </p:titleStyle>
    <p:bodyStyle>
      <a:lvl1pPr marL="348809" indent="-348809" algn="l" rtl="0" eaLnBrk="1" fontAlgn="base" hangingPunct="1">
        <a:spcBef>
          <a:spcPct val="20000"/>
        </a:spcBef>
        <a:spcAft>
          <a:spcPct val="0"/>
        </a:spcAft>
        <a:buChar char="•"/>
        <a:defRPr sz="3299">
          <a:solidFill>
            <a:schemeClr val="tx1"/>
          </a:solidFill>
          <a:latin typeface="+mn-lt"/>
          <a:ea typeface="+mn-ea"/>
          <a:cs typeface="+mn-cs"/>
        </a:defRPr>
      </a:lvl1pPr>
      <a:lvl2pPr marL="755753" indent="-290675" algn="l" rtl="0" eaLnBrk="1" fontAlgn="base" hangingPunct="1">
        <a:spcBef>
          <a:spcPct val="20000"/>
        </a:spcBef>
        <a:spcAft>
          <a:spcPct val="0"/>
        </a:spcAft>
        <a:buChar char="–"/>
        <a:defRPr sz="2899">
          <a:solidFill>
            <a:schemeClr val="tx1"/>
          </a:solidFill>
          <a:latin typeface="+mn-lt"/>
        </a:defRPr>
      </a:lvl2pPr>
      <a:lvl3pPr marL="1162696" indent="-232539" algn="l" rtl="0" eaLnBrk="1" fontAlgn="base" hangingPunct="1">
        <a:spcBef>
          <a:spcPct val="20000"/>
        </a:spcBef>
        <a:spcAft>
          <a:spcPct val="0"/>
        </a:spcAft>
        <a:buChar char="•"/>
        <a:defRPr sz="2400">
          <a:solidFill>
            <a:schemeClr val="tx1"/>
          </a:solidFill>
          <a:latin typeface="+mn-lt"/>
        </a:defRPr>
      </a:lvl3pPr>
      <a:lvl4pPr marL="1627773" indent="-232539" algn="l" rtl="0" eaLnBrk="1" fontAlgn="base" hangingPunct="1">
        <a:spcBef>
          <a:spcPct val="20000"/>
        </a:spcBef>
        <a:spcAft>
          <a:spcPct val="0"/>
        </a:spcAft>
        <a:buChar char="–"/>
        <a:defRPr sz="2000">
          <a:solidFill>
            <a:schemeClr val="tx1"/>
          </a:solidFill>
          <a:latin typeface="+mn-lt"/>
        </a:defRPr>
      </a:lvl4pPr>
      <a:lvl5pPr marL="2092852" indent="-232539" algn="l" rtl="0" eaLnBrk="1" fontAlgn="base" hangingPunct="1">
        <a:spcBef>
          <a:spcPct val="20000"/>
        </a:spcBef>
        <a:spcAft>
          <a:spcPct val="0"/>
        </a:spcAft>
        <a:buChar char="»"/>
        <a:defRPr sz="2000">
          <a:solidFill>
            <a:schemeClr val="tx1"/>
          </a:solidFill>
          <a:latin typeface="+mn-lt"/>
        </a:defRPr>
      </a:lvl5pPr>
      <a:lvl6pPr marL="2557930" indent="-232539" algn="l" rtl="0" eaLnBrk="1" fontAlgn="base" hangingPunct="1">
        <a:spcBef>
          <a:spcPct val="20000"/>
        </a:spcBef>
        <a:spcAft>
          <a:spcPct val="0"/>
        </a:spcAft>
        <a:buChar char="»"/>
        <a:defRPr sz="2000">
          <a:solidFill>
            <a:schemeClr val="tx1"/>
          </a:solidFill>
          <a:latin typeface="+mn-lt"/>
        </a:defRPr>
      </a:lvl6pPr>
      <a:lvl7pPr marL="3023009" indent="-232539" algn="l" rtl="0" eaLnBrk="1" fontAlgn="base" hangingPunct="1">
        <a:spcBef>
          <a:spcPct val="20000"/>
        </a:spcBef>
        <a:spcAft>
          <a:spcPct val="0"/>
        </a:spcAft>
        <a:buChar char="»"/>
        <a:defRPr sz="2000">
          <a:solidFill>
            <a:schemeClr val="tx1"/>
          </a:solidFill>
          <a:latin typeface="+mn-lt"/>
        </a:defRPr>
      </a:lvl7pPr>
      <a:lvl8pPr marL="3488087" indent="-232539" algn="l" rtl="0" eaLnBrk="1" fontAlgn="base" hangingPunct="1">
        <a:spcBef>
          <a:spcPct val="20000"/>
        </a:spcBef>
        <a:spcAft>
          <a:spcPct val="0"/>
        </a:spcAft>
        <a:buChar char="»"/>
        <a:defRPr sz="2000">
          <a:solidFill>
            <a:schemeClr val="tx1"/>
          </a:solidFill>
          <a:latin typeface="+mn-lt"/>
        </a:defRPr>
      </a:lvl8pPr>
      <a:lvl9pPr marL="3953165" indent="-23253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30157" rtl="0" eaLnBrk="1" latinLnBrk="0" hangingPunct="1">
        <a:defRPr sz="1800" kern="1200">
          <a:solidFill>
            <a:schemeClr val="tx1"/>
          </a:solidFill>
          <a:latin typeface="+mn-lt"/>
          <a:ea typeface="+mn-ea"/>
          <a:cs typeface="+mn-cs"/>
        </a:defRPr>
      </a:lvl1pPr>
      <a:lvl2pPr marL="465078" algn="l" defTabSz="930157" rtl="0" eaLnBrk="1" latinLnBrk="0" hangingPunct="1">
        <a:defRPr sz="1800" kern="1200">
          <a:solidFill>
            <a:schemeClr val="tx1"/>
          </a:solidFill>
          <a:latin typeface="+mn-lt"/>
          <a:ea typeface="+mn-ea"/>
          <a:cs typeface="+mn-cs"/>
        </a:defRPr>
      </a:lvl2pPr>
      <a:lvl3pPr marL="930157" algn="l" defTabSz="930157" rtl="0" eaLnBrk="1" latinLnBrk="0" hangingPunct="1">
        <a:defRPr sz="1800" kern="1200">
          <a:solidFill>
            <a:schemeClr val="tx1"/>
          </a:solidFill>
          <a:latin typeface="+mn-lt"/>
          <a:ea typeface="+mn-ea"/>
          <a:cs typeface="+mn-cs"/>
        </a:defRPr>
      </a:lvl3pPr>
      <a:lvl4pPr marL="1395235" algn="l" defTabSz="930157" rtl="0" eaLnBrk="1" latinLnBrk="0" hangingPunct="1">
        <a:defRPr sz="1800" kern="1200">
          <a:solidFill>
            <a:schemeClr val="tx1"/>
          </a:solidFill>
          <a:latin typeface="+mn-lt"/>
          <a:ea typeface="+mn-ea"/>
          <a:cs typeface="+mn-cs"/>
        </a:defRPr>
      </a:lvl4pPr>
      <a:lvl5pPr marL="1860312" algn="l" defTabSz="930157" rtl="0" eaLnBrk="1" latinLnBrk="0" hangingPunct="1">
        <a:defRPr sz="1800" kern="1200">
          <a:solidFill>
            <a:schemeClr val="tx1"/>
          </a:solidFill>
          <a:latin typeface="+mn-lt"/>
          <a:ea typeface="+mn-ea"/>
          <a:cs typeface="+mn-cs"/>
        </a:defRPr>
      </a:lvl5pPr>
      <a:lvl6pPr marL="2325391" algn="l" defTabSz="930157" rtl="0" eaLnBrk="1" latinLnBrk="0" hangingPunct="1">
        <a:defRPr sz="1800" kern="1200">
          <a:solidFill>
            <a:schemeClr val="tx1"/>
          </a:solidFill>
          <a:latin typeface="+mn-lt"/>
          <a:ea typeface="+mn-ea"/>
          <a:cs typeface="+mn-cs"/>
        </a:defRPr>
      </a:lvl6pPr>
      <a:lvl7pPr marL="2790469" algn="l" defTabSz="930157" rtl="0" eaLnBrk="1" latinLnBrk="0" hangingPunct="1">
        <a:defRPr sz="1800" kern="1200">
          <a:solidFill>
            <a:schemeClr val="tx1"/>
          </a:solidFill>
          <a:latin typeface="+mn-lt"/>
          <a:ea typeface="+mn-ea"/>
          <a:cs typeface="+mn-cs"/>
        </a:defRPr>
      </a:lvl7pPr>
      <a:lvl8pPr marL="3255548" algn="l" defTabSz="930157" rtl="0" eaLnBrk="1" latinLnBrk="0" hangingPunct="1">
        <a:defRPr sz="1800" kern="1200">
          <a:solidFill>
            <a:schemeClr val="tx1"/>
          </a:solidFill>
          <a:latin typeface="+mn-lt"/>
          <a:ea typeface="+mn-ea"/>
          <a:cs typeface="+mn-cs"/>
        </a:defRPr>
      </a:lvl8pPr>
      <a:lvl9pPr marL="3720626" algn="l" defTabSz="93015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2" y="365126"/>
            <a:ext cx="10515600" cy="1325563"/>
          </a:xfrm>
          <a:prstGeom prst="rect">
            <a:avLst/>
          </a:prstGeom>
        </p:spPr>
        <p:txBody>
          <a:bodyPr vert="horz" lIns="93023" tIns="46511" rIns="93023" bIns="46511" rtlCol="0" anchor="ctr">
            <a:normAutofit/>
          </a:bodyPr>
          <a:lstStyle/>
          <a:p>
            <a:r>
              <a:rPr lang="tr-TR"/>
              <a:t>Asıl başlık stili için tıklatın</a:t>
            </a:r>
          </a:p>
        </p:txBody>
      </p:sp>
      <p:sp>
        <p:nvSpPr>
          <p:cNvPr id="3" name="Metin Yer Tutucusu 2"/>
          <p:cNvSpPr>
            <a:spLocks noGrp="1"/>
          </p:cNvSpPr>
          <p:nvPr>
            <p:ph type="body" idx="1"/>
          </p:nvPr>
        </p:nvSpPr>
        <p:spPr>
          <a:xfrm>
            <a:off x="838202" y="1825626"/>
            <a:ext cx="10515600" cy="4351339"/>
          </a:xfrm>
          <a:prstGeom prst="rect">
            <a:avLst/>
          </a:prstGeom>
        </p:spPr>
        <p:txBody>
          <a:bodyPr vert="horz" lIns="93023" tIns="46511" rIns="93023" bIns="46511"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2" y="6356355"/>
            <a:ext cx="2743200" cy="365124"/>
          </a:xfrm>
          <a:prstGeom prst="rect">
            <a:avLst/>
          </a:prstGeom>
        </p:spPr>
        <p:txBody>
          <a:bodyPr vert="horz" lIns="93023" tIns="46511" rIns="93023" bIns="46511" rtlCol="0" anchor="ctr"/>
          <a:lstStyle>
            <a:lvl1pPr algn="l">
              <a:defRPr sz="1000">
                <a:solidFill>
                  <a:schemeClr val="tx1">
                    <a:tint val="75000"/>
                  </a:schemeClr>
                </a:solidFill>
              </a:defRPr>
            </a:lvl1pPr>
          </a:lstStyle>
          <a:p>
            <a:fld id="{EF6A40F3-D762-48C5-B757-13FFFC7ECF74}" type="datetimeFigureOut">
              <a:rPr lang="tr-TR" smtClean="0"/>
              <a:t>3.12.2024</a:t>
            </a:fld>
            <a:endParaRPr lang="tr-TR"/>
          </a:p>
        </p:txBody>
      </p:sp>
      <p:sp>
        <p:nvSpPr>
          <p:cNvPr id="5" name="Altbilgi Yer Tutucusu 4"/>
          <p:cNvSpPr>
            <a:spLocks noGrp="1"/>
          </p:cNvSpPr>
          <p:nvPr>
            <p:ph type="ftr" sz="quarter" idx="3"/>
          </p:nvPr>
        </p:nvSpPr>
        <p:spPr>
          <a:xfrm>
            <a:off x="4038602" y="6356355"/>
            <a:ext cx="4114800" cy="365124"/>
          </a:xfrm>
          <a:prstGeom prst="rect">
            <a:avLst/>
          </a:prstGeom>
        </p:spPr>
        <p:txBody>
          <a:bodyPr vert="horz" lIns="93023" tIns="46511" rIns="93023" bIns="46511" rtlCol="0" anchor="ctr"/>
          <a:lstStyle>
            <a:lvl1pPr algn="ctr">
              <a:defRPr sz="10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5"/>
            <a:ext cx="2743200" cy="365124"/>
          </a:xfrm>
          <a:prstGeom prst="rect">
            <a:avLst/>
          </a:prstGeom>
        </p:spPr>
        <p:txBody>
          <a:bodyPr vert="horz" lIns="93023" tIns="46511" rIns="93023" bIns="46511" rtlCol="0" anchor="ctr"/>
          <a:lstStyle>
            <a:lvl1pPr algn="r">
              <a:defRPr sz="1000">
                <a:solidFill>
                  <a:schemeClr val="tx1">
                    <a:tint val="75000"/>
                  </a:schemeClr>
                </a:solidFill>
              </a:defRPr>
            </a:lvl1pPr>
          </a:lstStyle>
          <a:p>
            <a:fld id="{6B5068A4-7AB1-4987-BEC0-486BCDB874F9}" type="slidenum">
              <a:rPr lang="tr-TR" smtClean="0"/>
              <a:t>‹#›</a:t>
            </a:fld>
            <a:endParaRPr lang="tr-TR"/>
          </a:p>
        </p:txBody>
      </p:sp>
    </p:spTree>
    <p:extLst>
      <p:ext uri="{BB962C8B-B14F-4D97-AF65-F5344CB8AC3E}">
        <p14:creationId xmlns:p14="http://schemas.microsoft.com/office/powerpoint/2010/main" val="1819999195"/>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30" r:id="rId15"/>
  </p:sldLayoutIdLst>
  <p:txStyles>
    <p:titleStyle>
      <a:lvl1pPr algn="l" defTabSz="697618" rtl="0" eaLnBrk="1" latinLnBrk="0" hangingPunct="1">
        <a:lnSpc>
          <a:spcPct val="90000"/>
        </a:lnSpc>
        <a:spcBef>
          <a:spcPct val="0"/>
        </a:spcBef>
        <a:buNone/>
        <a:defRPr sz="3499" kern="1200">
          <a:solidFill>
            <a:schemeClr val="tx1"/>
          </a:solidFill>
          <a:latin typeface="+mj-lt"/>
          <a:ea typeface="+mj-ea"/>
          <a:cs typeface="+mj-cs"/>
        </a:defRPr>
      </a:lvl1pPr>
    </p:titleStyle>
    <p:bodyStyle>
      <a:lvl1pPr marL="174404" indent="-174404" algn="l" defTabSz="697618" rtl="0" eaLnBrk="1" latinLnBrk="0" hangingPunct="1">
        <a:lnSpc>
          <a:spcPct val="90000"/>
        </a:lnSpc>
        <a:spcBef>
          <a:spcPts val="763"/>
        </a:spcBef>
        <a:buFont typeface="Arial" panose="020B0604020202020204" pitchFamily="34" charset="0"/>
        <a:buChar char="•"/>
        <a:defRPr sz="2100" kern="1200">
          <a:solidFill>
            <a:schemeClr val="tx1"/>
          </a:solidFill>
          <a:latin typeface="+mn-lt"/>
          <a:ea typeface="+mn-ea"/>
          <a:cs typeface="+mn-cs"/>
        </a:defRPr>
      </a:lvl1pPr>
      <a:lvl2pPr marL="523213" indent="-174404" algn="l" defTabSz="697618" rtl="0" eaLnBrk="1" latinLnBrk="0" hangingPunct="1">
        <a:lnSpc>
          <a:spcPct val="90000"/>
        </a:lnSpc>
        <a:spcBef>
          <a:spcPts val="382"/>
        </a:spcBef>
        <a:buFont typeface="Arial" panose="020B0604020202020204" pitchFamily="34" charset="0"/>
        <a:buChar char="•"/>
        <a:defRPr sz="1800" kern="1200">
          <a:solidFill>
            <a:schemeClr val="tx1"/>
          </a:solidFill>
          <a:latin typeface="+mn-lt"/>
          <a:ea typeface="+mn-ea"/>
          <a:cs typeface="+mn-cs"/>
        </a:defRPr>
      </a:lvl2pPr>
      <a:lvl3pPr marL="872023" indent="-174404" algn="l" defTabSz="697618" rtl="0" eaLnBrk="1" latinLnBrk="0" hangingPunct="1">
        <a:lnSpc>
          <a:spcPct val="90000"/>
        </a:lnSpc>
        <a:spcBef>
          <a:spcPts val="382"/>
        </a:spcBef>
        <a:buFont typeface="Arial" panose="020B0604020202020204" pitchFamily="34" charset="0"/>
        <a:buChar char="•"/>
        <a:defRPr sz="1500" kern="1200">
          <a:solidFill>
            <a:schemeClr val="tx1"/>
          </a:solidFill>
          <a:latin typeface="+mn-lt"/>
          <a:ea typeface="+mn-ea"/>
          <a:cs typeface="+mn-cs"/>
        </a:defRPr>
      </a:lvl3pPr>
      <a:lvl4pPr marL="1220831"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4pPr>
      <a:lvl5pPr marL="1569639"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5pPr>
      <a:lvl6pPr marL="1918447"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6pPr>
      <a:lvl7pPr marL="2267256"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7pPr>
      <a:lvl8pPr marL="2616065"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8pPr>
      <a:lvl9pPr marL="2964873"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97618" rtl="0" eaLnBrk="1" latinLnBrk="0" hangingPunct="1">
        <a:defRPr sz="1400" kern="1200">
          <a:solidFill>
            <a:schemeClr val="tx1"/>
          </a:solidFill>
          <a:latin typeface="+mn-lt"/>
          <a:ea typeface="+mn-ea"/>
          <a:cs typeface="+mn-cs"/>
        </a:defRPr>
      </a:lvl1pPr>
      <a:lvl2pPr marL="348809" algn="l" defTabSz="697618" rtl="0" eaLnBrk="1" latinLnBrk="0" hangingPunct="1">
        <a:defRPr sz="1400" kern="1200">
          <a:solidFill>
            <a:schemeClr val="tx1"/>
          </a:solidFill>
          <a:latin typeface="+mn-lt"/>
          <a:ea typeface="+mn-ea"/>
          <a:cs typeface="+mn-cs"/>
        </a:defRPr>
      </a:lvl2pPr>
      <a:lvl3pPr marL="697618" algn="l" defTabSz="697618" rtl="0" eaLnBrk="1" latinLnBrk="0" hangingPunct="1">
        <a:defRPr sz="1400" kern="1200">
          <a:solidFill>
            <a:schemeClr val="tx1"/>
          </a:solidFill>
          <a:latin typeface="+mn-lt"/>
          <a:ea typeface="+mn-ea"/>
          <a:cs typeface="+mn-cs"/>
        </a:defRPr>
      </a:lvl3pPr>
      <a:lvl4pPr marL="1046426" algn="l" defTabSz="697618" rtl="0" eaLnBrk="1" latinLnBrk="0" hangingPunct="1">
        <a:defRPr sz="1400" kern="1200">
          <a:solidFill>
            <a:schemeClr val="tx1"/>
          </a:solidFill>
          <a:latin typeface="+mn-lt"/>
          <a:ea typeface="+mn-ea"/>
          <a:cs typeface="+mn-cs"/>
        </a:defRPr>
      </a:lvl4pPr>
      <a:lvl5pPr marL="1395235" algn="l" defTabSz="697618" rtl="0" eaLnBrk="1" latinLnBrk="0" hangingPunct="1">
        <a:defRPr sz="1400" kern="1200">
          <a:solidFill>
            <a:schemeClr val="tx1"/>
          </a:solidFill>
          <a:latin typeface="+mn-lt"/>
          <a:ea typeface="+mn-ea"/>
          <a:cs typeface="+mn-cs"/>
        </a:defRPr>
      </a:lvl5pPr>
      <a:lvl6pPr marL="1744043" algn="l" defTabSz="697618" rtl="0" eaLnBrk="1" latinLnBrk="0" hangingPunct="1">
        <a:defRPr sz="1400" kern="1200">
          <a:solidFill>
            <a:schemeClr val="tx1"/>
          </a:solidFill>
          <a:latin typeface="+mn-lt"/>
          <a:ea typeface="+mn-ea"/>
          <a:cs typeface="+mn-cs"/>
        </a:defRPr>
      </a:lvl6pPr>
      <a:lvl7pPr marL="2092852" algn="l" defTabSz="697618" rtl="0" eaLnBrk="1" latinLnBrk="0" hangingPunct="1">
        <a:defRPr sz="1400" kern="1200">
          <a:solidFill>
            <a:schemeClr val="tx1"/>
          </a:solidFill>
          <a:latin typeface="+mn-lt"/>
          <a:ea typeface="+mn-ea"/>
          <a:cs typeface="+mn-cs"/>
        </a:defRPr>
      </a:lvl7pPr>
      <a:lvl8pPr marL="2441660" algn="l" defTabSz="697618" rtl="0" eaLnBrk="1" latinLnBrk="0" hangingPunct="1">
        <a:defRPr sz="1400" kern="1200">
          <a:solidFill>
            <a:schemeClr val="tx1"/>
          </a:solidFill>
          <a:latin typeface="+mn-lt"/>
          <a:ea typeface="+mn-ea"/>
          <a:cs typeface="+mn-cs"/>
        </a:defRPr>
      </a:lvl8pPr>
      <a:lvl9pPr marL="2790469" algn="l" defTabSz="69761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B913F65-5522-4E3F-AC90-0EFF4D18903C}"/>
              </a:ext>
            </a:extLst>
          </p:cNvPr>
          <p:cNvSpPr>
            <a:spLocks noGrp="1"/>
          </p:cNvSpPr>
          <p:nvPr>
            <p:ph type="title"/>
          </p:nvPr>
        </p:nvSpPr>
        <p:spPr>
          <a:xfrm>
            <a:off x="1951732" y="143144"/>
            <a:ext cx="10515600" cy="730384"/>
          </a:xfrm>
          <a:prstGeom prst="rect">
            <a:avLst/>
          </a:prstGeom>
        </p:spPr>
        <p:txBody>
          <a:bodyPr vert="horz" lIns="91440" tIns="45720" rIns="91440" bIns="45720" rtlCol="0" anchor="ctr">
            <a:normAutofit/>
          </a:bodyPr>
          <a:lstStyle/>
          <a:p>
            <a:r>
              <a:rPr lang="tr-TR" dirty="0"/>
              <a:t>Asıl başlık stilini düzenlemek için tıklayın</a:t>
            </a:r>
          </a:p>
        </p:txBody>
      </p:sp>
      <p:sp>
        <p:nvSpPr>
          <p:cNvPr id="3" name="Metin Yer Tutucusu 2">
            <a:extLst>
              <a:ext uri="{FF2B5EF4-FFF2-40B4-BE49-F238E27FC236}">
                <a16:creationId xmlns:a16="http://schemas.microsoft.com/office/drawing/2014/main" id="{E74F5A9D-0A58-480B-84DC-A807D2467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703976C-070E-485D-97DD-9E8807E120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B0604020202020204" charset="0"/>
                <a:ea typeface="Roboto" panose="020B0604020202020204" charset="0"/>
              </a:defRPr>
            </a:lvl1pPr>
          </a:lstStyle>
          <a:p>
            <a:endParaRPr lang="tr-TR" dirty="0"/>
          </a:p>
        </p:txBody>
      </p:sp>
      <p:sp>
        <p:nvSpPr>
          <p:cNvPr id="5" name="Alt Bilgi Yer Tutucusu 4">
            <a:extLst>
              <a:ext uri="{FF2B5EF4-FFF2-40B4-BE49-F238E27FC236}">
                <a16:creationId xmlns:a16="http://schemas.microsoft.com/office/drawing/2014/main" id="{60BA9D96-4BCF-4C28-AB9B-B7BDF09FDC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B0604020202020204" charset="0"/>
                <a:ea typeface="Roboto" panose="020B0604020202020204" charset="0"/>
              </a:defRPr>
            </a:lvl1pPr>
          </a:lstStyle>
          <a:p>
            <a:endParaRPr lang="tr-TR" dirty="0"/>
          </a:p>
        </p:txBody>
      </p:sp>
      <p:sp>
        <p:nvSpPr>
          <p:cNvPr id="6" name="Slayt Numarası Yer Tutucusu 5">
            <a:extLst>
              <a:ext uri="{FF2B5EF4-FFF2-40B4-BE49-F238E27FC236}">
                <a16:creationId xmlns:a16="http://schemas.microsoft.com/office/drawing/2014/main" id="{0BC8D423-52AA-4B1D-B1F7-7DC1569E7E6E}"/>
              </a:ext>
            </a:extLst>
          </p:cNvPr>
          <p:cNvSpPr>
            <a:spLocks noGrp="1"/>
          </p:cNvSpPr>
          <p:nvPr>
            <p:ph type="sldNum" sz="quarter" idx="4"/>
          </p:nvPr>
        </p:nvSpPr>
        <p:spPr>
          <a:xfrm>
            <a:off x="932287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B0604020202020204" charset="0"/>
                <a:ea typeface="Roboto" panose="020B0604020202020204" charset="0"/>
              </a:defRPr>
            </a:lvl1pPr>
          </a:lstStyle>
          <a:p>
            <a:fld id="{376D99DA-EA9F-40EE-8B15-66C9FF3956A0}" type="slidenum">
              <a:rPr lang="tr-TR" smtClean="0"/>
              <a:pPr/>
              <a:t>‹#›</a:t>
            </a:fld>
            <a:endParaRPr lang="tr-TR" dirty="0"/>
          </a:p>
        </p:txBody>
      </p:sp>
    </p:spTree>
    <p:extLst>
      <p:ext uri="{BB962C8B-B14F-4D97-AF65-F5344CB8AC3E}">
        <p14:creationId xmlns:p14="http://schemas.microsoft.com/office/powerpoint/2010/main" val="2961802046"/>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Lst>
  <p:hf hdr="0" ftr="0" dt="0"/>
  <p:txStyles>
    <p:titleStyle>
      <a:lvl1pPr algn="l" defTabSz="914400" rtl="0" eaLnBrk="1" latinLnBrk="0" hangingPunct="1">
        <a:lnSpc>
          <a:spcPct val="90000"/>
        </a:lnSpc>
        <a:spcBef>
          <a:spcPct val="0"/>
        </a:spcBef>
        <a:buNone/>
        <a:defRPr sz="3200" kern="1200">
          <a:solidFill>
            <a:srgbClr val="FF0000"/>
          </a:solidFill>
          <a:latin typeface="Roboto" panose="020B0604020202020204" charset="0"/>
          <a:ea typeface="Roboto" panose="020B060402020202020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B0604020202020204" charset="0"/>
          <a:ea typeface="Roboto" panose="020B060402020202020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B0604020202020204" charset="0"/>
          <a:ea typeface="Roboto" panose="020B060402020202020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B0604020202020204" charset="0"/>
          <a:ea typeface="Roboto" panose="020B060402020202020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B0604020202020204" charset="0"/>
          <a:ea typeface="Roboto" panose="020B060402020202020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B0604020202020204" charset="0"/>
          <a:ea typeface="Roboto" panose="020B060402020202020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17.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hyperlink" Target="https://tubitak.gov.tr/sites/default/files/21566/teknoloji_hazirlik_seviyeleri_ve_oncelikli_teknoloji_alanlari_ar-ge_ve_yenilik_konulari.pdf" TargetMode="External"/><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117.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hyperlink" Target="https://www.tubitak.gov.tr/tr/destekler/sanayi/ulusal-destek-programlari/icerik-1505-universite-sanayi-isbirligi-destek-programi" TargetMode="External"/><Relationship Id="rId2" Type="http://schemas.openxmlformats.org/officeDocument/2006/relationships/notesSlide" Target="../notesSlides/notesSlide12.xml"/><Relationship Id="rId1" Type="http://schemas.openxmlformats.org/officeDocument/2006/relationships/slideLayout" Target="../slideLayouts/slideLayout117.xml"/><Relationship Id="rId6" Type="http://schemas.openxmlformats.org/officeDocument/2006/relationships/image" Target="../media/image27.emf"/><Relationship Id="rId5" Type="http://schemas.openxmlformats.org/officeDocument/2006/relationships/image" Target="../media/image33.emf"/><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hyperlink" Target="https://www.tubitak.gov.tr/tr/destekler/sanayi/ulusal-destek-programlari/icerik-1702-patent-tabanli-teknoloji-transferi-destekleme-cagrisi" TargetMode="External"/><Relationship Id="rId2" Type="http://schemas.openxmlformats.org/officeDocument/2006/relationships/notesSlide" Target="../notesSlides/notesSlide13.xml"/><Relationship Id="rId1" Type="http://schemas.openxmlformats.org/officeDocument/2006/relationships/slideLayout" Target="../slideLayouts/slideLayout117.xml"/><Relationship Id="rId6" Type="http://schemas.openxmlformats.org/officeDocument/2006/relationships/image" Target="../media/image27.emf"/><Relationship Id="rId5" Type="http://schemas.openxmlformats.org/officeDocument/2006/relationships/image" Target="../media/image33.emf"/><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117.xml"/><Relationship Id="rId6" Type="http://schemas.openxmlformats.org/officeDocument/2006/relationships/image" Target="../media/image27.emf"/><Relationship Id="rId5" Type="http://schemas.openxmlformats.org/officeDocument/2006/relationships/image" Target="../media/image33.emf"/><Relationship Id="rId10" Type="http://schemas.openxmlformats.org/officeDocument/2006/relationships/hyperlink" Target="https://www.tubitak.gov.tr/tr/destekler/sanayi/ulusal-destek-programlari/icerik-1511-tubitak-oncelikli-alanlar-arastirma-teknoloji-gelistirme-ve-yenilik-p-d-pteknoloji-odakli" TargetMode="External"/><Relationship Id="rId4" Type="http://schemas.openxmlformats.org/officeDocument/2006/relationships/image" Target="../media/image26.emf"/><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26.emf"/><Relationship Id="rId7" Type="http://schemas.openxmlformats.org/officeDocument/2006/relationships/image" Target="../media/image39.png"/><Relationship Id="rId12" Type="http://schemas.openxmlformats.org/officeDocument/2006/relationships/image" Target="../media/image44.jpeg"/><Relationship Id="rId17" Type="http://schemas.openxmlformats.org/officeDocument/2006/relationships/hyperlink" Target="https://www.tubitak.gov.tr/tr/destekler/sanayi/ulusal-destek-programlari/icerik-1515-oncul-ar-ge-laboratuvarlari-destekleme-programi" TargetMode="External"/><Relationship Id="rId2" Type="http://schemas.openxmlformats.org/officeDocument/2006/relationships/notesSlide" Target="../notesSlides/notesSlide15.xml"/><Relationship Id="rId16" Type="http://schemas.openxmlformats.org/officeDocument/2006/relationships/image" Target="../media/image48.jpeg"/><Relationship Id="rId1" Type="http://schemas.openxmlformats.org/officeDocument/2006/relationships/slideLayout" Target="../slideLayouts/slideLayout12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27.emf"/><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3.emf"/><Relationship Id="rId9" Type="http://schemas.openxmlformats.org/officeDocument/2006/relationships/image" Target="../media/image41.pn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hyperlink" Target="https://www.tubitak.gov.tr/tr/destekler/sanayi/ulusal-destek-programlari/icerik-1707-siparise-dayali-ar-ge-projeleri-icin-kobi-destekleme-cagrisi" TargetMode="External"/><Relationship Id="rId3" Type="http://schemas.openxmlformats.org/officeDocument/2006/relationships/image" Target="../media/image25.emf"/><Relationship Id="rId7" Type="http://schemas.openxmlformats.org/officeDocument/2006/relationships/hyperlink" Target="https://www.tubitak.gov.tr/sites/default/files/21566/db-yesil-ar-ge_ve_yenilik_konu_basliklari-v7.pdf" TargetMode="External"/><Relationship Id="rId2" Type="http://schemas.openxmlformats.org/officeDocument/2006/relationships/notesSlide" Target="../notesSlides/notesSlide16.xml"/><Relationship Id="rId1" Type="http://schemas.openxmlformats.org/officeDocument/2006/relationships/slideLayout" Target="../slideLayouts/slideLayout122.xml"/><Relationship Id="rId6" Type="http://schemas.openxmlformats.org/officeDocument/2006/relationships/image" Target="../media/image27.emf"/><Relationship Id="rId5" Type="http://schemas.openxmlformats.org/officeDocument/2006/relationships/image" Target="../media/image33.em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8" Type="http://schemas.openxmlformats.org/officeDocument/2006/relationships/hyperlink" Target="https://www.tubitak.gov.tr/tr/destekler/sanayi/ulusal-destek-programlari/icerik-1711-yapay-zeka-ekosistem-cagrisi" TargetMode="External"/><Relationship Id="rId3" Type="http://schemas.openxmlformats.org/officeDocument/2006/relationships/image" Target="../media/image26.emf"/><Relationship Id="rId7" Type="http://schemas.openxmlformats.org/officeDocument/2006/relationships/hyperlink" Target="https://tubitak.gov.tr/tr/destekler/sanayi/ulusal-destek-programlari/1711-yapay-zeka-ekosistem-cagrisi" TargetMode="External"/><Relationship Id="rId2" Type="http://schemas.openxmlformats.org/officeDocument/2006/relationships/notesSlide" Target="../notesSlides/notesSlide17.xml"/><Relationship Id="rId1" Type="http://schemas.openxmlformats.org/officeDocument/2006/relationships/slideLayout" Target="../slideLayouts/slideLayout117.xml"/><Relationship Id="rId6" Type="http://schemas.openxmlformats.org/officeDocument/2006/relationships/image" Target="../media/image25.emf"/><Relationship Id="rId5" Type="http://schemas.openxmlformats.org/officeDocument/2006/relationships/image" Target="../media/image27.emf"/><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117.xml"/><Relationship Id="rId5" Type="http://schemas.openxmlformats.org/officeDocument/2006/relationships/hyperlink" Target="https://www.tubitak.gov.tr/tr/destekler/sanayi/ulusal-destek-programlari/icerik-1831-yesil-inovasyon-teknoloji-mentorluk-cagrisi" TargetMode="Externa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117.xml"/><Relationship Id="rId5" Type="http://schemas.openxmlformats.org/officeDocument/2006/relationships/hyperlink" Target="https://www.tubitak.gov.tr/tr/destekler/sanayi/ulusal-destek-programlari/icerik-1832-sanayide-yesil-donusum-cagrisi" TargetMode="External"/><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117.xml"/><Relationship Id="rId5" Type="http://schemas.openxmlformats.org/officeDocument/2006/relationships/hyperlink" Target="https://www.tubitak.gov.tr/tr/destekler/sanayi/ulusal-destek-programlari/icerik-1833-sayem-yesil-donusum-cagrisi" TargetMode="External"/><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8" Type="http://schemas.openxmlformats.org/officeDocument/2006/relationships/hyperlink" Target="https://www.tubitak.gov.tr/tr/destekler/sanayi/ulusal-destek-programlari/icerik-1511-tubitak-oncelikli-alanlar-arastirma-teknoloji-gelistirme-ve-yenilik-p-d-pteknoloji-odakli" TargetMode="External"/><Relationship Id="rId3" Type="http://schemas.openxmlformats.org/officeDocument/2006/relationships/image" Target="../media/image26.emf"/><Relationship Id="rId7" Type="http://schemas.openxmlformats.org/officeDocument/2006/relationships/hyperlink" Target="https://tubitak.gov.tr/tr/destekler/sanayi/ulusal-destek-programlari/1701-ar-ge-proje-degerlendirme-izleme" TargetMode="External"/><Relationship Id="rId2" Type="http://schemas.openxmlformats.org/officeDocument/2006/relationships/notesSlide" Target="../notesSlides/notesSlide21.xml"/><Relationship Id="rId1" Type="http://schemas.openxmlformats.org/officeDocument/2006/relationships/slideLayout" Target="../slideLayouts/slideLayout117.xml"/><Relationship Id="rId6" Type="http://schemas.openxmlformats.org/officeDocument/2006/relationships/image" Target="../media/image25.emf"/><Relationship Id="rId5" Type="http://schemas.openxmlformats.org/officeDocument/2006/relationships/image" Target="../media/image27.emf"/><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3.xml"/><Relationship Id="rId1" Type="http://schemas.openxmlformats.org/officeDocument/2006/relationships/slideLayout" Target="../slideLayouts/slideLayout117.xml"/><Relationship Id="rId6" Type="http://schemas.openxmlformats.org/officeDocument/2006/relationships/hyperlink" Target="https://www.tubitak.gov.tr/tr/destekler/sanayi/uluslararasi-ortakli-destek-programlari/icerik-1509-tubitak-uluslararasi-sanayi-ar-ge-projeleri-destekleme-programi" TargetMode="External"/><Relationship Id="rId5" Type="http://schemas.openxmlformats.org/officeDocument/2006/relationships/image" Target="../media/image27.emf"/><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hyperlink" Target="https://tubitak.gov.tr/tr/destekler/sanayi/uluslararasi-ortakli-destek-programlari/1709-eureka-eurostars" TargetMode="External"/><Relationship Id="rId2" Type="http://schemas.openxmlformats.org/officeDocument/2006/relationships/notesSlide" Target="../notesSlides/notesSlide24.xml"/><Relationship Id="rId1" Type="http://schemas.openxmlformats.org/officeDocument/2006/relationships/slideLayout" Target="../slideLayouts/slideLayout117.xml"/><Relationship Id="rId6" Type="http://schemas.openxmlformats.org/officeDocument/2006/relationships/image" Target="../media/image33.emf"/><Relationship Id="rId5" Type="http://schemas.openxmlformats.org/officeDocument/2006/relationships/image" Target="../media/image27.emf"/><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5.xml"/><Relationship Id="rId1" Type="http://schemas.openxmlformats.org/officeDocument/2006/relationships/slideLayout" Target="../slideLayouts/slideLayout128.xml"/><Relationship Id="rId5" Type="http://schemas.openxmlformats.org/officeDocument/2006/relationships/image" Target="../media/image27.emf"/><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6.xml"/><Relationship Id="rId1" Type="http://schemas.openxmlformats.org/officeDocument/2006/relationships/slideLayout" Target="../slideLayouts/slideLayout117.xml"/><Relationship Id="rId5" Type="http://schemas.openxmlformats.org/officeDocument/2006/relationships/hyperlink" Target="https://tubitak.gov.tr/tr/destekler/sanayi/ulusal-destek-programlari/1612-bigg-1asama-uygulayici-kurulus-cagrisi" TargetMode="External"/><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22.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17.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17.xml"/></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hyperlink" Target="https://tubitak.gov.tr/tr/destekler/sanayi/ulusal-destek-programlari/1607-bigg-kobi-mentor-arayuzu" TargetMode="External"/><Relationship Id="rId2" Type="http://schemas.openxmlformats.org/officeDocument/2006/relationships/notesSlide" Target="../notesSlides/notesSlide29.xml"/><Relationship Id="rId1" Type="http://schemas.openxmlformats.org/officeDocument/2006/relationships/slideLayout" Target="../slideLayouts/slideLayout122.xml"/><Relationship Id="rId6" Type="http://schemas.openxmlformats.org/officeDocument/2006/relationships/image" Target="../media/image27.emf"/><Relationship Id="rId5" Type="http://schemas.openxmlformats.org/officeDocument/2006/relationships/image" Target="../media/image33.emf"/><Relationship Id="rId4" Type="http://schemas.openxmlformats.org/officeDocument/2006/relationships/image" Target="../media/image26.emf"/></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diagramLayout" Target="../diagrams/layout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Data" Target="../diagrams/data2.xml"/><Relationship Id="rId2" Type="http://schemas.openxmlformats.org/officeDocument/2006/relationships/notesSlide" Target="../notesSlides/notesSlide30.xml"/><Relationship Id="rId16" Type="http://schemas.microsoft.com/office/2007/relationships/diagramDrawing" Target="../diagrams/drawing2.xml"/><Relationship Id="rId1" Type="http://schemas.openxmlformats.org/officeDocument/2006/relationships/slideLayout" Target="../slideLayouts/slideLayout122.xml"/><Relationship Id="rId6" Type="http://schemas.openxmlformats.org/officeDocument/2006/relationships/diagramColors" Target="../diagrams/colors1.xml"/><Relationship Id="rId11" Type="http://schemas.openxmlformats.org/officeDocument/2006/relationships/image" Target="../media/image59.png"/><Relationship Id="rId5" Type="http://schemas.openxmlformats.org/officeDocument/2006/relationships/diagramQuickStyle" Target="../diagrams/quickStyle1.xml"/><Relationship Id="rId15" Type="http://schemas.openxmlformats.org/officeDocument/2006/relationships/diagramColors" Target="../diagrams/colors2.xml"/><Relationship Id="rId10" Type="http://schemas.openxmlformats.org/officeDocument/2006/relationships/image" Target="../media/image58.png"/><Relationship Id="rId4" Type="http://schemas.openxmlformats.org/officeDocument/2006/relationships/diagramLayout" Target="../diagrams/layout1.xml"/><Relationship Id="rId9" Type="http://schemas.openxmlformats.org/officeDocument/2006/relationships/image" Target="../media/image57.png"/><Relationship Id="rId1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2.xml"/></Relationships>
</file>

<file path=ppt/slides/_rels/slide3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2.xml"/><Relationship Id="rId1" Type="http://schemas.openxmlformats.org/officeDocument/2006/relationships/slideLayout" Target="../slideLayouts/slideLayout117.xml"/><Relationship Id="rId5" Type="http://schemas.openxmlformats.org/officeDocument/2006/relationships/hyperlink" Target="https://www.tubitak.gov.tr/tr/destekler/sanayi/ulusal-destek-programlari/icerik-1513-teknoloji-transfer-ofisleri-destekleme-programi" TargetMode="External"/><Relationship Id="rId4" Type="http://schemas.openxmlformats.org/officeDocument/2006/relationships/image" Target="../media/image26.emf"/></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3.xml"/><Relationship Id="rId1" Type="http://schemas.openxmlformats.org/officeDocument/2006/relationships/slideLayout" Target="../slideLayouts/slideLayout117.xml"/><Relationship Id="rId5" Type="http://schemas.openxmlformats.org/officeDocument/2006/relationships/hyperlink" Target="https://tubitak.gov.tr/tr/destekler/sanayi/ulusal-destek-programlari/1613-teknoloji-transferi-profesyoneli-cagrisi" TargetMode="External"/><Relationship Id="rId4" Type="http://schemas.openxmlformats.org/officeDocument/2006/relationships/image" Target="../media/image26.emf"/></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63.png"/><Relationship Id="rId3" Type="http://schemas.openxmlformats.org/officeDocument/2006/relationships/image" Target="../media/image25.emf"/><Relationship Id="rId7" Type="http://schemas.openxmlformats.org/officeDocument/2006/relationships/diagramQuickStyle" Target="../diagrams/quickStyle3.xml"/><Relationship Id="rId12"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17.xml"/><Relationship Id="rId6" Type="http://schemas.openxmlformats.org/officeDocument/2006/relationships/diagramLayout" Target="../diagrams/layout3.xml"/><Relationship Id="rId11" Type="http://schemas.openxmlformats.org/officeDocument/2006/relationships/image" Target="../media/image61.png"/><Relationship Id="rId5" Type="http://schemas.openxmlformats.org/officeDocument/2006/relationships/diagramData" Target="../diagrams/data3.xml"/><Relationship Id="rId15" Type="http://schemas.openxmlformats.org/officeDocument/2006/relationships/hyperlink" Target="https://www.tubitak.gov.tr/tr/destekler/sanayi/ulusal-destek-programlari/icerik-1602-tubitak-patent-destek-programi" TargetMode="External"/><Relationship Id="rId10" Type="http://schemas.openxmlformats.org/officeDocument/2006/relationships/image" Target="../media/image60.png"/><Relationship Id="rId4" Type="http://schemas.openxmlformats.org/officeDocument/2006/relationships/image" Target="../media/image26.emf"/><Relationship Id="rId9" Type="http://schemas.microsoft.com/office/2007/relationships/diagramDrawing" Target="../diagrams/drawing3.xml"/><Relationship Id="rId1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22.xml"/><Relationship Id="rId6" Type="http://schemas.openxmlformats.org/officeDocument/2006/relationships/hyperlink" Target="https://www.tubitak.gov.tr/tr/destekler/sanayi/ulusal-destek-programlari/icerik-1812-yatirim-tabanli-girisimcilik-destek-programi-bigg-yatirim" TargetMode="External"/><Relationship Id="rId5" Type="http://schemas.openxmlformats.org/officeDocument/2006/relationships/image" Target="../media/image27.emf"/><Relationship Id="rId4" Type="http://schemas.openxmlformats.org/officeDocument/2006/relationships/image" Target="../media/image33.emf"/></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17.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17.xml"/><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hyperlink" Target="https://eteydeb.tubitak.gov.tr/duyurular.htm" TargetMode="External"/><Relationship Id="rId2" Type="http://schemas.openxmlformats.org/officeDocument/2006/relationships/notesSlide" Target="../notesSlides/notesSlide36.xml"/><Relationship Id="rId1" Type="http://schemas.openxmlformats.org/officeDocument/2006/relationships/slideLayout" Target="../slideLayouts/slideLayout121.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121.xml"/><Relationship Id="rId4" Type="http://schemas.openxmlformats.org/officeDocument/2006/relationships/hyperlink" Target="https://www.tubitak.gov.tr/tr/haber-arsivi/sanayi"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tubitak.gov.tr/tr/haber-arsivi/sanayi" TargetMode="External"/><Relationship Id="rId2" Type="http://schemas.openxmlformats.org/officeDocument/2006/relationships/notesSlide" Target="../notesSlides/notesSlide38.xml"/><Relationship Id="rId1" Type="http://schemas.openxmlformats.org/officeDocument/2006/relationships/slideLayout" Target="../slideLayouts/slideLayout127.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1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117.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121.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74.jpe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43.xml"/><Relationship Id="rId1" Type="http://schemas.openxmlformats.org/officeDocument/2006/relationships/slideLayout" Target="../slideLayouts/slideLayout121.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s://eteydeb.tubitak.gov.tr/teydebanasayfa.htm" TargetMode="External"/><Relationship Id="rId2" Type="http://schemas.openxmlformats.org/officeDocument/2006/relationships/notesSlide" Target="../notesSlides/notesSlide44.xml"/><Relationship Id="rId1" Type="http://schemas.openxmlformats.org/officeDocument/2006/relationships/slideLayout" Target="../slideLayouts/slideLayout121.xml"/><Relationship Id="rId5" Type="http://schemas.microsoft.com/office/2007/relationships/hdphoto" Target="../media/hdphoto1.wdp"/><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1.xml"/><Relationship Id="rId5" Type="http://schemas.openxmlformats.org/officeDocument/2006/relationships/image" Target="../media/image79.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17.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8" Type="http://schemas.openxmlformats.org/officeDocument/2006/relationships/hyperlink" Target="mailto:1509@tubitak.gov.tr" TargetMode="External"/><Relationship Id="rId13" Type="http://schemas.openxmlformats.org/officeDocument/2006/relationships/hyperlink" Target="mailto:1602@tubitak.gov.tr" TargetMode="External"/><Relationship Id="rId18" Type="http://schemas.openxmlformats.org/officeDocument/2006/relationships/hyperlink" Target="mailto:bigg@tubitak.gov.tr" TargetMode="External"/><Relationship Id="rId3" Type="http://schemas.openxmlformats.org/officeDocument/2006/relationships/hyperlink" Target="mailto:teydeb.etap@tubitak.gov.tr" TargetMode="External"/><Relationship Id="rId21" Type="http://schemas.openxmlformats.org/officeDocument/2006/relationships/hyperlink" Target="mailto:yesilsanayi.basvuru@tubitak.gov.tr" TargetMode="External"/><Relationship Id="rId7" Type="http://schemas.openxmlformats.org/officeDocument/2006/relationships/hyperlink" Target="mailto:1507@tubitak.gov.tr" TargetMode="External"/><Relationship Id="rId12" Type="http://schemas.openxmlformats.org/officeDocument/2006/relationships/hyperlink" Target="mailto:1515@tubitak.gov.tr" TargetMode="External"/><Relationship Id="rId17" Type="http://schemas.openxmlformats.org/officeDocument/2006/relationships/hyperlink" Target="mailto:1711@tubitak.gov.tr" TargetMode="External"/><Relationship Id="rId2" Type="http://schemas.openxmlformats.org/officeDocument/2006/relationships/notesSlide" Target="../notesSlides/notesSlide45.xml"/><Relationship Id="rId16" Type="http://schemas.openxmlformats.org/officeDocument/2006/relationships/hyperlink" Target="mailto:1709@tubitak.gov.tr" TargetMode="External"/><Relationship Id="rId20" Type="http://schemas.openxmlformats.org/officeDocument/2006/relationships/hyperlink" Target="mailto:tech-investr@tubitak.gov.tr" TargetMode="External"/><Relationship Id="rId1" Type="http://schemas.openxmlformats.org/officeDocument/2006/relationships/slideLayout" Target="../slideLayouts/slideLayout121.xml"/><Relationship Id="rId6" Type="http://schemas.openxmlformats.org/officeDocument/2006/relationships/hyperlink" Target="mailto:1505@tubitak.gov.tr" TargetMode="External"/><Relationship Id="rId11" Type="http://schemas.openxmlformats.org/officeDocument/2006/relationships/hyperlink" Target="mailto:1513@tubitak.gov.tr" TargetMode="External"/><Relationship Id="rId5" Type="http://schemas.openxmlformats.org/officeDocument/2006/relationships/hyperlink" Target="mailto:1503@tubitak.gov.tr" TargetMode="External"/><Relationship Id="rId15" Type="http://schemas.openxmlformats.org/officeDocument/2006/relationships/hyperlink" Target="mailto:1707@tubitak.gov.tr" TargetMode="External"/><Relationship Id="rId10" Type="http://schemas.openxmlformats.org/officeDocument/2006/relationships/hyperlink" Target="mailto:hamle@sanayi.gov.tr" TargetMode="External"/><Relationship Id="rId19" Type="http://schemas.openxmlformats.org/officeDocument/2006/relationships/hyperlink" Target="mailto:sayem.basvuru@tubitak.gov.tr" TargetMode="External"/><Relationship Id="rId4" Type="http://schemas.openxmlformats.org/officeDocument/2006/relationships/hyperlink" Target="mailto:1501@tubitak.gov.tr" TargetMode="External"/><Relationship Id="rId9" Type="http://schemas.openxmlformats.org/officeDocument/2006/relationships/hyperlink" Target="mailto:1511@tubitak.gov.tr" TargetMode="External"/><Relationship Id="rId14" Type="http://schemas.openxmlformats.org/officeDocument/2006/relationships/hyperlink" Target="mailto:1702@tubitak.gov.tr" TargetMode="External"/><Relationship Id="rId22" Type="http://schemas.openxmlformats.org/officeDocument/2006/relationships/hyperlink" Target="mailto:yesilsanayi.mentor@tubitak.gov.tr"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117.xml"/><Relationship Id="rId6" Type="http://schemas.openxmlformats.org/officeDocument/2006/relationships/hyperlink" Target="https://www.tubitak.gov.tr/tr/destekler/sanayi/ulusal-destek-programlari/icerik-1501-tubitak-sanayi-ar-ge-projeleri-destekleme-programi" TargetMode="External"/><Relationship Id="rId5" Type="http://schemas.openxmlformats.org/officeDocument/2006/relationships/image" Target="../media/image27.emf"/><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117.xml"/><Relationship Id="rId6" Type="http://schemas.openxmlformats.org/officeDocument/2006/relationships/hyperlink" Target="https://www.tubitak.gov.tr/tr/destekler/sanayi/ulusal-destek-programlari/icerik-1507-tubitak-kobi-ar-ge-baslangic-destek-programi" TargetMode="External"/><Relationship Id="rId5" Type="http://schemas.openxmlformats.org/officeDocument/2006/relationships/image" Target="../media/image27.emf"/><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17.xml"/><Relationship Id="rId5" Type="http://schemas.openxmlformats.org/officeDocument/2006/relationships/hyperlink" Target="http://www.tubitak.gov.tr/" TargetMode="External"/><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tubitak_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5329" y="199022"/>
            <a:ext cx="647098" cy="864127"/>
          </a:xfrm>
          <a:prstGeom prst="rect">
            <a:avLst/>
          </a:prstGeom>
        </p:spPr>
      </p:pic>
      <p:pic>
        <p:nvPicPr>
          <p:cNvPr id="1026" name="Picture 2" descr="C:\Users\sabahat.yazici\Desktop\Sanayi ve Teknoloji Bakanlığı Yeni Logo Versiyon 1-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781" y="202091"/>
            <a:ext cx="896761" cy="8783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4161" y="1395784"/>
            <a:ext cx="7838515" cy="4093428"/>
          </a:xfrm>
          <a:prstGeom prst="rect">
            <a:avLst/>
          </a:prstGeom>
        </p:spPr>
        <p:txBody>
          <a:bodyPr wrap="square">
            <a:spAutoFit/>
          </a:bodyPr>
          <a:lstStyle/>
          <a:p>
            <a:pPr algn="ctr"/>
            <a:r>
              <a:rPr lang="tr-TR" sz="4400" b="1" dirty="0">
                <a:solidFill>
                  <a:prstClr val="black"/>
                </a:solidFill>
                <a:latin typeface="Arial" panose="020B0604020202020204" pitchFamily="34" charset="0"/>
                <a:cs typeface="Arial" panose="020B0604020202020204" pitchFamily="34" charset="0"/>
              </a:rPr>
              <a:t>TEYDEB</a:t>
            </a:r>
          </a:p>
          <a:p>
            <a:pPr algn="ctr"/>
            <a:r>
              <a:rPr lang="tr-TR" sz="3600" dirty="0">
                <a:solidFill>
                  <a:prstClr val="black"/>
                </a:solidFill>
                <a:latin typeface="Arial" panose="020B0604020202020204" pitchFamily="34" charset="0"/>
                <a:cs typeface="Arial" panose="020B0604020202020204" pitchFamily="34" charset="0"/>
              </a:rPr>
              <a:t>Teknoloji ve Yenilik Destek Programları Başkanlığı</a:t>
            </a:r>
          </a:p>
          <a:p>
            <a:pPr algn="ctr"/>
            <a:endParaRPr lang="tr-TR" sz="3600" dirty="0">
              <a:solidFill>
                <a:prstClr val="black"/>
              </a:solidFill>
              <a:latin typeface="Arial" panose="020B0604020202020204" pitchFamily="34" charset="0"/>
              <a:cs typeface="Arial" panose="020B0604020202020204" pitchFamily="34" charset="0"/>
            </a:endParaRPr>
          </a:p>
          <a:p>
            <a:pPr algn="ctr"/>
            <a:r>
              <a:rPr lang="tr-TR" sz="3000" dirty="0">
                <a:solidFill>
                  <a:prstClr val="black"/>
                </a:solidFill>
                <a:latin typeface="Arial" panose="020B0604020202020204" pitchFamily="34" charset="0"/>
                <a:cs typeface="Arial" panose="020B0604020202020204" pitchFamily="34" charset="0"/>
              </a:rPr>
              <a:t>Özel Sektöre Yönelik Destek Programları</a:t>
            </a:r>
          </a:p>
          <a:p>
            <a:endParaRPr lang="tr-TR" dirty="0"/>
          </a:p>
          <a:p>
            <a:r>
              <a:rPr lang="tr-TR" sz="2000" b="1" dirty="0">
                <a:solidFill>
                  <a:srgbClr val="FF0000"/>
                </a:solidFill>
              </a:rPr>
              <a:t>TEYDEB süreçleri dinamik olduğu için</a:t>
            </a:r>
            <a:r>
              <a:rPr lang="tr-TR" sz="2000" b="1" dirty="0"/>
              <a:t> </a:t>
            </a:r>
            <a:r>
              <a:rPr lang="tr-TR" sz="2000" dirty="0"/>
              <a:t>bilgiler değişebilmektedir</a:t>
            </a:r>
            <a:r>
              <a:rPr lang="tr-TR" sz="2000" b="1" dirty="0"/>
              <a:t>. </a:t>
            </a:r>
          </a:p>
          <a:p>
            <a:r>
              <a:rPr lang="tr-TR" sz="2000" dirty="0"/>
              <a:t>Bu </a:t>
            </a:r>
            <a:r>
              <a:rPr lang="tr-TR" sz="2000" smtClean="0"/>
              <a:t>bilgiler </a:t>
            </a:r>
            <a:r>
              <a:rPr lang="tr-TR" sz="2000" b="1" smtClean="0"/>
              <a:t>27.11.2024 </a:t>
            </a:r>
            <a:r>
              <a:rPr lang="tr-TR" sz="2000" b="1" dirty="0"/>
              <a:t>tarihi itibariyle günceldir</a:t>
            </a:r>
            <a:r>
              <a:rPr lang="tr-TR" sz="2000" dirty="0"/>
              <a:t>. </a:t>
            </a:r>
          </a:p>
          <a:p>
            <a:r>
              <a:rPr lang="tr-TR" sz="2000" b="1" dirty="0">
                <a:solidFill>
                  <a:srgbClr val="00B0F0"/>
                </a:solidFill>
              </a:rPr>
              <a:t>Bizi sosyal medya hesaplarımızdan güncel hali ile takip ediniz</a:t>
            </a:r>
            <a:r>
              <a:rPr lang="tr-TR" sz="2000" dirty="0"/>
              <a:t>.</a:t>
            </a:r>
            <a:endParaRPr lang="tr-TR" sz="3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297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2"/>
          <p:cNvSpPr>
            <a:spLocks noGrp="1"/>
          </p:cNvSpPr>
          <p:nvPr>
            <p:ph idx="1"/>
          </p:nvPr>
        </p:nvSpPr>
        <p:spPr>
          <a:xfrm>
            <a:off x="340657" y="806258"/>
            <a:ext cx="11510686" cy="593917"/>
          </a:xfrm>
        </p:spPr>
        <p:txBody>
          <a:bodyPr>
            <a:noAutofit/>
          </a:bodyPr>
          <a:lstStyle/>
          <a:p>
            <a:pPr marL="201168" lvl="1" indent="0" algn="just">
              <a:spcBef>
                <a:spcPts val="200"/>
              </a:spcBef>
              <a:spcAft>
                <a:spcPts val="400"/>
              </a:spcAft>
              <a:buClr>
                <a:srgbClr val="D34817"/>
              </a:buClr>
              <a:buNone/>
            </a:pPr>
            <a:r>
              <a:rPr lang="tr-TR" sz="1800" dirty="0" smtClean="0">
                <a:latin typeface="Arial" panose="020B0604020202020204" pitchFamily="34" charset="0"/>
                <a:cs typeface="Arial" panose="020B0604020202020204" pitchFamily="34" charset="0"/>
              </a:rPr>
              <a:t>Projeler </a:t>
            </a:r>
            <a:r>
              <a:rPr lang="tr-TR" sz="1800" dirty="0">
                <a:latin typeface="Arial" panose="020B0604020202020204" pitchFamily="34" charset="0"/>
                <a:cs typeface="Arial" panose="020B0604020202020204" pitchFamily="34" charset="0"/>
              </a:rPr>
              <a:t>için “</a:t>
            </a:r>
            <a:r>
              <a:rPr lang="tr-TR" sz="1800" b="1" dirty="0">
                <a:solidFill>
                  <a:srgbClr val="FF0000"/>
                </a:solidFill>
                <a:latin typeface="Arial" panose="020B0604020202020204" pitchFamily="34" charset="0"/>
                <a:cs typeface="Arial" panose="020B0604020202020204" pitchFamily="34" charset="0"/>
              </a:rPr>
              <a:t>NACE Kodu</a:t>
            </a:r>
            <a:r>
              <a:rPr lang="tr-TR" sz="1800" dirty="0">
                <a:latin typeface="Arial" panose="020B0604020202020204" pitchFamily="34" charset="0"/>
                <a:cs typeface="Arial" panose="020B0604020202020204" pitchFamily="34" charset="0"/>
              </a:rPr>
              <a:t>”, “</a:t>
            </a:r>
            <a:r>
              <a:rPr lang="tr-TR" sz="1800" b="1" dirty="0">
                <a:solidFill>
                  <a:srgbClr val="FF0000"/>
                </a:solidFill>
                <a:latin typeface="Arial" panose="020B0604020202020204" pitchFamily="34" charset="0"/>
                <a:cs typeface="Arial" panose="020B0604020202020204" pitchFamily="34" charset="0"/>
              </a:rPr>
              <a:t>Gümrük Tarife İstatistik Pozisyonu (GTIP) Kodu</a:t>
            </a:r>
            <a:r>
              <a:rPr lang="tr-TR" sz="1800" dirty="0">
                <a:latin typeface="Arial" panose="020B0604020202020204" pitchFamily="34" charset="0"/>
                <a:cs typeface="Arial" panose="020B0604020202020204" pitchFamily="34" charset="0"/>
              </a:rPr>
              <a:t>” ve “</a:t>
            </a:r>
            <a:r>
              <a:rPr lang="tr-TR" sz="1800" b="1" dirty="0">
                <a:solidFill>
                  <a:srgbClr val="FF0000"/>
                </a:solidFill>
                <a:latin typeface="Arial" panose="020B0604020202020204" pitchFamily="34" charset="0"/>
                <a:cs typeface="Arial" panose="020B0604020202020204" pitchFamily="34" charset="0"/>
              </a:rPr>
              <a:t>Teknoloji Hazırlık Seviyesi</a:t>
            </a:r>
            <a:r>
              <a:rPr lang="tr-TR" sz="1800" dirty="0">
                <a:solidFill>
                  <a:prstClr val="black">
                    <a:lumMod val="75000"/>
                    <a:lumOff val="25000"/>
                  </a:prstClr>
                </a:solidFill>
                <a:latin typeface="Arial" panose="020B0604020202020204" pitchFamily="34" charset="0"/>
                <a:cs typeface="Arial" panose="020B0604020202020204" pitchFamily="34" charset="0"/>
              </a:rPr>
              <a:t> </a:t>
            </a:r>
            <a:r>
              <a:rPr lang="tr-TR" sz="1800" dirty="0">
                <a:latin typeface="Arial" panose="020B0604020202020204" pitchFamily="34" charset="0"/>
                <a:cs typeface="Arial" panose="020B0604020202020204" pitchFamily="34" charset="0"/>
              </a:rPr>
              <a:t>(THS Kodu*)” </a:t>
            </a:r>
            <a:r>
              <a:rPr lang="tr-TR" sz="1800" dirty="0" smtClean="0">
                <a:latin typeface="Arial" panose="020B0604020202020204" pitchFamily="34" charset="0"/>
                <a:cs typeface="Arial" panose="020B0604020202020204" pitchFamily="34" charset="0"/>
              </a:rPr>
              <a:t>istenmektedir.</a:t>
            </a:r>
            <a:endParaRPr lang="tr-TR" sz="1800" dirty="0">
              <a:latin typeface="Arial" panose="020B0604020202020204" pitchFamily="34" charset="0"/>
              <a:cs typeface="Arial" panose="020B0604020202020204" pitchFamily="34" charset="0"/>
            </a:endParaRPr>
          </a:p>
        </p:txBody>
      </p:sp>
      <p:sp>
        <p:nvSpPr>
          <p:cNvPr id="11" name="Dikdörtgen 10"/>
          <p:cNvSpPr/>
          <p:nvPr/>
        </p:nvSpPr>
        <p:spPr>
          <a:xfrm>
            <a:off x="0" y="57562"/>
            <a:ext cx="12192000" cy="553998"/>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tr-TR" sz="3000" b="1" dirty="0">
                <a:solidFill>
                  <a:srgbClr val="E20613"/>
                </a:solidFill>
                <a:latin typeface="Arial" panose="020B0604020202020204" pitchFamily="34" charset="0"/>
                <a:cs typeface="Arial" panose="020B0604020202020204" pitchFamily="34" charset="0"/>
              </a:rPr>
              <a:t>Çağrılı 1501/1507 Başvuru Sürecinde Yeni Bilgiler</a:t>
            </a:r>
          </a:p>
        </p:txBody>
      </p:sp>
      <p:sp>
        <p:nvSpPr>
          <p:cNvPr id="7" name="Dikdörtgen 6"/>
          <p:cNvSpPr/>
          <p:nvPr/>
        </p:nvSpPr>
        <p:spPr>
          <a:xfrm>
            <a:off x="387272" y="6103376"/>
            <a:ext cx="110011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Calibri"/>
                <a:ea typeface="+mn-ea"/>
                <a:cs typeface="+mn-cs"/>
              </a:rPr>
              <a:t>*THS ile ilgili detaylı sunum </a:t>
            </a:r>
            <a:r>
              <a:rPr kumimoji="0" lang="tr-TR" sz="1200" b="0" i="0" u="none" strike="noStrike" kern="1200" cap="none" spc="0" normalizeH="0" baseline="0" noProof="0" dirty="0">
                <a:ln>
                  <a:noFill/>
                </a:ln>
                <a:solidFill>
                  <a:prstClr val="black"/>
                </a:solidFill>
                <a:effectLst/>
                <a:uLnTx/>
                <a:uFillTx/>
                <a:latin typeface="Calibri"/>
                <a:ea typeface="+mn-ea"/>
                <a:cs typeface="+mn-cs"/>
                <a:hlinkClick r:id="rId3"/>
              </a:rPr>
              <a:t>https://tubitak.gov.tr/sites/default/files/21566/teknoloji_hazirlik_seviyeleri_ve_oncelikli_teknoloji_alanlari_ar-ge_ve_yenilik_konulari.pdf</a:t>
            </a: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Calibri"/>
                <a:ea typeface="+mn-ea"/>
                <a:cs typeface="+mn-cs"/>
              </a:rPr>
              <a:t>** Not: Proje hem öncelikli alanda hem de Yeşil Mutabakata uygunsa sadece yüksek olan Yeşil Mutabakat puanı ek olarak verilecektir</a:t>
            </a:r>
            <a:r>
              <a:rPr kumimoji="0" lang="tr-TR" sz="12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3" name="Grup 82"/>
          <p:cNvGrpSpPr/>
          <p:nvPr/>
        </p:nvGrpSpPr>
        <p:grpSpPr>
          <a:xfrm>
            <a:off x="862462" y="1568146"/>
            <a:ext cx="2162175" cy="2089622"/>
            <a:chOff x="862462" y="1568146"/>
            <a:chExt cx="2162175" cy="2089622"/>
          </a:xfrm>
        </p:grpSpPr>
        <p:sp>
          <p:nvSpPr>
            <p:cNvPr id="65" name="Yuvarlatılmış Dikdörtgen 64"/>
            <p:cNvSpPr/>
            <p:nvPr/>
          </p:nvSpPr>
          <p:spPr>
            <a:xfrm>
              <a:off x="862462" y="1568146"/>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49" name="Grup 48"/>
            <p:cNvGrpSpPr/>
            <p:nvPr/>
          </p:nvGrpSpPr>
          <p:grpSpPr>
            <a:xfrm>
              <a:off x="999386" y="1656137"/>
              <a:ext cx="1888331" cy="2001631"/>
              <a:chOff x="2035968" y="1332951"/>
              <a:chExt cx="1888331" cy="2001631"/>
            </a:xfrm>
          </p:grpSpPr>
          <p:sp>
            <p:nvSpPr>
              <p:cNvPr id="34" name="Yuvarlatılmış Dikdörtgen 33"/>
              <p:cNvSpPr/>
              <p:nvPr/>
            </p:nvSpPr>
            <p:spPr>
              <a:xfrm>
                <a:off x="2035968" y="1332951"/>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35" name="Serbest Form 34"/>
              <p:cNvSpPr/>
              <p:nvPr/>
            </p:nvSpPr>
            <p:spPr>
              <a:xfrm>
                <a:off x="2035968" y="2634011"/>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0" numCol="1" spcCol="1270" anchor="t" anchorCtr="0">
                <a:noAutofit/>
              </a:bodyPr>
              <a:lstStyle/>
              <a:p>
                <a:pPr lvl="0" algn="ctr" defTabSz="1466850">
                  <a:lnSpc>
                    <a:spcPct val="90000"/>
                  </a:lnSpc>
                  <a:spcBef>
                    <a:spcPct val="0"/>
                  </a:spcBef>
                  <a:spcAft>
                    <a:spcPct val="35000"/>
                  </a:spcAft>
                </a:pPr>
                <a:r>
                  <a:rPr lang="tr-TR" b="1" kern="1200" dirty="0" smtClean="0">
                    <a:solidFill>
                      <a:schemeClr val="tx1"/>
                    </a:solidFill>
                    <a:latin typeface="Arial" panose="020B0604020202020204" pitchFamily="34" charset="0"/>
                    <a:cs typeface="Arial" panose="020B0604020202020204" pitchFamily="34" charset="0"/>
                  </a:rPr>
                  <a:t>5 puan</a:t>
                </a:r>
                <a:endParaRPr lang="tr-TR" b="1" kern="1200" dirty="0">
                  <a:solidFill>
                    <a:schemeClr val="tx1"/>
                  </a:solidFill>
                  <a:latin typeface="Arial" panose="020B0604020202020204" pitchFamily="34" charset="0"/>
                  <a:cs typeface="Arial" panose="020B0604020202020204" pitchFamily="34" charset="0"/>
                </a:endParaRPr>
              </a:p>
            </p:txBody>
          </p:sp>
          <p:sp>
            <p:nvSpPr>
              <p:cNvPr id="48" name="Dikdörtgen 47"/>
              <p:cNvSpPr/>
              <p:nvPr/>
            </p:nvSpPr>
            <p:spPr>
              <a:xfrm>
                <a:off x="2165143" y="1606183"/>
                <a:ext cx="1629979" cy="738664"/>
              </a:xfrm>
              <a:prstGeom prst="rect">
                <a:avLst/>
              </a:prstGeom>
            </p:spPr>
            <p:txBody>
              <a:bodyPr wrap="square">
                <a:spAutoFit/>
              </a:bodyPr>
              <a:lstStyle/>
              <a:p>
                <a:pPr algn="ctr"/>
                <a:r>
                  <a:rPr lang="tr-TR" sz="1400" dirty="0">
                    <a:latin typeface="Arial" panose="020B0604020202020204" pitchFamily="34" charset="0"/>
                    <a:cs typeface="Arial" panose="020B0604020202020204" pitchFamily="34" charset="0"/>
                  </a:rPr>
                  <a:t>Proje önerisinin ortaklı olarak sunulması </a:t>
                </a:r>
              </a:p>
            </p:txBody>
          </p:sp>
        </p:grpSp>
      </p:grpSp>
      <p:grpSp>
        <p:nvGrpSpPr>
          <p:cNvPr id="85" name="Grup 84"/>
          <p:cNvGrpSpPr/>
          <p:nvPr/>
        </p:nvGrpSpPr>
        <p:grpSpPr>
          <a:xfrm>
            <a:off x="6096000" y="1586665"/>
            <a:ext cx="2162175" cy="2089621"/>
            <a:chOff x="6096000" y="1586665"/>
            <a:chExt cx="2162175" cy="2089621"/>
          </a:xfrm>
        </p:grpSpPr>
        <p:sp>
          <p:nvSpPr>
            <p:cNvPr id="90" name="Yuvarlatılmış Dikdörtgen 89"/>
            <p:cNvSpPr/>
            <p:nvPr/>
          </p:nvSpPr>
          <p:spPr>
            <a:xfrm>
              <a:off x="6096000" y="1586665"/>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51" name="Grup 50"/>
            <p:cNvGrpSpPr/>
            <p:nvPr/>
          </p:nvGrpSpPr>
          <p:grpSpPr>
            <a:xfrm>
              <a:off x="6261859" y="1684596"/>
              <a:ext cx="1888331" cy="1934956"/>
              <a:chOff x="6190456" y="1332951"/>
              <a:chExt cx="1888331" cy="1934956"/>
            </a:xfrm>
          </p:grpSpPr>
          <p:sp>
            <p:nvSpPr>
              <p:cNvPr id="38" name="Yuvarlatılmış Dikdörtgen 37"/>
              <p:cNvSpPr/>
              <p:nvPr/>
            </p:nvSpPr>
            <p:spPr>
              <a:xfrm>
                <a:off x="6190456" y="1332951"/>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2451115"/>
                  <a:satOff val="-3409"/>
                  <a:lumOff val="-1307"/>
                  <a:alphaOff val="0"/>
                </a:schemeClr>
              </a:fillRef>
              <a:effectRef idx="1">
                <a:schemeClr val="accent5">
                  <a:hueOff val="-2451115"/>
                  <a:satOff val="-3409"/>
                  <a:lumOff val="-1307"/>
                  <a:alphaOff val="0"/>
                </a:schemeClr>
              </a:effectRef>
              <a:fontRef idx="minor">
                <a:schemeClr val="dk1"/>
              </a:fontRef>
            </p:style>
          </p:sp>
          <p:sp>
            <p:nvSpPr>
              <p:cNvPr id="39" name="Serbest Form 38"/>
              <p:cNvSpPr/>
              <p:nvPr/>
            </p:nvSpPr>
            <p:spPr>
              <a:xfrm>
                <a:off x="6190456" y="2567336"/>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0" numCol="1" spcCol="1270" anchor="t" anchorCtr="0">
                <a:noAutofit/>
              </a:bodyPr>
              <a:lstStyle/>
              <a:p>
                <a:pPr algn="ctr" defTabSz="1466850">
                  <a:lnSpc>
                    <a:spcPct val="90000"/>
                  </a:lnSpc>
                  <a:spcBef>
                    <a:spcPct val="0"/>
                  </a:spcBef>
                  <a:spcAft>
                    <a:spcPct val="35000"/>
                  </a:spcAft>
                </a:pPr>
                <a:r>
                  <a:rPr lang="tr-TR" b="1" dirty="0" smtClean="0">
                    <a:solidFill>
                      <a:schemeClr val="tx1"/>
                    </a:solidFill>
                    <a:latin typeface="Arial" panose="020B0604020202020204" pitchFamily="34" charset="0"/>
                    <a:cs typeface="Arial" panose="020B0604020202020204" pitchFamily="34" charset="0"/>
                  </a:rPr>
                  <a:t>5</a:t>
                </a:r>
                <a:r>
                  <a:rPr lang="tr-TR" b="1" dirty="0">
                    <a:solidFill>
                      <a:schemeClr val="tx1"/>
                    </a:solidFill>
                    <a:latin typeface="Arial" panose="020B0604020202020204" pitchFamily="34" charset="0"/>
                    <a:cs typeface="Arial" panose="020B0604020202020204" pitchFamily="34" charset="0"/>
                  </a:rPr>
                  <a:t> </a:t>
                </a:r>
                <a:r>
                  <a:rPr lang="tr-TR" b="1" dirty="0" smtClean="0">
                    <a:solidFill>
                      <a:schemeClr val="tx1"/>
                    </a:solidFill>
                    <a:latin typeface="Arial" panose="020B0604020202020204" pitchFamily="34" charset="0"/>
                    <a:cs typeface="Arial" panose="020B0604020202020204" pitchFamily="34" charset="0"/>
                  </a:rPr>
                  <a:t>ile 10 puan arası</a:t>
                </a:r>
                <a:endParaRPr lang="tr-TR" b="1" dirty="0">
                  <a:solidFill>
                    <a:schemeClr val="tx1"/>
                  </a:solidFill>
                  <a:latin typeface="Arial" panose="020B0604020202020204" pitchFamily="34" charset="0"/>
                  <a:cs typeface="Arial" panose="020B0604020202020204" pitchFamily="34" charset="0"/>
                </a:endParaRPr>
              </a:p>
            </p:txBody>
          </p:sp>
          <p:sp>
            <p:nvSpPr>
              <p:cNvPr id="53" name="Dikdörtgen 52"/>
              <p:cNvSpPr/>
              <p:nvPr/>
            </p:nvSpPr>
            <p:spPr>
              <a:xfrm>
                <a:off x="6190456" y="1377943"/>
                <a:ext cx="1888331" cy="1169551"/>
              </a:xfrm>
              <a:prstGeom prst="rect">
                <a:avLst/>
              </a:prstGeom>
            </p:spPr>
            <p:txBody>
              <a:bodyPr wrap="square">
                <a:spAutoFit/>
              </a:bodyPr>
              <a:lstStyle/>
              <a:p>
                <a:pPr algn="ctr"/>
                <a:r>
                  <a:rPr lang="tr-TR" sz="1400" dirty="0">
                    <a:latin typeface="Arial" panose="020B0604020202020204" pitchFamily="34" charset="0"/>
                    <a:cs typeface="Arial" panose="020B0604020202020204" pitchFamily="34" charset="0"/>
                  </a:rPr>
                  <a:t>Geçmişte desteklenen TÜBİTAK projelerinin ticarileşme performansı</a:t>
                </a:r>
              </a:p>
            </p:txBody>
          </p:sp>
        </p:grpSp>
      </p:grpSp>
      <p:grpSp>
        <p:nvGrpSpPr>
          <p:cNvPr id="95" name="Grup 94"/>
          <p:cNvGrpSpPr/>
          <p:nvPr/>
        </p:nvGrpSpPr>
        <p:grpSpPr>
          <a:xfrm>
            <a:off x="8756172" y="1616122"/>
            <a:ext cx="2162175" cy="2089621"/>
            <a:chOff x="8756172" y="1616122"/>
            <a:chExt cx="2162175" cy="2089621"/>
          </a:xfrm>
        </p:grpSpPr>
        <p:sp>
          <p:nvSpPr>
            <p:cNvPr id="91" name="Yuvarlatılmış Dikdörtgen 90"/>
            <p:cNvSpPr/>
            <p:nvPr/>
          </p:nvSpPr>
          <p:spPr>
            <a:xfrm>
              <a:off x="8756172" y="1616122"/>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59" name="Grup 58"/>
            <p:cNvGrpSpPr/>
            <p:nvPr/>
          </p:nvGrpSpPr>
          <p:grpSpPr>
            <a:xfrm>
              <a:off x="8893095" y="1700402"/>
              <a:ext cx="1888332" cy="2001631"/>
              <a:chOff x="8267699" y="1332951"/>
              <a:chExt cx="1888332" cy="2001631"/>
            </a:xfrm>
          </p:grpSpPr>
          <p:sp>
            <p:nvSpPr>
              <p:cNvPr id="40" name="Yuvarlatılmış Dikdörtgen 39"/>
              <p:cNvSpPr/>
              <p:nvPr/>
            </p:nvSpPr>
            <p:spPr>
              <a:xfrm>
                <a:off x="8267700" y="1332951"/>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3676672"/>
                  <a:satOff val="-5114"/>
                  <a:lumOff val="-1961"/>
                  <a:alphaOff val="0"/>
                </a:schemeClr>
              </a:fillRef>
              <a:effectRef idx="1">
                <a:schemeClr val="accent5">
                  <a:hueOff val="-3676672"/>
                  <a:satOff val="-5114"/>
                  <a:lumOff val="-1961"/>
                  <a:alphaOff val="0"/>
                </a:schemeClr>
              </a:effectRef>
              <a:fontRef idx="minor">
                <a:schemeClr val="dk1"/>
              </a:fontRef>
            </p:style>
          </p:sp>
          <p:sp>
            <p:nvSpPr>
              <p:cNvPr id="41" name="Serbest Form 40"/>
              <p:cNvSpPr/>
              <p:nvPr/>
            </p:nvSpPr>
            <p:spPr>
              <a:xfrm>
                <a:off x="8267700" y="2634011"/>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0" numCol="1" spcCol="1270" anchor="t" anchorCtr="0">
                <a:noAutofit/>
              </a:bodyPr>
              <a:lstStyle/>
              <a:p>
                <a:pPr algn="ctr" defTabSz="1466850">
                  <a:lnSpc>
                    <a:spcPct val="90000"/>
                  </a:lnSpc>
                  <a:spcBef>
                    <a:spcPct val="0"/>
                  </a:spcBef>
                  <a:spcAft>
                    <a:spcPct val="35000"/>
                  </a:spcAft>
                </a:pPr>
                <a:r>
                  <a:rPr lang="tr-TR" sz="2000" b="1" dirty="0"/>
                  <a:t>5 puan</a:t>
                </a:r>
              </a:p>
            </p:txBody>
          </p:sp>
          <p:sp>
            <p:nvSpPr>
              <p:cNvPr id="54" name="Dikdörtgen 53"/>
              <p:cNvSpPr/>
              <p:nvPr/>
            </p:nvSpPr>
            <p:spPr>
              <a:xfrm>
                <a:off x="8267699" y="1506427"/>
                <a:ext cx="1888331" cy="954107"/>
              </a:xfrm>
              <a:prstGeom prst="rect">
                <a:avLst/>
              </a:prstGeom>
            </p:spPr>
            <p:txBody>
              <a:bodyPr wrap="square">
                <a:spAutoFit/>
              </a:bodyPr>
              <a:lstStyle/>
              <a:p>
                <a:pPr algn="ctr"/>
                <a:r>
                  <a:rPr lang="sv-SE" sz="1400" dirty="0">
                    <a:latin typeface="Arial" panose="020B0604020202020204" pitchFamily="34" charset="0"/>
                    <a:cs typeface="Arial" panose="020B0604020202020204" pitchFamily="34" charset="0"/>
                  </a:rPr>
                  <a:t>Firmanın uluslararası fonlara proje başvurusunda bulunmuş olması </a:t>
                </a:r>
                <a:endParaRPr lang="tr-TR" sz="1400" dirty="0">
                  <a:latin typeface="Arial" panose="020B0604020202020204" pitchFamily="34" charset="0"/>
                  <a:cs typeface="Arial" panose="020B0604020202020204" pitchFamily="34" charset="0"/>
                </a:endParaRPr>
              </a:p>
            </p:txBody>
          </p:sp>
        </p:grpSp>
      </p:grpSp>
      <p:grpSp>
        <p:nvGrpSpPr>
          <p:cNvPr id="96" name="Grup 95"/>
          <p:cNvGrpSpPr/>
          <p:nvPr/>
        </p:nvGrpSpPr>
        <p:grpSpPr>
          <a:xfrm>
            <a:off x="862461" y="3822899"/>
            <a:ext cx="2162175" cy="2089621"/>
            <a:chOff x="2127844" y="3811464"/>
            <a:chExt cx="2162175" cy="2089621"/>
          </a:xfrm>
        </p:grpSpPr>
        <p:sp>
          <p:nvSpPr>
            <p:cNvPr id="92" name="Yuvarlatılmış Dikdörtgen 91"/>
            <p:cNvSpPr/>
            <p:nvPr/>
          </p:nvSpPr>
          <p:spPr>
            <a:xfrm>
              <a:off x="2127844" y="3811464"/>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62" name="Grup 61"/>
            <p:cNvGrpSpPr/>
            <p:nvPr/>
          </p:nvGrpSpPr>
          <p:grpSpPr>
            <a:xfrm>
              <a:off x="2264767" y="3848623"/>
              <a:ext cx="1905595" cy="2050598"/>
              <a:chOff x="3074590" y="3474449"/>
              <a:chExt cx="1905595" cy="2050598"/>
            </a:xfrm>
          </p:grpSpPr>
          <p:sp>
            <p:nvSpPr>
              <p:cNvPr id="42" name="Yuvarlatılmış Dikdörtgen 41"/>
              <p:cNvSpPr/>
              <p:nvPr/>
            </p:nvSpPr>
            <p:spPr>
              <a:xfrm>
                <a:off x="3074590" y="3523416"/>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4902230"/>
                  <a:satOff val="-6819"/>
                  <a:lumOff val="-2615"/>
                  <a:alphaOff val="0"/>
                </a:schemeClr>
              </a:fillRef>
              <a:effectRef idx="1">
                <a:schemeClr val="accent5">
                  <a:hueOff val="-4902230"/>
                  <a:satOff val="-6819"/>
                  <a:lumOff val="-2615"/>
                  <a:alphaOff val="0"/>
                </a:schemeClr>
              </a:effectRef>
              <a:fontRef idx="minor">
                <a:schemeClr val="dk1"/>
              </a:fontRef>
            </p:style>
          </p:sp>
          <p:sp>
            <p:nvSpPr>
              <p:cNvPr id="43" name="Serbest Form 42"/>
              <p:cNvSpPr/>
              <p:nvPr/>
            </p:nvSpPr>
            <p:spPr>
              <a:xfrm>
                <a:off x="3074590" y="4824476"/>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0" numCol="1" spcCol="1270" anchor="t" anchorCtr="0">
                <a:noAutofit/>
              </a:bodyPr>
              <a:lstStyle/>
              <a:p>
                <a:pPr algn="ctr" defTabSz="1466850">
                  <a:lnSpc>
                    <a:spcPct val="90000"/>
                  </a:lnSpc>
                  <a:spcBef>
                    <a:spcPct val="0"/>
                  </a:spcBef>
                  <a:spcAft>
                    <a:spcPct val="35000"/>
                  </a:spcAft>
                </a:pPr>
                <a:r>
                  <a:rPr lang="tr-TR" b="1" dirty="0">
                    <a:solidFill>
                      <a:schemeClr val="tx1"/>
                    </a:solidFill>
                    <a:latin typeface="Arial" panose="020B0604020202020204" pitchFamily="34" charset="0"/>
                    <a:cs typeface="Arial" panose="020B0604020202020204" pitchFamily="34" charset="0"/>
                  </a:rPr>
                  <a:t>5 puan</a:t>
                </a:r>
              </a:p>
            </p:txBody>
          </p:sp>
          <p:sp>
            <p:nvSpPr>
              <p:cNvPr id="55" name="Dikdörtgen 54"/>
              <p:cNvSpPr/>
              <p:nvPr/>
            </p:nvSpPr>
            <p:spPr>
              <a:xfrm>
                <a:off x="3091854" y="3474449"/>
                <a:ext cx="1888331" cy="1384995"/>
              </a:xfrm>
              <a:prstGeom prst="rect">
                <a:avLst/>
              </a:prstGeom>
            </p:spPr>
            <p:txBody>
              <a:bodyPr wrap="square">
                <a:spAutoFit/>
              </a:bodyPr>
              <a:lstStyle/>
              <a:p>
                <a:pPr algn="ctr"/>
                <a:r>
                  <a:rPr lang="sv-SE" sz="1200" dirty="0">
                    <a:latin typeface="Arial" panose="020B0604020202020204" pitchFamily="34" charset="0"/>
                    <a:cs typeface="Arial" panose="020B0604020202020204" pitchFamily="34" charset="0"/>
                  </a:rPr>
                  <a:t>Proje önerisinin çağrıda belirtilen Öncelikli ve Kilit Teknolojilerde Ar-Ge ve Yenilik Konuları ile Stratejik ve İhtiyaç Odaklı Ar-Ge ve Yenilik </a:t>
                </a:r>
                <a:r>
                  <a:rPr lang="sv-SE" sz="1200" dirty="0" smtClean="0">
                    <a:latin typeface="Arial" panose="020B0604020202020204" pitchFamily="34" charset="0"/>
                    <a:cs typeface="Arial" panose="020B0604020202020204" pitchFamily="34" charset="0"/>
                  </a:rPr>
                  <a:t>Konularında </a:t>
                </a:r>
                <a:r>
                  <a:rPr lang="sv-SE" sz="1200" dirty="0">
                    <a:latin typeface="Arial" panose="020B0604020202020204" pitchFamily="34" charset="0"/>
                    <a:cs typeface="Arial" panose="020B0604020202020204" pitchFamily="34" charset="0"/>
                  </a:rPr>
                  <a:t>olması </a:t>
                </a:r>
                <a:r>
                  <a:rPr lang="tr-TR" sz="1200" dirty="0" smtClean="0">
                    <a:latin typeface="Arial" panose="020B0604020202020204" pitchFamily="34" charset="0"/>
                    <a:cs typeface="Arial" panose="020B0604020202020204" pitchFamily="34" charset="0"/>
                  </a:rPr>
                  <a:t>**</a:t>
                </a:r>
                <a:endParaRPr lang="tr-TR" sz="1200" dirty="0">
                  <a:latin typeface="Arial" panose="020B0604020202020204" pitchFamily="34" charset="0"/>
                  <a:cs typeface="Arial" panose="020B0604020202020204" pitchFamily="34" charset="0"/>
                </a:endParaRPr>
              </a:p>
            </p:txBody>
          </p:sp>
        </p:grpSp>
      </p:grpSp>
      <p:grpSp>
        <p:nvGrpSpPr>
          <p:cNvPr id="97" name="Grup 96"/>
          <p:cNvGrpSpPr/>
          <p:nvPr/>
        </p:nvGrpSpPr>
        <p:grpSpPr>
          <a:xfrm>
            <a:off x="3501445" y="3845784"/>
            <a:ext cx="2162175" cy="2094450"/>
            <a:chOff x="5072061" y="3848623"/>
            <a:chExt cx="2162175" cy="2094450"/>
          </a:xfrm>
        </p:grpSpPr>
        <p:sp>
          <p:nvSpPr>
            <p:cNvPr id="93" name="Yuvarlatılmış Dikdörtgen 92"/>
            <p:cNvSpPr/>
            <p:nvPr/>
          </p:nvSpPr>
          <p:spPr>
            <a:xfrm>
              <a:off x="5072061" y="3848623"/>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61" name="Grup 60"/>
            <p:cNvGrpSpPr/>
            <p:nvPr/>
          </p:nvGrpSpPr>
          <p:grpSpPr>
            <a:xfrm>
              <a:off x="5200352" y="3906578"/>
              <a:ext cx="1896963" cy="2036495"/>
              <a:chOff x="5143202" y="3488552"/>
              <a:chExt cx="1896963" cy="2036495"/>
            </a:xfrm>
          </p:grpSpPr>
          <p:sp>
            <p:nvSpPr>
              <p:cNvPr id="44" name="Yuvarlatılmış Dikdörtgen 43"/>
              <p:cNvSpPr/>
              <p:nvPr/>
            </p:nvSpPr>
            <p:spPr>
              <a:xfrm>
                <a:off x="5151834" y="3523416"/>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6127787"/>
                  <a:satOff val="-8523"/>
                  <a:lumOff val="-3268"/>
                  <a:alphaOff val="0"/>
                </a:schemeClr>
              </a:fillRef>
              <a:effectRef idx="1">
                <a:schemeClr val="accent5">
                  <a:hueOff val="-6127787"/>
                  <a:satOff val="-8523"/>
                  <a:lumOff val="-3268"/>
                  <a:alphaOff val="0"/>
                </a:schemeClr>
              </a:effectRef>
              <a:fontRef idx="minor">
                <a:schemeClr val="dk1"/>
              </a:fontRef>
            </p:style>
          </p:sp>
          <p:sp>
            <p:nvSpPr>
              <p:cNvPr id="45" name="Serbest Form 44"/>
              <p:cNvSpPr/>
              <p:nvPr/>
            </p:nvSpPr>
            <p:spPr>
              <a:xfrm>
                <a:off x="5151834" y="4824476"/>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0" numCol="1" spcCol="1270" anchor="t" anchorCtr="0">
                <a:noAutofit/>
              </a:bodyPr>
              <a:lstStyle/>
              <a:p>
                <a:pPr algn="ctr" defTabSz="1466850">
                  <a:lnSpc>
                    <a:spcPct val="90000"/>
                  </a:lnSpc>
                  <a:spcBef>
                    <a:spcPct val="0"/>
                  </a:spcBef>
                  <a:spcAft>
                    <a:spcPct val="35000"/>
                  </a:spcAft>
                </a:pPr>
                <a:r>
                  <a:rPr lang="tr-TR" b="1" dirty="0">
                    <a:solidFill>
                      <a:schemeClr val="tx1"/>
                    </a:solidFill>
                    <a:latin typeface="Arial" panose="020B0604020202020204" pitchFamily="34" charset="0"/>
                    <a:cs typeface="Arial" panose="020B0604020202020204" pitchFamily="34" charset="0"/>
                  </a:rPr>
                  <a:t>8 puan</a:t>
                </a:r>
              </a:p>
            </p:txBody>
          </p:sp>
          <p:sp>
            <p:nvSpPr>
              <p:cNvPr id="57" name="Dikdörtgen 56"/>
              <p:cNvSpPr/>
              <p:nvPr/>
            </p:nvSpPr>
            <p:spPr>
              <a:xfrm>
                <a:off x="5143202" y="3488552"/>
                <a:ext cx="1888331" cy="1292662"/>
              </a:xfrm>
              <a:prstGeom prst="rect">
                <a:avLst/>
              </a:prstGeom>
            </p:spPr>
            <p:txBody>
              <a:bodyPr wrap="square">
                <a:spAutoFit/>
              </a:bodyPr>
              <a:lstStyle/>
              <a:p>
                <a:pPr algn="ctr"/>
                <a:r>
                  <a:rPr lang="sv-SE" sz="1300" dirty="0">
                    <a:latin typeface="Arial" panose="020B0604020202020204" pitchFamily="34" charset="0"/>
                    <a:cs typeface="Arial" panose="020B0604020202020204" pitchFamily="34" charset="0"/>
                  </a:rPr>
                  <a:t>Avrupa Yeşil Mutabakatı ve İklim Değişikliğine Uyuma Yönelik Ar-Ge ve Yenilik Konuları arasında olması </a:t>
                </a:r>
                <a:r>
                  <a:rPr lang="tr-TR" sz="1300" dirty="0" smtClean="0">
                    <a:latin typeface="Arial" panose="020B0604020202020204" pitchFamily="34" charset="0"/>
                    <a:cs typeface="Arial" panose="020B0604020202020204" pitchFamily="34" charset="0"/>
                  </a:rPr>
                  <a:t>**</a:t>
                </a:r>
                <a:endParaRPr lang="tr-TR" sz="1300" dirty="0">
                  <a:latin typeface="Arial" panose="020B0604020202020204" pitchFamily="34" charset="0"/>
                  <a:cs typeface="Arial" panose="020B0604020202020204" pitchFamily="34" charset="0"/>
                </a:endParaRPr>
              </a:p>
            </p:txBody>
          </p:sp>
        </p:grpSp>
      </p:grpSp>
      <p:grpSp>
        <p:nvGrpSpPr>
          <p:cNvPr id="98" name="Grup 97"/>
          <p:cNvGrpSpPr/>
          <p:nvPr/>
        </p:nvGrpSpPr>
        <p:grpSpPr>
          <a:xfrm>
            <a:off x="6085119" y="3845784"/>
            <a:ext cx="2162175" cy="2089621"/>
            <a:chOff x="8015583" y="3858778"/>
            <a:chExt cx="2162175" cy="2089621"/>
          </a:xfrm>
        </p:grpSpPr>
        <p:sp>
          <p:nvSpPr>
            <p:cNvPr id="94" name="Yuvarlatılmış Dikdörtgen 93"/>
            <p:cNvSpPr/>
            <p:nvPr/>
          </p:nvSpPr>
          <p:spPr>
            <a:xfrm>
              <a:off x="8015583" y="3858778"/>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60" name="Grup 59"/>
            <p:cNvGrpSpPr/>
            <p:nvPr/>
          </p:nvGrpSpPr>
          <p:grpSpPr>
            <a:xfrm>
              <a:off x="8153201" y="3931732"/>
              <a:ext cx="1896963" cy="2001631"/>
              <a:chOff x="7220446" y="3523416"/>
              <a:chExt cx="1896963" cy="2001631"/>
            </a:xfrm>
          </p:grpSpPr>
          <p:sp>
            <p:nvSpPr>
              <p:cNvPr id="46" name="Yuvarlatılmış Dikdörtgen 45"/>
              <p:cNvSpPr/>
              <p:nvPr/>
            </p:nvSpPr>
            <p:spPr>
              <a:xfrm>
                <a:off x="7229078" y="3523416"/>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7353344"/>
                  <a:satOff val="-10228"/>
                  <a:lumOff val="-3922"/>
                  <a:alphaOff val="0"/>
                </a:schemeClr>
              </a:fillRef>
              <a:effectRef idx="1">
                <a:schemeClr val="accent5">
                  <a:hueOff val="-7353344"/>
                  <a:satOff val="-10228"/>
                  <a:lumOff val="-3922"/>
                  <a:alphaOff val="0"/>
                </a:schemeClr>
              </a:effectRef>
              <a:fontRef idx="minor">
                <a:schemeClr val="dk1"/>
              </a:fontRef>
            </p:style>
          </p:sp>
          <p:sp>
            <p:nvSpPr>
              <p:cNvPr id="47" name="Serbest Form 46"/>
              <p:cNvSpPr/>
              <p:nvPr/>
            </p:nvSpPr>
            <p:spPr>
              <a:xfrm>
                <a:off x="7229078" y="4824476"/>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0" numCol="1" spcCol="1270" anchor="t" anchorCtr="0">
                <a:noAutofit/>
              </a:bodyPr>
              <a:lstStyle/>
              <a:p>
                <a:pPr algn="ctr" defTabSz="1466850">
                  <a:lnSpc>
                    <a:spcPct val="90000"/>
                  </a:lnSpc>
                  <a:spcBef>
                    <a:spcPct val="0"/>
                  </a:spcBef>
                  <a:spcAft>
                    <a:spcPct val="35000"/>
                  </a:spcAft>
                </a:pPr>
                <a:r>
                  <a:rPr lang="tr-TR" b="1" dirty="0">
                    <a:solidFill>
                      <a:schemeClr val="tx1"/>
                    </a:solidFill>
                    <a:latin typeface="Arial" panose="020B0604020202020204" pitchFamily="34" charset="0"/>
                    <a:cs typeface="Arial" panose="020B0604020202020204" pitchFamily="34" charset="0"/>
                  </a:rPr>
                  <a:t>5 puan</a:t>
                </a:r>
              </a:p>
            </p:txBody>
          </p:sp>
          <p:sp>
            <p:nvSpPr>
              <p:cNvPr id="58" name="Dikdörtgen 57"/>
              <p:cNvSpPr/>
              <p:nvPr/>
            </p:nvSpPr>
            <p:spPr>
              <a:xfrm>
                <a:off x="7220446" y="3720670"/>
                <a:ext cx="1888331" cy="892552"/>
              </a:xfrm>
              <a:prstGeom prst="rect">
                <a:avLst/>
              </a:prstGeom>
            </p:spPr>
            <p:txBody>
              <a:bodyPr wrap="square">
                <a:spAutoFit/>
              </a:bodyPr>
              <a:lstStyle/>
              <a:p>
                <a:pPr algn="ctr"/>
                <a:r>
                  <a:rPr lang="sv-SE" sz="1300" dirty="0">
                    <a:latin typeface="Arial" panose="020B0604020202020204" pitchFamily="34" charset="0"/>
                    <a:cs typeface="Arial" panose="020B0604020202020204" pitchFamily="34" charset="0"/>
                  </a:rPr>
                  <a:t>1702 Patent Lisans çağrıları çerçevesinde desteklenen projelerin devam projeleri</a:t>
                </a:r>
                <a:endParaRPr lang="tr-TR" sz="1300" dirty="0">
                  <a:latin typeface="Arial" panose="020B0604020202020204" pitchFamily="34" charset="0"/>
                  <a:cs typeface="Arial" panose="020B0604020202020204" pitchFamily="34" charset="0"/>
                </a:endParaRPr>
              </a:p>
            </p:txBody>
          </p:sp>
        </p:grpSp>
      </p:grpSp>
      <p:grpSp>
        <p:nvGrpSpPr>
          <p:cNvPr id="84" name="Grup 83"/>
          <p:cNvGrpSpPr/>
          <p:nvPr/>
        </p:nvGrpSpPr>
        <p:grpSpPr>
          <a:xfrm>
            <a:off x="3501445" y="1568146"/>
            <a:ext cx="2162175" cy="2098508"/>
            <a:chOff x="3501445" y="1568146"/>
            <a:chExt cx="2162175" cy="2098508"/>
          </a:xfrm>
        </p:grpSpPr>
        <p:sp>
          <p:nvSpPr>
            <p:cNvPr id="89" name="Yuvarlatılmış Dikdörtgen 88"/>
            <p:cNvSpPr/>
            <p:nvPr/>
          </p:nvSpPr>
          <p:spPr>
            <a:xfrm>
              <a:off x="3501445" y="1568146"/>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50" name="Grup 49"/>
            <p:cNvGrpSpPr/>
            <p:nvPr/>
          </p:nvGrpSpPr>
          <p:grpSpPr>
            <a:xfrm>
              <a:off x="3630623" y="1665023"/>
              <a:ext cx="1888331" cy="2001631"/>
              <a:chOff x="4113212" y="1332951"/>
              <a:chExt cx="1888331" cy="2001631"/>
            </a:xfrm>
          </p:grpSpPr>
          <p:sp>
            <p:nvSpPr>
              <p:cNvPr id="36" name="Yuvarlatılmış Dikdörtgen 35"/>
              <p:cNvSpPr/>
              <p:nvPr/>
            </p:nvSpPr>
            <p:spPr>
              <a:xfrm>
                <a:off x="4113212" y="1332951"/>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1225557"/>
                  <a:satOff val="-1705"/>
                  <a:lumOff val="-654"/>
                  <a:alphaOff val="0"/>
                </a:schemeClr>
              </a:fillRef>
              <a:effectRef idx="1">
                <a:schemeClr val="accent5">
                  <a:hueOff val="-1225557"/>
                  <a:satOff val="-1705"/>
                  <a:lumOff val="-654"/>
                  <a:alphaOff val="0"/>
                </a:schemeClr>
              </a:effectRef>
              <a:fontRef idx="minor">
                <a:schemeClr val="dk1"/>
              </a:fontRef>
            </p:style>
          </p:sp>
          <p:sp>
            <p:nvSpPr>
              <p:cNvPr id="37" name="Serbest Form 36"/>
              <p:cNvSpPr/>
              <p:nvPr/>
            </p:nvSpPr>
            <p:spPr>
              <a:xfrm>
                <a:off x="4113212" y="2634011"/>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0" numCol="1" spcCol="1270" anchor="t" anchorCtr="0">
                <a:noAutofit/>
              </a:bodyPr>
              <a:lstStyle/>
              <a:p>
                <a:pPr algn="ctr" defTabSz="1466850">
                  <a:lnSpc>
                    <a:spcPct val="90000"/>
                  </a:lnSpc>
                  <a:spcBef>
                    <a:spcPct val="0"/>
                  </a:spcBef>
                  <a:spcAft>
                    <a:spcPct val="35000"/>
                  </a:spcAft>
                </a:pPr>
                <a:r>
                  <a:rPr lang="tr-TR" b="1" dirty="0">
                    <a:solidFill>
                      <a:schemeClr val="tx1"/>
                    </a:solidFill>
                    <a:latin typeface="Arial" panose="020B0604020202020204" pitchFamily="34" charset="0"/>
                    <a:cs typeface="Arial" panose="020B0604020202020204" pitchFamily="34" charset="0"/>
                  </a:rPr>
                  <a:t>5 puan</a:t>
                </a:r>
              </a:p>
            </p:txBody>
          </p:sp>
          <p:sp>
            <p:nvSpPr>
              <p:cNvPr id="52" name="Dikdörtgen 51"/>
              <p:cNvSpPr/>
              <p:nvPr/>
            </p:nvSpPr>
            <p:spPr>
              <a:xfrm>
                <a:off x="4242387" y="1536651"/>
                <a:ext cx="1629979" cy="738664"/>
              </a:xfrm>
              <a:prstGeom prst="rect">
                <a:avLst/>
              </a:prstGeom>
            </p:spPr>
            <p:txBody>
              <a:bodyPr wrap="square">
                <a:spAutoFit/>
              </a:bodyPr>
              <a:lstStyle/>
              <a:p>
                <a:pPr algn="ctr"/>
                <a:r>
                  <a:rPr lang="tr-TR" sz="1400" dirty="0">
                    <a:latin typeface="Arial" panose="020B0604020202020204" pitchFamily="34" charset="0"/>
                    <a:cs typeface="Arial" panose="020B0604020202020204" pitchFamily="34" charset="0"/>
                  </a:rPr>
                  <a:t>Firmanın ilk TEYDEB başvurusu olması </a:t>
                </a:r>
              </a:p>
            </p:txBody>
          </p:sp>
        </p:grpSp>
      </p:grpSp>
      <p:grpSp>
        <p:nvGrpSpPr>
          <p:cNvPr id="56" name="Grup 55"/>
          <p:cNvGrpSpPr/>
          <p:nvPr/>
        </p:nvGrpSpPr>
        <p:grpSpPr>
          <a:xfrm>
            <a:off x="8756171" y="3845784"/>
            <a:ext cx="2162175" cy="2089621"/>
            <a:chOff x="8015583" y="3858778"/>
            <a:chExt cx="2162175" cy="2089621"/>
          </a:xfrm>
        </p:grpSpPr>
        <p:sp>
          <p:nvSpPr>
            <p:cNvPr id="63" name="Yuvarlatılmış Dikdörtgen 62"/>
            <p:cNvSpPr/>
            <p:nvPr/>
          </p:nvSpPr>
          <p:spPr>
            <a:xfrm>
              <a:off x="8015583" y="3858778"/>
              <a:ext cx="2162175" cy="2089621"/>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64" name="Grup 63"/>
            <p:cNvGrpSpPr/>
            <p:nvPr/>
          </p:nvGrpSpPr>
          <p:grpSpPr>
            <a:xfrm>
              <a:off x="8093719" y="3931732"/>
              <a:ext cx="2024557" cy="2001631"/>
              <a:chOff x="7160964" y="3523416"/>
              <a:chExt cx="2024557" cy="2001631"/>
            </a:xfrm>
          </p:grpSpPr>
          <p:sp>
            <p:nvSpPr>
              <p:cNvPr id="66" name="Yuvarlatılmış Dikdörtgen 65"/>
              <p:cNvSpPr/>
              <p:nvPr/>
            </p:nvSpPr>
            <p:spPr>
              <a:xfrm>
                <a:off x="7229078" y="3523416"/>
                <a:ext cx="1888331" cy="130106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7353344"/>
                  <a:satOff val="-10228"/>
                  <a:lumOff val="-3922"/>
                  <a:alphaOff val="0"/>
                </a:schemeClr>
              </a:fillRef>
              <a:effectRef idx="1">
                <a:schemeClr val="accent5">
                  <a:hueOff val="-7353344"/>
                  <a:satOff val="-10228"/>
                  <a:lumOff val="-3922"/>
                  <a:alphaOff val="0"/>
                </a:schemeClr>
              </a:effectRef>
              <a:fontRef idx="minor">
                <a:schemeClr val="dk1"/>
              </a:fontRef>
            </p:style>
          </p:sp>
          <p:sp>
            <p:nvSpPr>
              <p:cNvPr id="67" name="Serbest Form 66"/>
              <p:cNvSpPr/>
              <p:nvPr/>
            </p:nvSpPr>
            <p:spPr>
              <a:xfrm>
                <a:off x="7229078" y="4824476"/>
                <a:ext cx="1888331" cy="700571"/>
              </a:xfrm>
              <a:custGeom>
                <a:avLst/>
                <a:gdLst>
                  <a:gd name="connsiteX0" fmla="*/ 0 w 1888331"/>
                  <a:gd name="connsiteY0" fmla="*/ 0 h 700571"/>
                  <a:gd name="connsiteX1" fmla="*/ 1888331 w 1888331"/>
                  <a:gd name="connsiteY1" fmla="*/ 0 h 700571"/>
                  <a:gd name="connsiteX2" fmla="*/ 1888331 w 1888331"/>
                  <a:gd name="connsiteY2" fmla="*/ 700571 h 700571"/>
                  <a:gd name="connsiteX3" fmla="*/ 0 w 1888331"/>
                  <a:gd name="connsiteY3" fmla="*/ 700571 h 700571"/>
                  <a:gd name="connsiteX4" fmla="*/ 0 w 1888331"/>
                  <a:gd name="connsiteY4" fmla="*/ 0 h 70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331" h="700571">
                    <a:moveTo>
                      <a:pt x="0" y="0"/>
                    </a:moveTo>
                    <a:lnTo>
                      <a:pt x="1888331" y="0"/>
                    </a:lnTo>
                    <a:lnTo>
                      <a:pt x="1888331" y="700571"/>
                    </a:lnTo>
                    <a:lnTo>
                      <a:pt x="0" y="7005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0" numCol="1" spcCol="1270" anchor="t" anchorCtr="0">
                <a:noAutofit/>
              </a:bodyPr>
              <a:lstStyle/>
              <a:p>
                <a:pPr algn="ctr" defTabSz="1466850">
                  <a:lnSpc>
                    <a:spcPct val="90000"/>
                  </a:lnSpc>
                  <a:spcBef>
                    <a:spcPct val="0"/>
                  </a:spcBef>
                  <a:spcAft>
                    <a:spcPct val="35000"/>
                  </a:spcAft>
                </a:pPr>
                <a:r>
                  <a:rPr lang="tr-TR" b="1" dirty="0" smtClean="0">
                    <a:solidFill>
                      <a:schemeClr val="tx1"/>
                    </a:solidFill>
                    <a:latin typeface="Arial" panose="020B0604020202020204" pitchFamily="34" charset="0"/>
                    <a:cs typeface="Arial" panose="020B0604020202020204" pitchFamily="34" charset="0"/>
                  </a:rPr>
                  <a:t>15 / 20 </a:t>
                </a:r>
                <a:r>
                  <a:rPr lang="tr-TR" b="1" dirty="0">
                    <a:solidFill>
                      <a:schemeClr val="tx1"/>
                    </a:solidFill>
                    <a:latin typeface="Arial" panose="020B0604020202020204" pitchFamily="34" charset="0"/>
                    <a:cs typeface="Arial" panose="020B0604020202020204" pitchFamily="34" charset="0"/>
                  </a:rPr>
                  <a:t>puan</a:t>
                </a:r>
              </a:p>
            </p:txBody>
          </p:sp>
          <p:sp>
            <p:nvSpPr>
              <p:cNvPr id="68" name="Dikdörtgen 67"/>
              <p:cNvSpPr/>
              <p:nvPr/>
            </p:nvSpPr>
            <p:spPr>
              <a:xfrm>
                <a:off x="7160964" y="3595618"/>
                <a:ext cx="2024557" cy="1169551"/>
              </a:xfrm>
              <a:prstGeom prst="rect">
                <a:avLst/>
              </a:prstGeom>
            </p:spPr>
            <p:txBody>
              <a:bodyPr wrap="square">
                <a:spAutoFit/>
              </a:bodyPr>
              <a:lstStyle/>
              <a:p>
                <a:pPr algn="ctr"/>
                <a:r>
                  <a:rPr lang="tr-TR" sz="1400" dirty="0"/>
                  <a:t>GCIP Türkiye Hızlandırıcı </a:t>
                </a:r>
                <a:r>
                  <a:rPr lang="tr-TR" sz="1400" dirty="0" err="1"/>
                  <a:t>programlarında</a:t>
                </a:r>
                <a:r>
                  <a:rPr lang="tr-TR" sz="1400" dirty="0"/>
                  <a:t> yarı final ilk 10’a kalan </a:t>
                </a:r>
                <a:r>
                  <a:rPr lang="tr-TR" sz="1400" dirty="0" smtClean="0"/>
                  <a:t>/ </a:t>
                </a:r>
                <a:r>
                  <a:rPr lang="tr-TR" sz="1400" dirty="0"/>
                  <a:t>kategorilerde ödül almaya hak </a:t>
                </a:r>
                <a:r>
                  <a:rPr lang="tr-TR" sz="1400" dirty="0" smtClean="0"/>
                  <a:t>kazanan</a:t>
                </a:r>
                <a:endParaRPr lang="tr-TR" sz="1300"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96797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59634" y="45284"/>
            <a:ext cx="12190916"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3000" b="1" i="0" u="none" strike="noStrike" kern="1200" cap="none" spc="0" normalizeH="0" baseline="0" noProof="0" dirty="0">
                <a:ln>
                  <a:noFill/>
                </a:ln>
                <a:solidFill>
                  <a:srgbClr val="E20613"/>
                </a:solidFill>
                <a:effectLst/>
                <a:uLnTx/>
                <a:uFillTx/>
                <a:latin typeface="Arial" panose="020B0604020202020204" pitchFamily="34" charset="0"/>
                <a:cs typeface="Arial" panose="020B0604020202020204" pitchFamily="34" charset="0"/>
              </a:rPr>
              <a:t> </a:t>
            </a:r>
            <a:r>
              <a:rPr lang="tr-TR" sz="3000" b="1" dirty="0">
                <a:solidFill>
                  <a:srgbClr val="E20613"/>
                </a:solidFill>
                <a:latin typeface="Arial" panose="020B0604020202020204" pitchFamily="34" charset="0"/>
                <a:cs typeface="Arial" panose="020B0604020202020204" pitchFamily="34" charset="0"/>
              </a:rPr>
              <a:t>1501 ve 1507 Destek Programları Proje Değerlendirme - İş Akışı</a:t>
            </a:r>
          </a:p>
        </p:txBody>
      </p:sp>
      <p:pic>
        <p:nvPicPr>
          <p:cNvPr id="11" name="Resim 10"/>
          <p:cNvPicPr>
            <a:picLocks noChangeAspect="1"/>
          </p:cNvPicPr>
          <p:nvPr/>
        </p:nvPicPr>
        <p:blipFill>
          <a:blip r:embed="rId3"/>
          <a:stretch>
            <a:fillRect/>
          </a:stretch>
        </p:blipFill>
        <p:spPr>
          <a:xfrm>
            <a:off x="276911" y="5780967"/>
            <a:ext cx="265987" cy="975286"/>
          </a:xfrm>
          <a:prstGeom prst="rect">
            <a:avLst/>
          </a:prstGeom>
        </p:spPr>
      </p:pic>
      <p:sp>
        <p:nvSpPr>
          <p:cNvPr id="12" name="Dikdörtgen 11"/>
          <p:cNvSpPr/>
          <p:nvPr/>
        </p:nvSpPr>
        <p:spPr>
          <a:xfrm>
            <a:off x="542898" y="5997866"/>
            <a:ext cx="10797455" cy="497172"/>
          </a:xfrm>
          <a:prstGeom prst="rect">
            <a:avLst/>
          </a:prstGeom>
          <a:solidFill>
            <a:srgbClr val="719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kdörtgen 7"/>
          <p:cNvSpPr/>
          <p:nvPr/>
        </p:nvSpPr>
        <p:spPr>
          <a:xfrm>
            <a:off x="618894" y="6096935"/>
            <a:ext cx="1087714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1" u="none" strike="noStrike" kern="1200" cap="none" spc="0" normalizeH="0" baseline="0" noProof="0" dirty="0">
                <a:ln>
                  <a:noFill/>
                </a:ln>
                <a:solidFill>
                  <a:schemeClr val="bg1"/>
                </a:solidFill>
                <a:effectLst/>
                <a:uLnTx/>
                <a:uFillTx/>
                <a:latin typeface="Calibri"/>
                <a:ea typeface="+mn-ea"/>
                <a:cs typeface="+mn-cs"/>
              </a:rPr>
              <a:t>*Projeler başvurdukları andan itibaren (çağrı kapanmamış olsa da) ön değerlendirmeye alınacak ve uygun bulunan projeler hakem değerlendirmesine gönderilecektir.</a:t>
            </a:r>
          </a:p>
        </p:txBody>
      </p:sp>
      <p:pic>
        <p:nvPicPr>
          <p:cNvPr id="3" name="Resim 2"/>
          <p:cNvPicPr>
            <a:picLocks noChangeAspect="1"/>
          </p:cNvPicPr>
          <p:nvPr/>
        </p:nvPicPr>
        <p:blipFill>
          <a:blip r:embed="rId4"/>
          <a:stretch>
            <a:fillRect/>
          </a:stretch>
        </p:blipFill>
        <p:spPr>
          <a:xfrm>
            <a:off x="919164" y="885532"/>
            <a:ext cx="10276602" cy="4609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3930869" y="4298731"/>
            <a:ext cx="1492469" cy="553998"/>
          </a:xfrm>
          <a:prstGeom prst="rect">
            <a:avLst/>
          </a:prstGeom>
          <a:noFill/>
        </p:spPr>
        <p:txBody>
          <a:bodyPr wrap="square" rtlCol="0">
            <a:spAutoFit/>
          </a:bodyPr>
          <a:lstStyle/>
          <a:p>
            <a:r>
              <a:rPr lang="tr-TR" sz="3000" b="1" dirty="0" smtClean="0">
                <a:solidFill>
                  <a:srgbClr val="FF0000"/>
                </a:solidFill>
              </a:rPr>
              <a:t>!!! </a:t>
            </a:r>
            <a:r>
              <a:rPr lang="tr-TR" sz="3000" b="1" dirty="0" smtClean="0">
                <a:solidFill>
                  <a:srgbClr val="FF0000"/>
                </a:solidFill>
                <a:sym typeface="Wingdings" panose="05000000000000000000" pitchFamily="2" charset="2"/>
              </a:rPr>
              <a:t></a:t>
            </a:r>
            <a:endParaRPr lang="tr-TR" sz="3000" b="1" dirty="0">
              <a:solidFill>
                <a:srgbClr val="FF0000"/>
              </a:solidFill>
            </a:endParaRPr>
          </a:p>
        </p:txBody>
      </p:sp>
    </p:spTree>
    <p:extLst>
      <p:ext uri="{BB962C8B-B14F-4D97-AF65-F5344CB8AC3E}">
        <p14:creationId xmlns:p14="http://schemas.microsoft.com/office/powerpoint/2010/main" val="34407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çerik Yer Tutucusu 2"/>
          <p:cNvSpPr>
            <a:spLocks noGrp="1"/>
          </p:cNvSpPr>
          <p:nvPr>
            <p:ph idx="1"/>
          </p:nvPr>
        </p:nvSpPr>
        <p:spPr>
          <a:xfrm>
            <a:off x="387273" y="872359"/>
            <a:ext cx="11105134" cy="4485853"/>
          </a:xfrm>
        </p:spPr>
        <p:txBody>
          <a:bodyPr>
            <a:noAutofit/>
          </a:bodyPr>
          <a:lstStyle/>
          <a:p>
            <a:pPr marL="201168" lvl="1" indent="0" algn="just">
              <a:spcBef>
                <a:spcPts val="200"/>
              </a:spcBef>
              <a:spcAft>
                <a:spcPts val="400"/>
              </a:spcAft>
              <a:buClr>
                <a:srgbClr val="D34817"/>
              </a:buClr>
              <a:buNone/>
            </a:pPr>
            <a:endParaRPr lang="tr-TR" sz="900" dirty="0">
              <a:solidFill>
                <a:prstClr val="black">
                  <a:lumMod val="75000"/>
                  <a:lumOff val="25000"/>
                </a:prstClr>
              </a:solidFill>
              <a:latin typeface="Arial" panose="020B0604020202020204" pitchFamily="34" charset="0"/>
              <a:cs typeface="Arial" panose="020B0604020202020204" pitchFamily="34" charset="0"/>
            </a:endParaRPr>
          </a:p>
          <a:p>
            <a:pPr algn="just">
              <a:spcAft>
                <a:spcPts val="1200"/>
              </a:spcAft>
            </a:pPr>
            <a:r>
              <a:rPr lang="tr-TR" dirty="0">
                <a:latin typeface="Arial" panose="020B0604020202020204" pitchFamily="34" charset="0"/>
                <a:cs typeface="Arial" panose="020B0604020202020204" pitchFamily="34" charset="0"/>
              </a:rPr>
              <a:t>Proje başvuru sayısı üst limiti bu çağrı dönemi için kuruluş başına en fazla 2 proje önerisi olarak belirlenmiştir. </a:t>
            </a:r>
          </a:p>
          <a:p>
            <a:pPr algn="just">
              <a:spcAft>
                <a:spcPts val="1200"/>
              </a:spcAft>
            </a:pPr>
            <a:r>
              <a:rPr lang="tr-TR" dirty="0">
                <a:latin typeface="Arial" panose="020B0604020202020204" pitchFamily="34" charset="0"/>
                <a:cs typeface="Arial" panose="020B0604020202020204" pitchFamily="34" charset="0"/>
              </a:rPr>
              <a:t>Bir kuruluş, bu çağrıya en fazla 2 proje önerisi ile başvuru yapabilir: 1507 ve 1501 çağrısı dahil toplam iki başvuru. </a:t>
            </a:r>
          </a:p>
          <a:p>
            <a:pPr algn="just">
              <a:spcAft>
                <a:spcPts val="1200"/>
              </a:spcAft>
            </a:pPr>
            <a:r>
              <a:rPr lang="tr-TR" b="1" dirty="0">
                <a:solidFill>
                  <a:srgbClr val="7030A0"/>
                </a:solidFill>
                <a:latin typeface="Arial" panose="020B0604020202020204" pitchFamily="34" charset="0"/>
                <a:cs typeface="Arial" panose="020B0604020202020204" pitchFamily="34" charset="0"/>
              </a:rPr>
              <a:t>Ortaklı başvurular için başvuru sayısı sınırı uygulanmaz (Ortaklı başvurular yukarıdaki toplama dahil edilmez)</a:t>
            </a:r>
            <a:r>
              <a:rPr lang="tr-TR" dirty="0">
                <a:solidFill>
                  <a:srgbClr val="7030A0"/>
                </a:solidFill>
                <a:latin typeface="Arial" panose="020B0604020202020204" pitchFamily="34" charset="0"/>
                <a:cs typeface="Arial" panose="020B0604020202020204" pitchFamily="34" charset="0"/>
              </a:rPr>
              <a:t>.</a:t>
            </a:r>
          </a:p>
        </p:txBody>
      </p:sp>
      <p:sp>
        <p:nvSpPr>
          <p:cNvPr id="11" name="Dikdörtgen 10"/>
          <p:cNvSpPr/>
          <p:nvPr/>
        </p:nvSpPr>
        <p:spPr>
          <a:xfrm>
            <a:off x="387273" y="57562"/>
            <a:ext cx="11202296" cy="553998"/>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tr-TR" sz="3000" b="1" dirty="0">
                <a:solidFill>
                  <a:srgbClr val="E20613"/>
                </a:solidFill>
                <a:latin typeface="Arial" panose="020B0604020202020204" pitchFamily="34" charset="0"/>
                <a:cs typeface="Arial" panose="020B0604020202020204" pitchFamily="34" charset="0"/>
              </a:rPr>
              <a:t>1501-1507 Çağrıya Özel Şartlar</a:t>
            </a:r>
          </a:p>
        </p:txBody>
      </p:sp>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17608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164" y="1039713"/>
            <a:ext cx="7851757" cy="5026313"/>
          </a:xfrm>
          <a:prstGeom prst="rect">
            <a:avLst/>
          </a:prstGeom>
        </p:spPr>
      </p:pic>
      <p:sp>
        <p:nvSpPr>
          <p:cNvPr id="27" name="Dikdörtgen 26">
            <a:extLst>
              <a:ext uri="{FF2B5EF4-FFF2-40B4-BE49-F238E27FC236}">
                <a16:creationId xmlns:a16="http://schemas.microsoft.com/office/drawing/2014/main" id="{8D676A4E-A563-4F0B-80A3-D85CC2EAACA9}"/>
              </a:ext>
            </a:extLst>
          </p:cNvPr>
          <p:cNvSpPr/>
          <p:nvPr/>
        </p:nvSpPr>
        <p:spPr>
          <a:xfrm>
            <a:off x="1321863" y="45896"/>
            <a:ext cx="9586279" cy="553998"/>
          </a:xfrm>
          <a:prstGeom prst="rect">
            <a:avLst/>
          </a:prstGeom>
        </p:spPr>
        <p:txBody>
          <a:bodyPr wrap="none">
            <a:spAutoFit/>
          </a:bodyPr>
          <a:lstStyle/>
          <a:p>
            <a:pPr marR="0" lvl="0" indent="0" algn="ctr" fontAlgn="auto">
              <a:lnSpc>
                <a:spcPct val="100000"/>
              </a:lnSpc>
              <a:spcBef>
                <a:spcPts val="0"/>
              </a:spcBef>
              <a:spcAft>
                <a:spcPts val="0"/>
              </a:spcAft>
              <a:buClrTx/>
              <a:buSzTx/>
              <a:buFontTx/>
              <a:buNone/>
              <a:tabLst/>
              <a:defRPr/>
            </a:pPr>
            <a:r>
              <a:rPr lang="tr-TR" sz="3000" b="1" dirty="0">
                <a:solidFill>
                  <a:srgbClr val="E20613"/>
                </a:solidFill>
                <a:latin typeface="Arial" panose="020B0604020202020204" pitchFamily="34" charset="0"/>
                <a:cs typeface="Arial" panose="020B0604020202020204" pitchFamily="34" charset="0"/>
              </a:rPr>
              <a:t>1505 – Üniversite-Sanayi İş Birliği Destek Programı </a:t>
            </a:r>
          </a:p>
        </p:txBody>
      </p:sp>
      <p:pic>
        <p:nvPicPr>
          <p:cNvPr id="30" name="Resim 29"/>
          <p:cNvPicPr>
            <a:picLocks noChangeAspect="1"/>
          </p:cNvPicPr>
          <p:nvPr/>
        </p:nvPicPr>
        <p:blipFill>
          <a:blip r:embed="rId4"/>
          <a:stretch>
            <a:fillRect/>
          </a:stretch>
        </p:blipFill>
        <p:spPr>
          <a:xfrm>
            <a:off x="123077" y="1159863"/>
            <a:ext cx="3545087" cy="1045135"/>
          </a:xfrm>
          <a:prstGeom prst="rect">
            <a:avLst/>
          </a:prstGeom>
        </p:spPr>
      </p:pic>
      <p:sp>
        <p:nvSpPr>
          <p:cNvPr id="31" name="Rectangle 23"/>
          <p:cNvSpPr/>
          <p:nvPr/>
        </p:nvSpPr>
        <p:spPr>
          <a:xfrm>
            <a:off x="1196639" y="1171637"/>
            <a:ext cx="2530452" cy="723275"/>
          </a:xfrm>
          <a:prstGeom prst="rect">
            <a:avLst/>
          </a:prstGeom>
        </p:spPr>
        <p:txBody>
          <a:bodyPr wrap="square">
            <a:spAutoFit/>
          </a:bodyPr>
          <a:lstStyle/>
          <a:p>
            <a:pPr marL="0" marR="0" lvl="0" indent="0" algn="l" defTabSz="889000" rtl="0" eaLnBrk="1" fontAlgn="auto" latinLnBrk="0" hangingPunct="1">
              <a:lnSpc>
                <a:spcPct val="100000"/>
              </a:lnSpc>
              <a:spcBef>
                <a:spcPts val="0"/>
              </a:spcBef>
              <a:spcAft>
                <a:spcPts val="6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Üniversite – Sanayi</a:t>
            </a:r>
          </a:p>
          <a:p>
            <a:pPr marL="0" marR="0" lvl="0" indent="0" algn="l" defTabSz="889000" rtl="0" eaLnBrk="1" fontAlgn="auto" latinLnBrk="0" hangingPunct="1">
              <a:lnSpc>
                <a:spcPct val="100000"/>
              </a:lnSpc>
              <a:spcBef>
                <a:spcPts val="0"/>
              </a:spcBef>
              <a:spcAft>
                <a:spcPts val="6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İş Birliği</a:t>
            </a:r>
          </a:p>
        </p:txBody>
      </p:sp>
      <p:sp>
        <p:nvSpPr>
          <p:cNvPr id="32" name="Rectangle 23"/>
          <p:cNvSpPr/>
          <p:nvPr/>
        </p:nvSpPr>
        <p:spPr>
          <a:xfrm>
            <a:off x="258011" y="1259685"/>
            <a:ext cx="939941" cy="456535"/>
          </a:xfrm>
          <a:prstGeom prst="rect">
            <a:avLst/>
          </a:prstGeom>
        </p:spPr>
        <p:txBody>
          <a:bodyPr wrap="square">
            <a:spAutoFit/>
          </a:bodyPr>
          <a:lstStyle/>
          <a:p>
            <a:pPr marL="0" marR="0" lvl="0" indent="0" algn="ctr" defTabSz="889000" rtl="0" eaLnBrk="1" fontAlgn="auto" latinLnBrk="0" hangingPunct="1">
              <a:lnSpc>
                <a:spcPct val="150000"/>
              </a:lnSpc>
              <a:spcBef>
                <a:spcPts val="0"/>
              </a:spcBef>
              <a:spcAft>
                <a:spcPts val="3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1505</a:t>
            </a:r>
          </a:p>
        </p:txBody>
      </p:sp>
      <p:grpSp>
        <p:nvGrpSpPr>
          <p:cNvPr id="2" name="Grup 1"/>
          <p:cNvGrpSpPr/>
          <p:nvPr/>
        </p:nvGrpSpPr>
        <p:grpSpPr>
          <a:xfrm>
            <a:off x="41566" y="546691"/>
            <a:ext cx="1217378" cy="793550"/>
            <a:chOff x="247795" y="2474406"/>
            <a:chExt cx="881373" cy="574524"/>
          </a:xfrm>
        </p:grpSpPr>
        <p:pic>
          <p:nvPicPr>
            <p:cNvPr id="37" name="Resim 36"/>
            <p:cNvPicPr>
              <a:picLocks noChangeAspect="1"/>
            </p:cNvPicPr>
            <p:nvPr/>
          </p:nvPicPr>
          <p:blipFill>
            <a:blip r:embed="rId5"/>
            <a:stretch>
              <a:fillRect/>
            </a:stretch>
          </p:blipFill>
          <p:spPr>
            <a:xfrm>
              <a:off x="247795" y="2474406"/>
              <a:ext cx="423129" cy="574524"/>
            </a:xfrm>
            <a:prstGeom prst="rect">
              <a:avLst/>
            </a:prstGeom>
          </p:spPr>
        </p:pic>
        <p:pic>
          <p:nvPicPr>
            <p:cNvPr id="38" name="Resim 37"/>
            <p:cNvPicPr>
              <a:picLocks noChangeAspect="1"/>
            </p:cNvPicPr>
            <p:nvPr/>
          </p:nvPicPr>
          <p:blipFill>
            <a:blip r:embed="rId6"/>
            <a:stretch>
              <a:fillRect/>
            </a:stretch>
          </p:blipFill>
          <p:spPr>
            <a:xfrm>
              <a:off x="644389" y="2608457"/>
              <a:ext cx="484779" cy="377381"/>
            </a:xfrm>
            <a:prstGeom prst="rect">
              <a:avLst/>
            </a:prstGeom>
          </p:spPr>
        </p:pic>
      </p:grpSp>
      <p:grpSp>
        <p:nvGrpSpPr>
          <p:cNvPr id="5" name="Grup 4"/>
          <p:cNvGrpSpPr/>
          <p:nvPr/>
        </p:nvGrpSpPr>
        <p:grpSpPr>
          <a:xfrm>
            <a:off x="406233" y="2441397"/>
            <a:ext cx="2945541" cy="3165345"/>
            <a:chOff x="406233" y="2441397"/>
            <a:chExt cx="2945541" cy="3165345"/>
          </a:xfrm>
        </p:grpSpPr>
        <p:sp>
          <p:nvSpPr>
            <p:cNvPr id="34" name="Yuvarlatılmış Dikdörtgen 33"/>
            <p:cNvSpPr/>
            <p:nvPr/>
          </p:nvSpPr>
          <p:spPr>
            <a:xfrm>
              <a:off x="626004" y="2726742"/>
              <a:ext cx="2520000" cy="288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Dolu Çerçeve 34"/>
            <p:cNvSpPr/>
            <p:nvPr/>
          </p:nvSpPr>
          <p:spPr>
            <a:xfrm>
              <a:off x="406233" y="2441397"/>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8 Metin kutusu"/>
            <p:cNvSpPr txBox="1"/>
            <p:nvPr/>
          </p:nvSpPr>
          <p:spPr>
            <a:xfrm>
              <a:off x="540594" y="2502490"/>
              <a:ext cx="2676817"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Kimler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Başvurabilir?</a:t>
              </a:r>
            </a:p>
          </p:txBody>
        </p:sp>
        <p:sp>
          <p:nvSpPr>
            <p:cNvPr id="42" name="Dikdörtgen 41"/>
            <p:cNvSpPr/>
            <p:nvPr/>
          </p:nvSpPr>
          <p:spPr>
            <a:xfrm>
              <a:off x="749164" y="3312662"/>
              <a:ext cx="2349025" cy="21698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Yürütücü Kuruluş: Yüksek öğretim kurumları, araştırma hastaneleri veya kamu araştırma kurumları, araştırma altyapıları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Müşteri Kuruluş: </a:t>
              </a:r>
              <a:r>
                <a:rPr kumimoji="0" lang="tr-TR"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Türkiye’de yerleşik Sermaye </a:t>
              </a:r>
              <a:r>
                <a:rPr kumimoji="0" lang="tr-T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şirketleri</a:t>
              </a:r>
            </a:p>
          </p:txBody>
        </p:sp>
      </p:grpSp>
      <p:sp>
        <p:nvSpPr>
          <p:cNvPr id="58" name="8 Metin kutusu"/>
          <p:cNvSpPr txBox="1"/>
          <p:nvPr/>
        </p:nvSpPr>
        <p:spPr>
          <a:xfrm>
            <a:off x="6263309" y="1016476"/>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Özellikleri</a:t>
            </a:r>
          </a:p>
        </p:txBody>
      </p:sp>
      <p:sp>
        <p:nvSpPr>
          <p:cNvPr id="59" name="Dikdörtgen 58"/>
          <p:cNvSpPr/>
          <p:nvPr/>
        </p:nvSpPr>
        <p:spPr>
          <a:xfrm>
            <a:off x="5025050" y="1851921"/>
            <a:ext cx="17107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Süresi</a:t>
            </a:r>
          </a:p>
        </p:txBody>
      </p:sp>
      <p:sp>
        <p:nvSpPr>
          <p:cNvPr id="60" name="Dikdörtgen 59"/>
          <p:cNvSpPr/>
          <p:nvPr/>
        </p:nvSpPr>
        <p:spPr>
          <a:xfrm>
            <a:off x="5074819" y="2752415"/>
            <a:ext cx="8258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Bütçe</a:t>
            </a:r>
          </a:p>
        </p:txBody>
      </p:sp>
      <p:sp>
        <p:nvSpPr>
          <p:cNvPr id="61" name="Dikdörtgen 60"/>
          <p:cNvSpPr/>
          <p:nvPr/>
        </p:nvSpPr>
        <p:spPr>
          <a:xfrm>
            <a:off x="5035143" y="3683649"/>
            <a:ext cx="16081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Oranı</a:t>
            </a:r>
          </a:p>
        </p:txBody>
      </p:sp>
      <p:sp>
        <p:nvSpPr>
          <p:cNvPr id="62" name="Dikdörtgen 61"/>
          <p:cNvSpPr/>
          <p:nvPr/>
        </p:nvSpPr>
        <p:spPr>
          <a:xfrm>
            <a:off x="5035143" y="4614883"/>
            <a:ext cx="20185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Başvuru Dönemi</a:t>
            </a:r>
          </a:p>
        </p:txBody>
      </p:sp>
      <p:sp>
        <p:nvSpPr>
          <p:cNvPr id="63" name="Dikdörtgen 62"/>
          <p:cNvSpPr/>
          <p:nvPr/>
        </p:nvSpPr>
        <p:spPr>
          <a:xfrm>
            <a:off x="7998137" y="1768272"/>
            <a:ext cx="1797287"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a:t>
            </a:r>
            <a:r>
              <a:rPr kumimoji="0" lang="tr-TR" sz="21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aya kadar</a:t>
            </a:r>
          </a:p>
        </p:txBody>
      </p:sp>
      <p:sp>
        <p:nvSpPr>
          <p:cNvPr id="64" name="Dikdörtgen 63"/>
          <p:cNvSpPr/>
          <p:nvPr/>
        </p:nvSpPr>
        <p:spPr>
          <a:xfrm>
            <a:off x="7866619" y="2207161"/>
            <a:ext cx="4098633" cy="12464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b="1" dirty="0" smtClean="0">
                <a:latin typeface="Arial" panose="020B0604020202020204" pitchFamily="34" charset="0"/>
                <a:cs typeface="Arial" panose="020B0604020202020204" pitchFamily="34" charset="0"/>
              </a:rPr>
              <a:t>Bütçe </a:t>
            </a:r>
            <a:r>
              <a:rPr lang="tr-TR" sz="1500" b="1" smtClean="0">
                <a:latin typeface="Arial" panose="020B0604020202020204" pitchFamily="34" charset="0"/>
                <a:cs typeface="Arial" panose="020B0604020202020204" pitchFamily="34" charset="0"/>
              </a:rPr>
              <a:t>üst sınırı </a:t>
            </a:r>
            <a:r>
              <a:rPr lang="tr-TR" sz="1500" b="1" dirty="0" smtClean="0">
                <a:latin typeface="Arial" panose="020B0604020202020204" pitchFamily="34" charset="0"/>
                <a:cs typeface="Arial" panose="020B0604020202020204" pitchFamily="34" charset="0"/>
              </a:rPr>
              <a:t>yok, TÜBİTAK Katkısı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500" b="1" dirty="0" smtClean="0">
                <a:latin typeface="Arial" panose="020B0604020202020204" pitchFamily="34" charset="0"/>
                <a:cs typeface="Arial" panose="020B0604020202020204" pitchFamily="34" charset="0"/>
              </a:rPr>
              <a:t>1 milyon</a:t>
            </a:r>
            <a:r>
              <a:rPr kumimoji="0" lang="tr-TR" sz="15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500 bin TL</a:t>
            </a:r>
            <a:endParaRPr kumimoji="0" lang="tr-TR" sz="15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Ek olarak;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Proje Teşvik İkramiyesi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Proje Kurum Hissesi </a:t>
            </a:r>
            <a:endParaRPr kumimoji="0" lang="tr-TR" sz="1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 name="Dikdörtgen 64"/>
          <p:cNvSpPr/>
          <p:nvPr/>
        </p:nvSpPr>
        <p:spPr>
          <a:xfrm>
            <a:off x="7778482" y="3524121"/>
            <a:ext cx="4289957" cy="7232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KOBİ            </a:t>
            </a:r>
            <a:r>
              <a:rPr kumimoji="0" lang="tr-TR" sz="15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tr-TR" sz="1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Büyük Şirket </a:t>
            </a:r>
            <a:r>
              <a:rPr kumimoji="0" lang="tr-TR" sz="15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tr-TR" sz="1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tr-TR" sz="15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60</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100" dirty="0" smtClean="0">
                <a:latin typeface="Arial" panose="020B0604020202020204" pitchFamily="34" charset="0"/>
                <a:cs typeface="Arial" panose="020B0604020202020204" pitchFamily="34" charset="0"/>
              </a:rPr>
              <a:t>(TÜBİTAK Katkısı aşan tutar müşteri kuruluş tarafından karşılanır)</a:t>
            </a:r>
            <a:endParaRPr kumimoji="0" lang="tr-TR" sz="11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66" name="Dikdörtgen 65"/>
          <p:cNvSpPr/>
          <p:nvPr/>
        </p:nvSpPr>
        <p:spPr>
          <a:xfrm>
            <a:off x="7867736" y="4235501"/>
            <a:ext cx="3040406" cy="12464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Zaman </a:t>
            </a:r>
            <a:r>
              <a:rPr kumimoji="0" lang="tr-TR" sz="1500" b="0" i="0" u="none" strike="noStrike" kern="1200" cap="none" spc="0" normalizeH="0" baseline="0" noProof="0" dirty="0">
                <a:ln>
                  <a:noFill/>
                </a:ln>
                <a:effectLst/>
                <a:uLnTx/>
                <a:uFillTx/>
                <a:latin typeface="Arial" panose="020B0604020202020204" pitchFamily="34" charset="0"/>
                <a:cs typeface="Arial" panose="020B0604020202020204" pitchFamily="34" charset="0"/>
              </a:rPr>
              <a:t>kısıtlaması yok.</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tr-TR" sz="1500" dirty="0">
                <a:latin typeface="Arial" panose="020B0604020202020204" pitchFamily="34" charset="0"/>
                <a:cs typeface="Arial" panose="020B0604020202020204" pitchFamily="34" charset="0"/>
              </a:rPr>
              <a:t>ARDEB Projesi devamı,</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tr-TR" sz="1500" dirty="0">
                <a:latin typeface="Arial" panose="020B0604020202020204" pitchFamily="34" charset="0"/>
                <a:cs typeface="Arial" panose="020B0604020202020204" pitchFamily="34" charset="0"/>
              </a:rPr>
              <a:t>1702 devamı,</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tr-TR" sz="1500" dirty="0">
                <a:latin typeface="Arial" panose="020B0604020202020204" pitchFamily="34" charset="0"/>
                <a:cs typeface="Arial" panose="020B0604020202020204" pitchFamily="34" charset="0"/>
              </a:rPr>
              <a:t>Yeşil </a:t>
            </a:r>
            <a:r>
              <a:rPr lang="tr-TR" sz="1500" dirty="0" smtClean="0">
                <a:latin typeface="Arial" panose="020B0604020202020204" pitchFamily="34" charset="0"/>
                <a:cs typeface="Arial" panose="020B0604020202020204" pitchFamily="34" charset="0"/>
              </a:rPr>
              <a:t>Mutabakat</a:t>
            </a:r>
          </a:p>
          <a:p>
            <a:pPr marL="285750" lvl="0" indent="-285750">
              <a:buFontTx/>
              <a:buChar char="-"/>
              <a:defRPr/>
            </a:pPr>
            <a:r>
              <a:rPr lang="tr-TR" sz="1500" b="1" dirty="0">
                <a:solidFill>
                  <a:srgbClr val="7030A0"/>
                </a:solidFill>
                <a:latin typeface="Arial" panose="020B0604020202020204" pitchFamily="34" charset="0"/>
                <a:cs typeface="Arial" panose="020B0604020202020204" pitchFamily="34" charset="0"/>
              </a:rPr>
              <a:t>İlk başvuru yapan </a:t>
            </a:r>
            <a:r>
              <a:rPr lang="tr-TR" sz="1500" b="1" dirty="0" smtClean="0">
                <a:solidFill>
                  <a:srgbClr val="7030A0"/>
                </a:solidFill>
                <a:latin typeface="Arial" panose="020B0604020202020204" pitchFamily="34" charset="0"/>
                <a:cs typeface="Arial" panose="020B0604020202020204" pitchFamily="34" charset="0"/>
              </a:rPr>
              <a:t>yürütücü </a:t>
            </a:r>
            <a:endParaRPr lang="tr-TR" sz="1500" b="1" dirty="0">
              <a:solidFill>
                <a:srgbClr val="7030A0"/>
              </a:solidFill>
              <a:latin typeface="Arial" panose="020B0604020202020204" pitchFamily="34" charset="0"/>
              <a:cs typeface="Arial" panose="020B0604020202020204" pitchFamily="34" charset="0"/>
            </a:endParaRPr>
          </a:p>
        </p:txBody>
      </p:sp>
      <p:sp>
        <p:nvSpPr>
          <p:cNvPr id="67" name="8 Metin kutusu"/>
          <p:cNvSpPr txBox="1"/>
          <p:nvPr/>
        </p:nvSpPr>
        <p:spPr>
          <a:xfrm>
            <a:off x="3330236" y="5629427"/>
            <a:ext cx="8426701" cy="292388"/>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811213" marR="0" lvl="0" indent="0" algn="l" defTabSz="914400" rtl="0" eaLnBrk="1" fontAlgn="base" latinLnBrk="0" hangingPunct="1">
              <a:lnSpc>
                <a:spcPct val="100000"/>
              </a:lnSpc>
              <a:spcBef>
                <a:spcPts val="300"/>
              </a:spcBef>
              <a:spcAft>
                <a:spcPts val="0"/>
              </a:spcAft>
              <a:buClrTx/>
              <a:buSzTx/>
              <a:buFontTx/>
              <a:buNone/>
              <a:tabLst/>
              <a:defRPr/>
            </a:pPr>
            <a:r>
              <a:rPr kumimoji="0" lang="tr-TR"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Üniversite - Kamu Bilgi Birikimi + </a:t>
            </a:r>
            <a:r>
              <a:rPr kumimoji="0" lang="tr-TR" sz="13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(KOBİ </a:t>
            </a:r>
            <a:r>
              <a:rPr lang="tr-TR" sz="1300" noProof="0" dirty="0" smtClean="0">
                <a:latin typeface="Arial" panose="020B0604020202020204" pitchFamily="34" charset="0"/>
                <a:cs typeface="Arial" panose="020B0604020202020204" pitchFamily="34" charset="0"/>
              </a:rPr>
              <a:t>veya</a:t>
            </a:r>
            <a:r>
              <a:rPr kumimoji="0" lang="tr-TR" sz="13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tr-TR"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Büyük Ölçekli </a:t>
            </a:r>
            <a:r>
              <a:rPr kumimoji="0" lang="tr-TR" sz="13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Kuruluş) </a:t>
            </a:r>
            <a:r>
              <a:rPr kumimoji="0" lang="tr-TR"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tr-TR" sz="1300" b="1"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Ticari</a:t>
            </a:r>
            <a:r>
              <a:rPr kumimoji="0" lang="tr-TR"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tr-TR" sz="1300" b="1"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Ürün - Süreç</a:t>
            </a:r>
          </a:p>
        </p:txBody>
      </p:sp>
      <p:sp>
        <p:nvSpPr>
          <p:cNvPr id="29" name="Dikdörtgen 2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Metin kutusu 3"/>
          <p:cNvSpPr txBox="1"/>
          <p:nvPr/>
        </p:nvSpPr>
        <p:spPr>
          <a:xfrm>
            <a:off x="10832056" y="4789557"/>
            <a:ext cx="1257840" cy="369332"/>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+5</a:t>
            </a:r>
            <a:r>
              <a:rPr lang="tr-TR" dirty="0">
                <a:latin typeface="Arial" panose="020B0604020202020204" pitchFamily="34" charset="0"/>
                <a:cs typeface="Arial" panose="020B0604020202020204" pitchFamily="34" charset="0"/>
              </a:rPr>
              <a:t> Puan</a:t>
            </a:r>
          </a:p>
        </p:txBody>
      </p:sp>
      <p:sp>
        <p:nvSpPr>
          <p:cNvPr id="28" name="Metin kutusu 27"/>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1505 Program sayfası için </a:t>
            </a:r>
            <a:r>
              <a:rPr lang="tr-TR" sz="800" b="1" dirty="0" smtClean="0">
                <a:latin typeface="Arial" panose="020B0604020202020204" pitchFamily="34" charset="0"/>
                <a:cs typeface="Arial" panose="020B0604020202020204" pitchFamily="34" charset="0"/>
                <a:hlinkClick r:id="rId7"/>
              </a:rPr>
              <a:t>tıklayınız.</a:t>
            </a:r>
            <a:endParaRPr lang="tr-TR" sz="800" b="1" dirty="0">
              <a:latin typeface="Arial" panose="020B0604020202020204" pitchFamily="34" charset="0"/>
              <a:cs typeface="Arial" panose="020B0604020202020204" pitchFamily="34" charset="0"/>
            </a:endParaRPr>
          </a:p>
        </p:txBody>
      </p:sp>
      <p:sp>
        <p:nvSpPr>
          <p:cNvPr id="9" name="Sağ Ayraç 8"/>
          <p:cNvSpPr/>
          <p:nvPr/>
        </p:nvSpPr>
        <p:spPr>
          <a:xfrm>
            <a:off x="10715839" y="4504001"/>
            <a:ext cx="82249" cy="8688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1481218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Resim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212" y="1003221"/>
            <a:ext cx="7716143" cy="4413399"/>
          </a:xfrm>
          <a:prstGeom prst="rect">
            <a:avLst/>
          </a:prstGeom>
        </p:spPr>
      </p:pic>
      <p:sp>
        <p:nvSpPr>
          <p:cNvPr id="26" name="Dikdörtgen 25">
            <a:extLst>
              <a:ext uri="{FF2B5EF4-FFF2-40B4-BE49-F238E27FC236}">
                <a16:creationId xmlns:a16="http://schemas.microsoft.com/office/drawing/2014/main" id="{8AAE0B0F-3BA0-415F-AE2B-E98967211B07}"/>
              </a:ext>
            </a:extLst>
          </p:cNvPr>
          <p:cNvSpPr/>
          <p:nvPr/>
        </p:nvSpPr>
        <p:spPr>
          <a:xfrm>
            <a:off x="505003" y="33614"/>
            <a:ext cx="11219996" cy="553998"/>
          </a:xfrm>
          <a:prstGeom prst="rect">
            <a:avLst/>
          </a:prstGeom>
        </p:spPr>
        <p:txBody>
          <a:bodyPr wrap="none">
            <a:spAutoFit/>
          </a:bodyPr>
          <a:lstStyle/>
          <a:p>
            <a:pPr marR="0" lvl="0" indent="0" algn="ctr" fontAlgn="auto">
              <a:lnSpc>
                <a:spcPct val="100000"/>
              </a:lnSpc>
              <a:spcBef>
                <a:spcPts val="0"/>
              </a:spcBef>
              <a:spcAft>
                <a:spcPts val="0"/>
              </a:spcAft>
              <a:buClrTx/>
              <a:buSzTx/>
              <a:buFontTx/>
              <a:buNone/>
              <a:tabLst/>
              <a:defRPr/>
            </a:pPr>
            <a:r>
              <a:rPr lang="tr-TR" sz="3000" b="1" dirty="0">
                <a:solidFill>
                  <a:srgbClr val="E20613"/>
                </a:solidFill>
                <a:latin typeface="Arial" panose="020B0604020202020204" pitchFamily="34" charset="0"/>
                <a:cs typeface="Arial" panose="020B0604020202020204" pitchFamily="34" charset="0"/>
              </a:rPr>
              <a:t>1702 – Patent Tabanlı Teknoloji Transferi Destekleme Çağrısı</a:t>
            </a:r>
          </a:p>
        </p:txBody>
      </p:sp>
      <p:pic>
        <p:nvPicPr>
          <p:cNvPr id="12" name="Resim 11"/>
          <p:cNvPicPr>
            <a:picLocks noChangeAspect="1"/>
          </p:cNvPicPr>
          <p:nvPr/>
        </p:nvPicPr>
        <p:blipFill>
          <a:blip r:embed="rId4"/>
          <a:stretch>
            <a:fillRect/>
          </a:stretch>
        </p:blipFill>
        <p:spPr>
          <a:xfrm>
            <a:off x="30434" y="1136900"/>
            <a:ext cx="3637730" cy="1072447"/>
          </a:xfrm>
          <a:prstGeom prst="rect">
            <a:avLst/>
          </a:prstGeom>
        </p:spPr>
      </p:pic>
      <p:sp>
        <p:nvSpPr>
          <p:cNvPr id="13" name="Rectangle 23"/>
          <p:cNvSpPr/>
          <p:nvPr/>
        </p:nvSpPr>
        <p:spPr>
          <a:xfrm>
            <a:off x="200376" y="1257063"/>
            <a:ext cx="964504" cy="507831"/>
          </a:xfrm>
          <a:prstGeom prst="rect">
            <a:avLst/>
          </a:prstGeom>
        </p:spPr>
        <p:txBody>
          <a:bodyPr wrap="square">
            <a:spAutoFit/>
          </a:bodyPr>
          <a:lstStyle/>
          <a:p>
            <a:pPr marL="0" marR="0" lvl="0" indent="0" algn="ctr" defTabSz="889000" rtl="0" eaLnBrk="1" fontAlgn="auto" latinLnBrk="0" hangingPunct="1">
              <a:lnSpc>
                <a:spcPct val="150000"/>
              </a:lnSpc>
              <a:spcBef>
                <a:spcPts val="0"/>
              </a:spcBef>
              <a:spcAft>
                <a:spcPts val="3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1702</a:t>
            </a:r>
          </a:p>
        </p:txBody>
      </p:sp>
      <p:sp>
        <p:nvSpPr>
          <p:cNvPr id="14" name="Rectangle 42"/>
          <p:cNvSpPr/>
          <p:nvPr/>
        </p:nvSpPr>
        <p:spPr>
          <a:xfrm>
            <a:off x="1105246" y="1231103"/>
            <a:ext cx="2475684" cy="584775"/>
          </a:xfrm>
          <a:prstGeom prst="rect">
            <a:avLst/>
          </a:prstGeom>
        </p:spPr>
        <p:txBody>
          <a:bodyPr wrap="square">
            <a:spAutoFit/>
          </a:bodyPr>
          <a:lstStyle/>
          <a:p>
            <a:pPr marL="0" marR="0" lvl="0" indent="0" algn="l" defTabSz="889000" rtl="0" eaLnBrk="1" fontAlgn="auto" latinLnBrk="0" hangingPunct="1">
              <a:lnSpc>
                <a:spcPct val="100000"/>
              </a:lnSpc>
              <a:spcBef>
                <a:spcPts val="0"/>
              </a:spcBef>
              <a:spcAft>
                <a:spcPts val="60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Patent Tabanlı Teknoloji Transfer Çağrısı</a:t>
            </a:r>
          </a:p>
        </p:txBody>
      </p:sp>
      <p:pic>
        <p:nvPicPr>
          <p:cNvPr id="21" name="Resim 20"/>
          <p:cNvPicPr>
            <a:picLocks noChangeAspect="1"/>
          </p:cNvPicPr>
          <p:nvPr/>
        </p:nvPicPr>
        <p:blipFill>
          <a:blip r:embed="rId5"/>
          <a:stretch>
            <a:fillRect/>
          </a:stretch>
        </p:blipFill>
        <p:spPr>
          <a:xfrm>
            <a:off x="41566" y="546691"/>
            <a:ext cx="584438" cy="793550"/>
          </a:xfrm>
          <a:prstGeom prst="rect">
            <a:avLst/>
          </a:prstGeom>
        </p:spPr>
      </p:pic>
      <p:pic>
        <p:nvPicPr>
          <p:cNvPr id="22" name="Resim 21"/>
          <p:cNvPicPr>
            <a:picLocks noChangeAspect="1"/>
          </p:cNvPicPr>
          <p:nvPr/>
        </p:nvPicPr>
        <p:blipFill>
          <a:blip r:embed="rId6"/>
          <a:stretch>
            <a:fillRect/>
          </a:stretch>
        </p:blipFill>
        <p:spPr>
          <a:xfrm>
            <a:off x="589353" y="731846"/>
            <a:ext cx="669591" cy="521250"/>
          </a:xfrm>
          <a:prstGeom prst="rect">
            <a:avLst/>
          </a:prstGeom>
        </p:spPr>
      </p:pic>
      <p:grpSp>
        <p:nvGrpSpPr>
          <p:cNvPr id="2" name="Grup 1"/>
          <p:cNvGrpSpPr/>
          <p:nvPr/>
        </p:nvGrpSpPr>
        <p:grpSpPr>
          <a:xfrm>
            <a:off x="406233" y="2441397"/>
            <a:ext cx="2945541" cy="3222929"/>
            <a:chOff x="406233" y="2441397"/>
            <a:chExt cx="2945541" cy="3222929"/>
          </a:xfrm>
        </p:grpSpPr>
        <p:sp>
          <p:nvSpPr>
            <p:cNvPr id="44" name="Yuvarlatılmış Dikdörtgen 43"/>
            <p:cNvSpPr/>
            <p:nvPr/>
          </p:nvSpPr>
          <p:spPr>
            <a:xfrm>
              <a:off x="637415" y="2757729"/>
              <a:ext cx="2520000" cy="288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Dolu Çerçeve 44"/>
            <p:cNvSpPr/>
            <p:nvPr/>
          </p:nvSpPr>
          <p:spPr>
            <a:xfrm>
              <a:off x="406233" y="2441397"/>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8 Metin kutusu"/>
            <p:cNvSpPr txBox="1"/>
            <p:nvPr/>
          </p:nvSpPr>
          <p:spPr>
            <a:xfrm>
              <a:off x="527998" y="2506839"/>
              <a:ext cx="2729552"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Kimler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Başvurabilir?</a:t>
              </a:r>
            </a:p>
          </p:txBody>
        </p:sp>
        <p:sp>
          <p:nvSpPr>
            <p:cNvPr id="25" name="Rectangle 2"/>
            <p:cNvSpPr/>
            <p:nvPr/>
          </p:nvSpPr>
          <p:spPr>
            <a:xfrm>
              <a:off x="771383" y="3263669"/>
              <a:ext cx="2213110" cy="24006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Müşteri kuruluş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(KOBİ ya da büyük ölçekli şirket) ve teknoloji sağlayıcıların (üniversite, araştırma altyapısı, kamu araştırma enstitüsü, teknoloji geliştirme bölgesi şirketi) ortak proje başvuru yapabilir</a:t>
              </a:r>
            </a:p>
          </p:txBody>
        </p:sp>
      </p:grpSp>
      <p:grpSp>
        <p:nvGrpSpPr>
          <p:cNvPr id="29" name="Grup 28"/>
          <p:cNvGrpSpPr/>
          <p:nvPr/>
        </p:nvGrpSpPr>
        <p:grpSpPr>
          <a:xfrm>
            <a:off x="5016855" y="978172"/>
            <a:ext cx="7175145" cy="3960525"/>
            <a:chOff x="5548655" y="1140222"/>
            <a:chExt cx="7175145" cy="3960525"/>
          </a:xfrm>
        </p:grpSpPr>
        <p:sp>
          <p:nvSpPr>
            <p:cNvPr id="31" name="8 Metin kutusu"/>
            <p:cNvSpPr txBox="1"/>
            <p:nvPr/>
          </p:nvSpPr>
          <p:spPr>
            <a:xfrm>
              <a:off x="6812043" y="1140222"/>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Özellikleri</a:t>
              </a:r>
            </a:p>
          </p:txBody>
        </p:sp>
        <p:sp>
          <p:nvSpPr>
            <p:cNvPr id="32" name="Dikdörtgen 31"/>
            <p:cNvSpPr/>
            <p:nvPr/>
          </p:nvSpPr>
          <p:spPr>
            <a:xfrm>
              <a:off x="5598786" y="1965047"/>
              <a:ext cx="17107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Süresi</a:t>
              </a:r>
            </a:p>
          </p:txBody>
        </p:sp>
        <p:sp>
          <p:nvSpPr>
            <p:cNvPr id="33" name="Dikdörtgen 32"/>
            <p:cNvSpPr/>
            <p:nvPr/>
          </p:nvSpPr>
          <p:spPr>
            <a:xfrm>
              <a:off x="5586085" y="2874532"/>
              <a:ext cx="8258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Bütçe</a:t>
              </a:r>
            </a:p>
          </p:txBody>
        </p:sp>
        <p:sp>
          <p:nvSpPr>
            <p:cNvPr id="34" name="Dikdörtgen 33"/>
            <p:cNvSpPr/>
            <p:nvPr/>
          </p:nvSpPr>
          <p:spPr>
            <a:xfrm>
              <a:off x="5548655" y="4731415"/>
              <a:ext cx="16081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Oranı</a:t>
              </a:r>
            </a:p>
          </p:txBody>
        </p:sp>
        <p:sp>
          <p:nvSpPr>
            <p:cNvPr id="35" name="Dikdörtgen 34"/>
            <p:cNvSpPr/>
            <p:nvPr/>
          </p:nvSpPr>
          <p:spPr>
            <a:xfrm>
              <a:off x="5576214" y="3794782"/>
              <a:ext cx="20185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Başvuru Dönemi</a:t>
              </a:r>
            </a:p>
          </p:txBody>
        </p:sp>
        <p:sp>
          <p:nvSpPr>
            <p:cNvPr id="36" name="Dikdörtgen 35"/>
            <p:cNvSpPr/>
            <p:nvPr/>
          </p:nvSpPr>
          <p:spPr>
            <a:xfrm>
              <a:off x="8384598" y="1909758"/>
              <a:ext cx="132279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24 - 60</a:t>
              </a:r>
              <a:r>
                <a:rPr kumimoji="0" lang="tr-TR" sz="2000"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ay</a:t>
              </a:r>
              <a:endParaRPr kumimoji="0" lang="tr-T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37" name="Dikdörtgen 36"/>
            <p:cNvSpPr/>
            <p:nvPr/>
          </p:nvSpPr>
          <p:spPr>
            <a:xfrm>
              <a:off x="8347356" y="2889921"/>
              <a:ext cx="3909443"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 Bütçesi Üst Sınırı: </a:t>
              </a:r>
              <a:r>
                <a:rPr kumimoji="0" lang="tr-TR"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r>
                <a:rPr kumimoji="0" lang="en-US"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r>
                <a:rPr kumimoji="0" lang="tr-TR"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00.000 TL</a:t>
              </a:r>
            </a:p>
          </p:txBody>
        </p:sp>
        <p:sp>
          <p:nvSpPr>
            <p:cNvPr id="39" name="Dikdörtgen 38"/>
            <p:cNvSpPr/>
            <p:nvPr/>
          </p:nvSpPr>
          <p:spPr>
            <a:xfrm>
              <a:off x="8384598" y="3687060"/>
              <a:ext cx="433920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dirty="0">
                  <a:solidFill>
                    <a:prstClr val="black"/>
                  </a:solidFill>
                  <a:latin typeface="Arial" panose="020B0604020202020204" pitchFamily="34" charset="0"/>
                  <a:cs typeface="Arial" panose="020B0604020202020204" pitchFamily="34" charset="0"/>
                </a:rPr>
                <a:t>Çağrıya sürekli başvuru </a:t>
              </a:r>
              <a:r>
                <a:rPr lang="tr-TR" sz="1600" dirty="0" smtClean="0">
                  <a:solidFill>
                    <a:prstClr val="black"/>
                  </a:solidFill>
                  <a:latin typeface="Arial" panose="020B0604020202020204" pitchFamily="34" charset="0"/>
                  <a:cs typeface="Arial" panose="020B0604020202020204" pitchFamily="34" charset="0"/>
                </a:rPr>
                <a:t>yapılabilir.</a:t>
              </a:r>
              <a:endPar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aphicFrame>
        <p:nvGraphicFramePr>
          <p:cNvPr id="40" name="Tablo 39"/>
          <p:cNvGraphicFramePr>
            <a:graphicFrameLocks noGrp="1"/>
          </p:cNvGraphicFramePr>
          <p:nvPr>
            <p:extLst/>
          </p:nvPr>
        </p:nvGraphicFramePr>
        <p:xfrm>
          <a:off x="7857651" y="4050156"/>
          <a:ext cx="3626778" cy="2286000"/>
        </p:xfrm>
        <a:graphic>
          <a:graphicData uri="http://schemas.openxmlformats.org/drawingml/2006/table">
            <a:tbl>
              <a:tblPr firstRow="1" bandRow="1">
                <a:tableStyleId>{1E171933-4619-4E11-9A3F-F7608DF75F80}</a:tableStyleId>
              </a:tblPr>
              <a:tblGrid>
                <a:gridCol w="1795465">
                  <a:extLst>
                    <a:ext uri="{9D8B030D-6E8A-4147-A177-3AD203B41FA5}">
                      <a16:colId xmlns:a16="http://schemas.microsoft.com/office/drawing/2014/main" val="2792890446"/>
                    </a:ext>
                  </a:extLst>
                </a:gridCol>
                <a:gridCol w="1831313">
                  <a:extLst>
                    <a:ext uri="{9D8B030D-6E8A-4147-A177-3AD203B41FA5}">
                      <a16:colId xmlns:a16="http://schemas.microsoft.com/office/drawing/2014/main" val="2989255665"/>
                    </a:ext>
                  </a:extLst>
                </a:gridCol>
              </a:tblGrid>
              <a:tr h="169661">
                <a:tc>
                  <a:txBody>
                    <a:bodyPr/>
                    <a:lstStyle/>
                    <a:p>
                      <a:r>
                        <a:rPr lang="tr-TR" sz="1200" dirty="0">
                          <a:solidFill>
                            <a:schemeClr val="tx1"/>
                          </a:solidFill>
                        </a:rPr>
                        <a:t>Destek Unsuru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197AB"/>
                    </a:solidFill>
                  </a:tcPr>
                </a:tc>
                <a:tc>
                  <a:txBody>
                    <a:bodyPr/>
                    <a:lstStyle/>
                    <a:p>
                      <a:r>
                        <a:rPr lang="tr-TR" sz="1200" dirty="0">
                          <a:solidFill>
                            <a:schemeClr val="tx1"/>
                          </a:solidFill>
                        </a:rPr>
                        <a:t>Destek Oranı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197AB"/>
                    </a:solidFill>
                  </a:tcPr>
                </a:tc>
                <a:extLst>
                  <a:ext uri="{0D108BD9-81ED-4DB2-BD59-A6C34878D82A}">
                    <a16:rowId xmlns:a16="http://schemas.microsoft.com/office/drawing/2014/main" val="2372119212"/>
                  </a:ext>
                </a:extLst>
              </a:tr>
              <a:tr h="0">
                <a:tc>
                  <a:txBody>
                    <a:bodyPr/>
                    <a:lstStyle/>
                    <a:p>
                      <a:r>
                        <a:rPr lang="tr-TR" sz="1000" dirty="0"/>
                        <a:t>Patent lisans/</a:t>
                      </a:r>
                    </a:p>
                    <a:p>
                      <a:r>
                        <a:rPr lang="tr-TR" sz="1000" dirty="0"/>
                        <a:t>Devir</a:t>
                      </a:r>
                      <a:r>
                        <a:rPr lang="tr-TR" sz="1000" baseline="0" dirty="0"/>
                        <a:t> gideri</a:t>
                      </a:r>
                      <a:endParaRPr lang="tr-TR"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000" b="1" kern="1200" dirty="0">
                          <a:solidFill>
                            <a:schemeClr val="dk1"/>
                          </a:solidFill>
                          <a:latin typeface="+mn-lt"/>
                          <a:ea typeface="+mn-ea"/>
                          <a:cs typeface="+mn-cs"/>
                        </a:rPr>
                        <a:t>Temel Destek Oranı%25</a:t>
                      </a:r>
                    </a:p>
                    <a:p>
                      <a:pPr algn="l"/>
                      <a:r>
                        <a:rPr lang="tr-TR" sz="1000" b="1" dirty="0"/>
                        <a:t>KOBİ                           +%15</a:t>
                      </a:r>
                      <a:r>
                        <a:rPr lang="tr-TR" sz="1000" b="1" baseline="0" dirty="0"/>
                        <a:t> </a:t>
                      </a:r>
                    </a:p>
                    <a:p>
                      <a:pPr algn="l"/>
                      <a:r>
                        <a:rPr lang="tr-TR" sz="1000" b="1" dirty="0"/>
                        <a:t>İleri teknoloji           +%15</a:t>
                      </a:r>
                      <a:endParaRPr lang="tr-TR" sz="1000" b="1" baseline="0" dirty="0"/>
                    </a:p>
                    <a:p>
                      <a:pPr algn="l"/>
                      <a:r>
                        <a:rPr lang="tr-TR" sz="1000" b="1" dirty="0"/>
                        <a:t>Yeşil Mutabakat     </a:t>
                      </a:r>
                      <a:r>
                        <a:rPr lang="tr-TR" sz="1000" b="1" baseline="0" dirty="0"/>
                        <a:t> </a:t>
                      </a:r>
                      <a:r>
                        <a:rPr lang="tr-TR" sz="1000" b="1" dirty="0"/>
                        <a:t>+%15</a:t>
                      </a:r>
                    </a:p>
                    <a:p>
                      <a:pPr algn="l"/>
                      <a:r>
                        <a:rPr lang="tr-TR" sz="1000" b="1" dirty="0"/>
                        <a:t>Uluslararası</a:t>
                      </a:r>
                      <a:r>
                        <a:rPr lang="tr-TR" sz="1000" b="1" baseline="0" dirty="0"/>
                        <a:t> patent +%10</a:t>
                      </a:r>
                    </a:p>
                    <a:p>
                      <a:pPr algn="l"/>
                      <a:r>
                        <a:rPr lang="tr-TR" sz="1000" b="1" dirty="0"/>
                        <a:t>Birden fazla patent</a:t>
                      </a:r>
                      <a:r>
                        <a:rPr lang="tr-TR" sz="1000" b="1" baseline="0" dirty="0"/>
                        <a:t> </a:t>
                      </a:r>
                      <a:r>
                        <a:rPr lang="tr-TR" sz="1000" b="1"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6576332"/>
                  </a:ext>
                </a:extLst>
              </a:tr>
              <a:tr h="0">
                <a:tc>
                  <a:txBody>
                    <a:bodyPr/>
                    <a:lstStyle/>
                    <a:p>
                      <a:r>
                        <a:rPr lang="tr-TR" sz="1000" dirty="0"/>
                        <a:t>-Lisanslama ile ilgili </a:t>
                      </a:r>
                    </a:p>
                    <a:p>
                      <a:r>
                        <a:rPr lang="tr-TR" sz="1000" dirty="0"/>
                        <a:t>Prototip, kavram doğrulama,</a:t>
                      </a:r>
                      <a:r>
                        <a:rPr lang="tr-TR" sz="1000" baseline="0" dirty="0"/>
                        <a:t> test-analiz </a:t>
                      </a:r>
                      <a:r>
                        <a:rPr lang="tr-TR" sz="1000" dirty="0"/>
                        <a:t>hizmeti (500.000 TL’ye kadar)</a:t>
                      </a:r>
                    </a:p>
                    <a:p>
                      <a:r>
                        <a:rPr lang="tr-TR" sz="1000" dirty="0"/>
                        <a:t>-Patent değerleme</a:t>
                      </a:r>
                      <a:r>
                        <a:rPr lang="tr-TR" sz="1000" baseline="0" dirty="0"/>
                        <a:t> hizmeti </a:t>
                      </a:r>
                      <a:r>
                        <a:rPr lang="tr-TR" sz="1000" baseline="0" dirty="0" smtClean="0"/>
                        <a:t>(</a:t>
                      </a:r>
                      <a:r>
                        <a:rPr lang="tr-TR" sz="1000" baseline="0" dirty="0" smtClean="0">
                          <a:solidFill>
                            <a:srgbClr val="FF0000"/>
                          </a:solidFill>
                        </a:rPr>
                        <a:t>100.000</a:t>
                      </a:r>
                      <a:r>
                        <a:rPr lang="tr-TR" sz="1000" baseline="0" dirty="0" smtClean="0"/>
                        <a:t> </a:t>
                      </a:r>
                      <a:r>
                        <a:rPr lang="tr-TR" sz="1000" baseline="0" dirty="0"/>
                        <a:t>TL’ye kadar)</a:t>
                      </a:r>
                      <a:endParaRPr lang="tr-TR"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1000" b="1" kern="1200" dirty="0">
                          <a:solidFill>
                            <a:schemeClr val="dk1"/>
                          </a:solidFill>
                          <a:latin typeface="+mn-lt"/>
                          <a:ea typeface="+mn-ea"/>
                          <a:cs typeface="+mn-cs"/>
                        </a:rPr>
                        <a:t>KOBİ      %75</a:t>
                      </a:r>
                    </a:p>
                    <a:p>
                      <a:r>
                        <a:rPr lang="tr-TR" sz="1000" b="1" kern="1200" dirty="0">
                          <a:solidFill>
                            <a:schemeClr val="dk1"/>
                          </a:solidFill>
                          <a:latin typeface="+mn-lt"/>
                          <a:ea typeface="+mn-ea"/>
                          <a:cs typeface="+mn-cs"/>
                        </a:rPr>
                        <a:t>Büyük    %60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7241540"/>
                  </a:ext>
                </a:extLst>
              </a:tr>
            </a:tbl>
          </a:graphicData>
        </a:graphic>
      </p:graphicFrame>
      <p:sp>
        <p:nvSpPr>
          <p:cNvPr id="28" name="Dikdörtgen 2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Metin kutusu 29"/>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1702 Program sayfası için </a:t>
            </a:r>
            <a:r>
              <a:rPr lang="tr-TR" sz="800" b="1" dirty="0" smtClean="0">
                <a:latin typeface="Arial" panose="020B0604020202020204" pitchFamily="34" charset="0"/>
                <a:cs typeface="Arial" panose="020B0604020202020204" pitchFamily="34" charset="0"/>
                <a:hlinkClick r:id="rId7"/>
              </a:rPr>
              <a:t>tıklayınız.</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3378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ayt Numarası Yer Tutucusu 1"/>
          <p:cNvSpPr>
            <a:spLocks noGrp="1"/>
          </p:cNvSpPr>
          <p:nvPr>
            <p:ph type="sldNum" sz="quarter" idx="12"/>
          </p:nvPr>
        </p:nvSpPr>
        <p:spPr>
          <a:xfrm>
            <a:off x="8824971" y="6238106"/>
            <a:ext cx="2742843" cy="3652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4" name="Resim 13"/>
          <p:cNvPicPr>
            <a:picLocks noChangeAspect="1"/>
          </p:cNvPicPr>
          <p:nvPr/>
        </p:nvPicPr>
        <p:blipFill>
          <a:blip r:embed="rId3"/>
          <a:stretch>
            <a:fillRect/>
          </a:stretch>
        </p:blipFill>
        <p:spPr>
          <a:xfrm>
            <a:off x="9969445" y="0"/>
            <a:ext cx="2222555" cy="546691"/>
          </a:xfrm>
          <a:prstGeom prst="rect">
            <a:avLst/>
          </a:prstGeom>
        </p:spPr>
      </p:pic>
      <p:pic>
        <p:nvPicPr>
          <p:cNvPr id="24" name="Resim 23"/>
          <p:cNvPicPr>
            <a:picLocks noChangeAspect="1"/>
          </p:cNvPicPr>
          <p:nvPr/>
        </p:nvPicPr>
        <p:blipFill>
          <a:blip r:embed="rId4"/>
          <a:stretch>
            <a:fillRect/>
          </a:stretch>
        </p:blipFill>
        <p:spPr>
          <a:xfrm>
            <a:off x="41566" y="1177322"/>
            <a:ext cx="3849943" cy="1135010"/>
          </a:xfrm>
          <a:prstGeom prst="rect">
            <a:avLst/>
          </a:prstGeom>
        </p:spPr>
      </p:pic>
      <p:sp>
        <p:nvSpPr>
          <p:cNvPr id="25" name="Rectangle 23"/>
          <p:cNvSpPr/>
          <p:nvPr/>
        </p:nvSpPr>
        <p:spPr>
          <a:xfrm>
            <a:off x="210388" y="1132682"/>
            <a:ext cx="997904" cy="823815"/>
          </a:xfrm>
          <a:prstGeom prst="rect">
            <a:avLst/>
          </a:prstGeom>
        </p:spPr>
        <p:txBody>
          <a:bodyPr wrap="square">
            <a:spAutoFit/>
          </a:bodyPr>
          <a:lstStyle/>
          <a:p>
            <a:pPr marL="0" marR="0" lvl="0" indent="0" algn="ctr" defTabSz="889000" rtl="0" eaLnBrk="1" fontAlgn="auto" latinLnBrk="0" hangingPunct="1">
              <a:lnSpc>
                <a:spcPct val="150000"/>
              </a:lnSpc>
              <a:spcBef>
                <a:spcPts val="0"/>
              </a:spcBef>
              <a:spcAft>
                <a:spcPts val="30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1511</a:t>
            </a:r>
          </a:p>
          <a:p>
            <a:pPr marL="0" marR="0" lvl="0" indent="0" algn="ctr" defTabSz="889000" rtl="0" eaLnBrk="1" fontAlgn="auto" latinLnBrk="0" hangingPunct="1">
              <a:lnSpc>
                <a:spcPct val="150000"/>
              </a:lnSpc>
              <a:spcBef>
                <a:spcPts val="0"/>
              </a:spcBef>
              <a:spcAft>
                <a:spcPts val="30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HAMLE</a:t>
            </a:r>
          </a:p>
        </p:txBody>
      </p:sp>
      <p:sp>
        <p:nvSpPr>
          <p:cNvPr id="26" name="Rectangle 42"/>
          <p:cNvSpPr/>
          <p:nvPr/>
        </p:nvSpPr>
        <p:spPr>
          <a:xfrm>
            <a:off x="1414686" y="1332270"/>
            <a:ext cx="2027073" cy="369332"/>
          </a:xfrm>
          <a:prstGeom prst="rect">
            <a:avLst/>
          </a:prstGeom>
        </p:spPr>
        <p:txBody>
          <a:bodyPr wrap="square">
            <a:spAutoFit/>
          </a:bodyPr>
          <a:lstStyle/>
          <a:p>
            <a:pPr marL="0" marR="0" lvl="0" indent="0" algn="l" defTabSz="889000" rtl="0" eaLnBrk="1" fontAlgn="auto" latinLnBrk="0" hangingPunct="1">
              <a:lnSpc>
                <a:spcPct val="100000"/>
              </a:lnSpc>
              <a:spcBef>
                <a:spcPts val="0"/>
              </a:spcBef>
              <a:spcAft>
                <a:spcPts val="6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Ar-Ge Desteği</a:t>
            </a:r>
          </a:p>
        </p:txBody>
      </p:sp>
      <p:pic>
        <p:nvPicPr>
          <p:cNvPr id="27" name="Resim 26"/>
          <p:cNvPicPr>
            <a:picLocks noChangeAspect="1"/>
          </p:cNvPicPr>
          <p:nvPr/>
        </p:nvPicPr>
        <p:blipFill>
          <a:blip r:embed="rId5"/>
          <a:stretch>
            <a:fillRect/>
          </a:stretch>
        </p:blipFill>
        <p:spPr>
          <a:xfrm>
            <a:off x="41566" y="546691"/>
            <a:ext cx="584438" cy="793550"/>
          </a:xfrm>
          <a:prstGeom prst="rect">
            <a:avLst/>
          </a:prstGeom>
        </p:spPr>
      </p:pic>
      <p:pic>
        <p:nvPicPr>
          <p:cNvPr id="28" name="Resim 27"/>
          <p:cNvPicPr>
            <a:picLocks noChangeAspect="1"/>
          </p:cNvPicPr>
          <p:nvPr/>
        </p:nvPicPr>
        <p:blipFill>
          <a:blip r:embed="rId6"/>
          <a:stretch>
            <a:fillRect/>
          </a:stretch>
        </p:blipFill>
        <p:spPr>
          <a:xfrm>
            <a:off x="589353" y="731846"/>
            <a:ext cx="669591" cy="521250"/>
          </a:xfrm>
          <a:prstGeom prst="rect">
            <a:avLst/>
          </a:prstGeom>
        </p:spPr>
      </p:pic>
      <p:grpSp>
        <p:nvGrpSpPr>
          <p:cNvPr id="3" name="Grup 2"/>
          <p:cNvGrpSpPr/>
          <p:nvPr/>
        </p:nvGrpSpPr>
        <p:grpSpPr>
          <a:xfrm>
            <a:off x="489973" y="2435473"/>
            <a:ext cx="2945541" cy="2463415"/>
            <a:chOff x="489973" y="2435473"/>
            <a:chExt cx="2945541" cy="2463415"/>
          </a:xfrm>
        </p:grpSpPr>
        <p:sp>
          <p:nvSpPr>
            <p:cNvPr id="16" name="Yuvarlatılmış Dikdörtgen 15"/>
            <p:cNvSpPr/>
            <p:nvPr/>
          </p:nvSpPr>
          <p:spPr>
            <a:xfrm>
              <a:off x="717255" y="2738888"/>
              <a:ext cx="2520000" cy="216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Dolu Çerçeve 17"/>
            <p:cNvSpPr/>
            <p:nvPr/>
          </p:nvSpPr>
          <p:spPr>
            <a:xfrm>
              <a:off x="489973" y="2435473"/>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8 Metin kutusu"/>
            <p:cNvSpPr txBox="1"/>
            <p:nvPr/>
          </p:nvSpPr>
          <p:spPr>
            <a:xfrm>
              <a:off x="600917" y="2479546"/>
              <a:ext cx="2681266"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Kimler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Başvurabilir?</a:t>
              </a:r>
            </a:p>
          </p:txBody>
        </p:sp>
        <p:sp>
          <p:nvSpPr>
            <p:cNvPr id="30" name="Rectangle 2"/>
            <p:cNvSpPr/>
            <p:nvPr/>
          </p:nvSpPr>
          <p:spPr>
            <a:xfrm>
              <a:off x="859382" y="3408503"/>
              <a:ext cx="212287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Ortaklık yapısına bakılmaksızın,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Türkiye’deki yerleşik sermaye şirketleri </a:t>
              </a:r>
            </a:p>
          </p:txBody>
        </p:sp>
      </p:grpSp>
      <p:pic>
        <p:nvPicPr>
          <p:cNvPr id="31" name="Resim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3041" y="1045908"/>
            <a:ext cx="7851757" cy="5026313"/>
          </a:xfrm>
          <a:prstGeom prst="rect">
            <a:avLst/>
          </a:prstGeom>
        </p:spPr>
      </p:pic>
      <p:sp>
        <p:nvSpPr>
          <p:cNvPr id="32" name="8 Metin kutusu"/>
          <p:cNvSpPr txBox="1"/>
          <p:nvPr/>
        </p:nvSpPr>
        <p:spPr>
          <a:xfrm>
            <a:off x="6254842" y="1045908"/>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Özellikleri</a:t>
            </a:r>
          </a:p>
        </p:txBody>
      </p:sp>
      <p:sp>
        <p:nvSpPr>
          <p:cNvPr id="33" name="Dikdörtgen 32"/>
          <p:cNvSpPr/>
          <p:nvPr/>
        </p:nvSpPr>
        <p:spPr>
          <a:xfrm>
            <a:off x="5109321" y="1862266"/>
            <a:ext cx="17107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Süresi</a:t>
            </a:r>
          </a:p>
        </p:txBody>
      </p:sp>
      <p:sp>
        <p:nvSpPr>
          <p:cNvPr id="34" name="Dikdörtgen 33"/>
          <p:cNvSpPr/>
          <p:nvPr/>
        </p:nvSpPr>
        <p:spPr>
          <a:xfrm>
            <a:off x="5096620" y="2788685"/>
            <a:ext cx="8258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Bütçe</a:t>
            </a:r>
          </a:p>
        </p:txBody>
      </p:sp>
      <p:sp>
        <p:nvSpPr>
          <p:cNvPr id="35" name="Dikdörtgen 34"/>
          <p:cNvSpPr/>
          <p:nvPr/>
        </p:nvSpPr>
        <p:spPr>
          <a:xfrm>
            <a:off x="5096620" y="3711981"/>
            <a:ext cx="16081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Oranı</a:t>
            </a:r>
          </a:p>
        </p:txBody>
      </p:sp>
      <p:sp>
        <p:nvSpPr>
          <p:cNvPr id="36" name="Dikdörtgen 35"/>
          <p:cNvSpPr/>
          <p:nvPr/>
        </p:nvSpPr>
        <p:spPr>
          <a:xfrm>
            <a:off x="5115606" y="4660078"/>
            <a:ext cx="20185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Başvuru Dönemi</a:t>
            </a:r>
          </a:p>
        </p:txBody>
      </p:sp>
      <p:sp>
        <p:nvSpPr>
          <p:cNvPr id="37" name="Dikdörtgen 36"/>
          <p:cNvSpPr/>
          <p:nvPr/>
        </p:nvSpPr>
        <p:spPr>
          <a:xfrm>
            <a:off x="7821438" y="1840191"/>
            <a:ext cx="349993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Ar-Ge destek süresi </a:t>
            </a:r>
            <a:r>
              <a:rPr lang="tr-TR" sz="2000" b="1" dirty="0" smtClean="0">
                <a:solidFill>
                  <a:prstClr val="black"/>
                </a:solidFill>
                <a:latin typeface="Arial" panose="020B0604020202020204" pitchFamily="34" charset="0"/>
                <a:cs typeface="Arial" panose="020B0604020202020204" pitchFamily="34" charset="0"/>
              </a:rPr>
              <a:t>24</a:t>
            </a:r>
            <a:r>
              <a:rPr kumimoji="0" lang="tr-TR"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tr-T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aydır.</a:t>
            </a:r>
          </a:p>
        </p:txBody>
      </p:sp>
      <p:sp>
        <p:nvSpPr>
          <p:cNvPr id="38" name="Dikdörtgen 37"/>
          <p:cNvSpPr/>
          <p:nvPr/>
        </p:nvSpPr>
        <p:spPr>
          <a:xfrm>
            <a:off x="7689300" y="2526752"/>
            <a:ext cx="405875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Bütçe sınırı bulunmamaktadır.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Başvurusu yapılan yatırım projelerinin büyüklüğü </a:t>
            </a:r>
            <a:r>
              <a:rPr lang="tr-TR" b="1" dirty="0">
                <a:solidFill>
                  <a:prstClr val="black"/>
                </a:solidFill>
                <a:latin typeface="Calibri"/>
              </a:rPr>
              <a:t>3</a:t>
            </a: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0 </a:t>
            </a:r>
            <a:r>
              <a:rPr kumimoji="0" lang="tr-TR" sz="1800" b="1" i="0" u="none" strike="noStrike" kern="1200" cap="none" spc="0" normalizeH="0" baseline="0" noProof="0" dirty="0">
                <a:ln>
                  <a:noFill/>
                </a:ln>
                <a:solidFill>
                  <a:prstClr val="black"/>
                </a:solidFill>
                <a:effectLst/>
                <a:uLnTx/>
                <a:uFillTx/>
                <a:latin typeface="Calibri"/>
                <a:ea typeface="+mn-ea"/>
                <a:cs typeface="+mn-cs"/>
              </a:rPr>
              <a:t>Milyon TL’den </a:t>
            </a:r>
            <a:r>
              <a:rPr kumimoji="0" lang="tr-TR" sz="1800" b="0" i="0" u="none" strike="noStrike" kern="1200" cap="none" spc="0" normalizeH="0" baseline="0" noProof="0" dirty="0">
                <a:ln>
                  <a:noFill/>
                </a:ln>
                <a:solidFill>
                  <a:prstClr val="black"/>
                </a:solidFill>
                <a:effectLst/>
                <a:uLnTx/>
                <a:uFillTx/>
                <a:latin typeface="Calibri"/>
                <a:ea typeface="+mn-ea"/>
                <a:cs typeface="+mn-cs"/>
              </a:rPr>
              <a:t>az olamaz.*</a:t>
            </a:r>
            <a:endPar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Dikdörtgen 38"/>
          <p:cNvSpPr/>
          <p:nvPr/>
        </p:nvSpPr>
        <p:spPr>
          <a:xfrm>
            <a:off x="7799673" y="3552869"/>
            <a:ext cx="2497800" cy="10618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KOBİ                  </a:t>
            </a: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tr-T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Büyük Şirket       </a:t>
            </a: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tr-T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Genel gider        </a:t>
            </a: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tr-T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Metin kutusu 1"/>
          <p:cNvSpPr txBox="1"/>
          <p:nvPr/>
        </p:nvSpPr>
        <p:spPr>
          <a:xfrm>
            <a:off x="4380612" y="5476436"/>
            <a:ext cx="683812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tr-TR"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Salt yazılım geliştirmeyi amaçlayan projeler bütçe alt sınırı en az </a:t>
            </a:r>
            <a:r>
              <a:rPr kumimoji="0" lang="tr-TR"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10 </a:t>
            </a:r>
            <a:r>
              <a:rPr kumimoji="0" lang="tr-TR"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Milyon TL olarak uygulanır</a:t>
            </a:r>
            <a:r>
              <a:rPr kumimoji="0" lang="tr-TR"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3" name="Dikdörtgen 22"/>
          <p:cNvSpPr/>
          <p:nvPr/>
        </p:nvSpPr>
        <p:spPr>
          <a:xfrm>
            <a:off x="7689300" y="4523982"/>
            <a:ext cx="392919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HAMLE program sayfasında (hamle.gov.tr) çağrı bazlı duyurulmaktadır</a:t>
            </a:r>
            <a:r>
              <a:rPr kumimoji="0" lang="tr-T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Yükselen Yenilikçi Teknolojiler çağrısı 13.09.2024 tarihine kadar açıktır. </a:t>
            </a:r>
            <a:endParaRPr kumimoji="0" lang="tr-T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Dikdörtgen 40"/>
          <p:cNvSpPr/>
          <p:nvPr/>
        </p:nvSpPr>
        <p:spPr>
          <a:xfrm>
            <a:off x="6419851" y="6586295"/>
            <a:ext cx="5036694" cy="224036"/>
          </a:xfrm>
          <a:prstGeom prst="rect">
            <a:avLst/>
          </a:prstGeom>
        </p:spPr>
        <p:txBody>
          <a:bodyPr wrap="square">
            <a:spAutoFit/>
          </a:bodyPr>
          <a:lstStyle/>
          <a:p>
            <a:pPr>
              <a:lnSpc>
                <a:spcPct val="107000"/>
              </a:lnSpc>
              <a:spcAft>
                <a:spcPts val="800"/>
              </a:spcAft>
            </a:pPr>
            <a:r>
              <a:rPr lang="tr-TR" sz="800" dirty="0">
                <a:latin typeface="Arial" panose="020B0604020202020204" pitchFamily="34" charset="0"/>
                <a:ea typeface="Times New Roman" panose="02020603050405020304" pitchFamily="18" charset="0"/>
                <a:cs typeface="Arial" panose="020B0604020202020204" pitchFamily="34" charset="0"/>
              </a:rPr>
              <a:t>TEYDEB Senetle Transfer Ödemesi (Ön Ödeme) Üst Sınırı dönem başına </a:t>
            </a:r>
            <a:r>
              <a:rPr lang="tr-TR" sz="800" dirty="0">
                <a:solidFill>
                  <a:srgbClr val="FF0000"/>
                </a:solidFill>
                <a:latin typeface="Arial" panose="020B0604020202020204" pitchFamily="34" charset="0"/>
                <a:ea typeface="Times New Roman" panose="02020603050405020304" pitchFamily="18" charset="0"/>
                <a:cs typeface="Arial" panose="020B0604020202020204" pitchFamily="34" charset="0"/>
              </a:rPr>
              <a:t>1.400.000 TL</a:t>
            </a:r>
            <a:r>
              <a:rPr lang="tr-TR" sz="800" dirty="0">
                <a:latin typeface="Arial" panose="020B0604020202020204" pitchFamily="34" charset="0"/>
                <a:ea typeface="Times New Roman" panose="02020603050405020304" pitchFamily="18" charset="0"/>
                <a:cs typeface="Arial" panose="020B0604020202020204" pitchFamily="34" charset="0"/>
              </a:rPr>
              <a:t>’ye çıkarılmıştır.</a:t>
            </a:r>
            <a:endParaRPr lang="tr-TR" sz="800" dirty="0">
              <a:latin typeface="Arial" panose="020B0604020202020204" pitchFamily="34" charset="0"/>
              <a:ea typeface="Calibri" panose="020F0502020204030204" pitchFamily="34" charset="0"/>
              <a:cs typeface="Arial" panose="020B0604020202020204" pitchFamily="34" charset="0"/>
            </a:endParaRPr>
          </a:p>
        </p:txBody>
      </p:sp>
      <p:grpSp>
        <p:nvGrpSpPr>
          <p:cNvPr id="6" name="Grup 5"/>
          <p:cNvGrpSpPr/>
          <p:nvPr/>
        </p:nvGrpSpPr>
        <p:grpSpPr>
          <a:xfrm>
            <a:off x="514940" y="5202434"/>
            <a:ext cx="2467319" cy="1193234"/>
            <a:chOff x="524588" y="5227476"/>
            <a:chExt cx="2467319" cy="1193234"/>
          </a:xfrm>
        </p:grpSpPr>
        <p:pic>
          <p:nvPicPr>
            <p:cNvPr id="40" name="Resim 39"/>
            <p:cNvPicPr>
              <a:picLocks noChangeAspect="1"/>
            </p:cNvPicPr>
            <p:nvPr/>
          </p:nvPicPr>
          <p:blipFill rotWithShape="1">
            <a:blip r:embed="rId8"/>
            <a:srcRect l="4627" t="9983" r="1605"/>
            <a:stretch/>
          </p:blipFill>
          <p:spPr>
            <a:xfrm>
              <a:off x="930125" y="5227476"/>
              <a:ext cx="1763913" cy="935560"/>
            </a:xfrm>
            <a:prstGeom prst="rect">
              <a:avLst/>
            </a:prstGeom>
          </p:spPr>
        </p:pic>
        <p:pic>
          <p:nvPicPr>
            <p:cNvPr id="5" name="Resim 4"/>
            <p:cNvPicPr>
              <a:picLocks noChangeAspect="1"/>
            </p:cNvPicPr>
            <p:nvPr/>
          </p:nvPicPr>
          <p:blipFill>
            <a:blip r:embed="rId9"/>
            <a:stretch>
              <a:fillRect/>
            </a:stretch>
          </p:blipFill>
          <p:spPr>
            <a:xfrm>
              <a:off x="524588" y="6049183"/>
              <a:ext cx="2467319" cy="371527"/>
            </a:xfrm>
            <a:prstGeom prst="rect">
              <a:avLst/>
            </a:prstGeom>
          </p:spPr>
        </p:pic>
      </p:grpSp>
      <p:sp>
        <p:nvSpPr>
          <p:cNvPr id="42" name="Dikdörtgen 41"/>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Unvan 1"/>
          <p:cNvSpPr>
            <a:spLocks noGrp="1"/>
          </p:cNvSpPr>
          <p:nvPr>
            <p:ph type="title"/>
          </p:nvPr>
        </p:nvSpPr>
        <p:spPr>
          <a:xfrm>
            <a:off x="739346" y="4853"/>
            <a:ext cx="10515600" cy="631251"/>
          </a:xfrm>
        </p:spPr>
        <p:txBody>
          <a:bodyPr>
            <a:normAutofit/>
          </a:bodyPr>
          <a:lstStyle/>
          <a:p>
            <a:pPr algn="ctr"/>
            <a:r>
              <a:rPr lang="tr-TR" sz="3000" b="1" dirty="0">
                <a:solidFill>
                  <a:srgbClr val="E20613"/>
                </a:solidFill>
                <a:latin typeface="Arial" panose="020B0604020202020204" pitchFamily="34" charset="0"/>
                <a:ea typeface="+mn-ea"/>
                <a:cs typeface="Arial" panose="020B0604020202020204" pitchFamily="34" charset="0"/>
              </a:rPr>
              <a:t>1511 Teknoloji Odaklı Sanayi Hamlesi Programı</a:t>
            </a:r>
          </a:p>
        </p:txBody>
      </p:sp>
      <p:sp>
        <p:nvSpPr>
          <p:cNvPr id="44" name="Metin kutusu 43"/>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1511 Program sayfası için </a:t>
            </a:r>
            <a:r>
              <a:rPr lang="tr-TR" sz="800" b="1" dirty="0" smtClean="0">
                <a:latin typeface="Arial" panose="020B0604020202020204" pitchFamily="34" charset="0"/>
                <a:cs typeface="Arial" panose="020B0604020202020204" pitchFamily="34" charset="0"/>
                <a:hlinkClick r:id="rId10"/>
              </a:rPr>
              <a:t>tıklayınız.</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866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CustomShape 1"/>
          <p:cNvSpPr/>
          <p:nvPr/>
        </p:nvSpPr>
        <p:spPr>
          <a:xfrm>
            <a:off x="617514" y="2427256"/>
            <a:ext cx="2520000" cy="3240000"/>
          </a:xfrm>
          <a:prstGeom prst="roundRect">
            <a:avLst>
              <a:gd name="adj" fmla="val 16667"/>
            </a:avLst>
          </a:prstGeom>
          <a:solidFill>
            <a:srgbClr val="F7DDBC"/>
          </a:solidFill>
          <a:ln>
            <a:noFill/>
          </a:ln>
          <a:effectLst>
            <a:outerShdw blurRad="5715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a:lstStyle/>
          <a:p>
            <a:endParaRPr lang="tr-TR"/>
          </a:p>
        </p:txBody>
      </p:sp>
      <p:sp>
        <p:nvSpPr>
          <p:cNvPr id="363" name="CustomShape 2"/>
          <p:cNvSpPr/>
          <p:nvPr/>
        </p:nvSpPr>
        <p:spPr>
          <a:xfrm>
            <a:off x="415508" y="2187497"/>
            <a:ext cx="2945160" cy="817920"/>
          </a:xfrm>
          <a:prstGeom prst="bevel">
            <a:avLst>
              <a:gd name="adj" fmla="val 12500"/>
            </a:avLst>
          </a:prstGeom>
          <a:solidFill>
            <a:srgbClr val="7197AB"/>
          </a:solidFill>
          <a:ln>
            <a:noFill/>
          </a:ln>
          <a:effectLst>
            <a:outerShdw blurRad="50800" dist="3816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a:lstStyle/>
          <a:p>
            <a:endParaRPr lang="tr-TR"/>
          </a:p>
        </p:txBody>
      </p:sp>
      <p:sp>
        <p:nvSpPr>
          <p:cNvPr id="364" name="CustomShape 3"/>
          <p:cNvSpPr/>
          <p:nvPr/>
        </p:nvSpPr>
        <p:spPr>
          <a:xfrm>
            <a:off x="939244" y="58680"/>
            <a:ext cx="10351081" cy="552544"/>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R="0" lvl="0" indent="0" algn="ctr" fontAlgn="auto">
              <a:lnSpc>
                <a:spcPct val="100000"/>
              </a:lnSpc>
              <a:spcBef>
                <a:spcPts val="0"/>
              </a:spcBef>
              <a:spcAft>
                <a:spcPts val="0"/>
              </a:spcAft>
              <a:buClrTx/>
              <a:buSzTx/>
              <a:buFontTx/>
              <a:buNone/>
              <a:tabLst/>
              <a:defRPr/>
            </a:pPr>
            <a:r>
              <a:rPr lang="tr-TR" sz="3000" b="1" dirty="0">
                <a:solidFill>
                  <a:srgbClr val="E20613"/>
                </a:solidFill>
                <a:latin typeface="Arial" panose="020B0604020202020204" pitchFamily="34" charset="0"/>
                <a:cs typeface="Arial" panose="020B0604020202020204" pitchFamily="34" charset="0"/>
              </a:rPr>
              <a:t>1515-Öncül Ar-Ge Laboratuvarları Destekleme Programı</a:t>
            </a:r>
          </a:p>
        </p:txBody>
      </p:sp>
      <p:pic>
        <p:nvPicPr>
          <p:cNvPr id="367" name="Resim 13"/>
          <p:cNvPicPr/>
          <p:nvPr/>
        </p:nvPicPr>
        <p:blipFill>
          <a:blip r:embed="rId3"/>
          <a:stretch/>
        </p:blipFill>
        <p:spPr>
          <a:xfrm>
            <a:off x="30600" y="1136880"/>
            <a:ext cx="3637440" cy="1072080"/>
          </a:xfrm>
          <a:prstGeom prst="rect">
            <a:avLst/>
          </a:prstGeom>
          <a:ln>
            <a:noFill/>
          </a:ln>
        </p:spPr>
      </p:pic>
      <p:sp>
        <p:nvSpPr>
          <p:cNvPr id="368" name="CustomShape 6"/>
          <p:cNvSpPr/>
          <p:nvPr/>
        </p:nvSpPr>
        <p:spPr>
          <a:xfrm>
            <a:off x="200520" y="1257120"/>
            <a:ext cx="964080" cy="501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50000"/>
              </a:lnSpc>
              <a:spcBef>
                <a:spcPts val="0"/>
              </a:spcBef>
              <a:spcAft>
                <a:spcPts val="300"/>
              </a:spcAft>
              <a:buClrTx/>
              <a:buSzTx/>
              <a:buFontTx/>
              <a:buNone/>
              <a:tabLst/>
              <a:defRPr/>
            </a:pPr>
            <a:r>
              <a:rPr kumimoji="0" lang="tr-TR" sz="1800" b="0" i="0" u="none" strike="noStrike" kern="1200" cap="none" spc="-1" normalizeH="0" baseline="0" noProof="0" dirty="0">
                <a:ln>
                  <a:noFill/>
                </a:ln>
                <a:solidFill>
                  <a:srgbClr val="FFFFFF"/>
                </a:solidFill>
                <a:effectLst/>
                <a:uLnTx/>
                <a:uFillTx/>
                <a:latin typeface="Arial"/>
                <a:ea typeface="MS PGothic"/>
                <a:cs typeface="+mn-cs"/>
              </a:rPr>
              <a:t>1515</a:t>
            </a:r>
            <a:endParaRPr kumimoji="0" lang="tr-TR"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369" name="CustomShape 7"/>
          <p:cNvSpPr/>
          <p:nvPr/>
        </p:nvSpPr>
        <p:spPr>
          <a:xfrm>
            <a:off x="1105200" y="1338120"/>
            <a:ext cx="2475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tr-TR" sz="1800" b="0" i="0" u="none" strike="noStrike" kern="1200" cap="none" spc="-1" normalizeH="0" baseline="0" noProof="0">
                <a:ln>
                  <a:noFill/>
                </a:ln>
                <a:solidFill>
                  <a:srgbClr val="FFFFFF"/>
                </a:solidFill>
                <a:effectLst/>
                <a:uLnTx/>
                <a:uFillTx/>
                <a:latin typeface="Arial"/>
                <a:ea typeface="MS PGothic"/>
                <a:cs typeface="+mn-cs"/>
              </a:rPr>
              <a:t>Öncül AR-GE Labları</a:t>
            </a:r>
            <a:endParaRPr kumimoji="0" lang="tr-TR" sz="1800" b="0" i="0" u="none" strike="noStrike" kern="1200" cap="none" spc="-1" normalizeH="0" baseline="0" noProof="0">
              <a:ln>
                <a:noFill/>
              </a:ln>
              <a:solidFill>
                <a:prstClr val="black"/>
              </a:solidFill>
              <a:effectLst/>
              <a:uLnTx/>
              <a:uFillTx/>
              <a:latin typeface="Arial"/>
              <a:ea typeface="+mn-ea"/>
              <a:cs typeface="+mn-cs"/>
            </a:endParaRPr>
          </a:p>
        </p:txBody>
      </p:sp>
      <p:pic>
        <p:nvPicPr>
          <p:cNvPr id="370" name="Resim 18"/>
          <p:cNvPicPr/>
          <p:nvPr/>
        </p:nvPicPr>
        <p:blipFill>
          <a:blip r:embed="rId4"/>
          <a:stretch/>
        </p:blipFill>
        <p:spPr>
          <a:xfrm>
            <a:off x="41400" y="546840"/>
            <a:ext cx="583920" cy="793080"/>
          </a:xfrm>
          <a:prstGeom prst="rect">
            <a:avLst/>
          </a:prstGeom>
          <a:ln>
            <a:noFill/>
          </a:ln>
        </p:spPr>
      </p:pic>
      <p:pic>
        <p:nvPicPr>
          <p:cNvPr id="371" name="Resim 19"/>
          <p:cNvPicPr/>
          <p:nvPr/>
        </p:nvPicPr>
        <p:blipFill>
          <a:blip r:embed="rId5"/>
          <a:stretch/>
        </p:blipFill>
        <p:spPr>
          <a:xfrm>
            <a:off x="589320" y="731880"/>
            <a:ext cx="669240" cy="520920"/>
          </a:xfrm>
          <a:prstGeom prst="rect">
            <a:avLst/>
          </a:prstGeom>
          <a:ln>
            <a:noFill/>
          </a:ln>
        </p:spPr>
      </p:pic>
      <p:sp>
        <p:nvSpPr>
          <p:cNvPr id="372" name="CustomShape 8"/>
          <p:cNvSpPr/>
          <p:nvPr/>
        </p:nvSpPr>
        <p:spPr>
          <a:xfrm>
            <a:off x="542332" y="2208960"/>
            <a:ext cx="2672656" cy="70020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1" normalizeH="0" baseline="0" noProof="0" dirty="0">
                <a:ln>
                  <a:noFill/>
                </a:ln>
                <a:solidFill>
                  <a:prstClr val="black"/>
                </a:solidFill>
                <a:effectLst/>
                <a:uLnTx/>
                <a:uFillTx/>
                <a:latin typeface="Arial"/>
                <a:ea typeface="+mn-ea"/>
                <a:cs typeface="+mn-cs"/>
              </a:rPr>
              <a:t>Kimler </a:t>
            </a:r>
            <a:endParaRPr kumimoji="0" lang="tr-TR" sz="20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1" normalizeH="0" baseline="0" noProof="0" dirty="0">
                <a:ln>
                  <a:noFill/>
                </a:ln>
                <a:solidFill>
                  <a:prstClr val="black"/>
                </a:solidFill>
                <a:effectLst/>
                <a:uLnTx/>
                <a:uFillTx/>
                <a:latin typeface="Arial"/>
                <a:ea typeface="+mn-ea"/>
                <a:cs typeface="+mn-cs"/>
              </a:rPr>
              <a:t>Başvurabilir?</a:t>
            </a:r>
            <a:endParaRPr kumimoji="0" lang="tr-TR" sz="2000" b="0" i="0" u="none" strike="noStrike" kern="1200" cap="none" spc="-1" normalizeH="0" baseline="0" noProof="0" dirty="0">
              <a:ln>
                <a:noFill/>
              </a:ln>
              <a:solidFill>
                <a:prstClr val="black"/>
              </a:solidFill>
              <a:effectLst/>
              <a:uLnTx/>
              <a:uFillTx/>
              <a:latin typeface="Arial"/>
              <a:ea typeface="+mn-ea"/>
              <a:cs typeface="+mn-cs"/>
            </a:endParaRPr>
          </a:p>
        </p:txBody>
      </p:sp>
      <p:sp>
        <p:nvSpPr>
          <p:cNvPr id="373" name="CustomShape 9"/>
          <p:cNvSpPr/>
          <p:nvPr/>
        </p:nvSpPr>
        <p:spPr>
          <a:xfrm>
            <a:off x="646020" y="4103197"/>
            <a:ext cx="2419915" cy="144509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tr-TR" sz="1100" spc="-1" dirty="0">
                <a:solidFill>
                  <a:srgbClr val="000000"/>
                </a:solidFill>
                <a:latin typeface="Arial"/>
              </a:rPr>
              <a:t>-Son üç yıldan 2021 ve 2022 yıllarından herhangi birinde Ar-Ge harcamasının </a:t>
            </a:r>
            <a:r>
              <a:rPr lang="tr-TR" sz="1100" b="1" spc="-1" dirty="0">
                <a:solidFill>
                  <a:srgbClr val="000000"/>
                </a:solidFill>
                <a:ea typeface="DejaVu Sans"/>
                <a:cs typeface="Calibri" panose="020F0502020204030204" pitchFamily="34" charset="0"/>
              </a:rPr>
              <a:t>15.000.000 TL </a:t>
            </a:r>
            <a:r>
              <a:rPr lang="tr-TR" sz="1100" spc="-1" dirty="0">
                <a:solidFill>
                  <a:srgbClr val="000000"/>
                </a:solidFill>
                <a:latin typeface="Arial"/>
              </a:rPr>
              <a:t>ve üzerinde olması veya 2023 yılı için </a:t>
            </a:r>
            <a:r>
              <a:rPr lang="tr-TR" sz="1100" b="1" spc="-1" dirty="0">
                <a:solidFill>
                  <a:srgbClr val="000000"/>
                </a:solidFill>
              </a:rPr>
              <a:t>24.715.500 TL </a:t>
            </a:r>
            <a:r>
              <a:rPr lang="tr-TR" sz="1100" spc="-1" dirty="0">
                <a:solidFill>
                  <a:srgbClr val="000000"/>
                </a:solidFill>
                <a:latin typeface="Arial"/>
              </a:rPr>
              <a:t>ve üzerinde olması gerekir*.</a:t>
            </a:r>
          </a:p>
          <a:p>
            <a:pPr lvl="0">
              <a:defRPr/>
            </a:pPr>
            <a:r>
              <a:rPr lang="tr-TR" sz="1100" spc="-1" dirty="0">
                <a:solidFill>
                  <a:srgbClr val="000000"/>
                </a:solidFill>
                <a:latin typeface="Arial"/>
              </a:rPr>
              <a:t>Üniversiteler ile ortaklı başvuru** imkanı</a:t>
            </a:r>
            <a:endParaRPr lang="tr-TR" sz="1100" spc="-1" dirty="0">
              <a:solidFill>
                <a:prstClr val="black"/>
              </a:solidFill>
              <a:latin typeface="Arial"/>
            </a:endParaRPr>
          </a:p>
        </p:txBody>
      </p:sp>
      <p:sp>
        <p:nvSpPr>
          <p:cNvPr id="374" name="CustomShape 10"/>
          <p:cNvSpPr/>
          <p:nvPr/>
        </p:nvSpPr>
        <p:spPr>
          <a:xfrm>
            <a:off x="617514" y="3056645"/>
            <a:ext cx="2639520" cy="952653"/>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tr-TR" sz="1400" spc="-1" dirty="0">
                <a:solidFill>
                  <a:srgbClr val="000000"/>
                </a:solidFill>
                <a:latin typeface="Arial"/>
              </a:rPr>
              <a:t>TÜBİTAK’a niyet </a:t>
            </a:r>
          </a:p>
          <a:p>
            <a:pPr lvl="0">
              <a:defRPr/>
            </a:pPr>
            <a:r>
              <a:rPr lang="tr-TR" sz="1400" spc="-1" dirty="0">
                <a:solidFill>
                  <a:srgbClr val="000000"/>
                </a:solidFill>
                <a:latin typeface="Arial"/>
              </a:rPr>
              <a:t>beyanında bulunan yurt içi ya da yurt dışında yerleşik aday kuruluşun;</a:t>
            </a:r>
          </a:p>
        </p:txBody>
      </p:sp>
      <p:sp>
        <p:nvSpPr>
          <p:cNvPr id="380" name="CustomShape 16"/>
          <p:cNvSpPr/>
          <p:nvPr/>
        </p:nvSpPr>
        <p:spPr>
          <a:xfrm>
            <a:off x="4106505" y="563040"/>
            <a:ext cx="3386520" cy="45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a:lstStyle/>
          <a:p>
            <a:endParaRPr lang="tr-TR"/>
          </a:p>
        </p:txBody>
      </p:sp>
      <p:sp>
        <p:nvSpPr>
          <p:cNvPr id="381" name="CustomShape 17"/>
          <p:cNvSpPr/>
          <p:nvPr/>
        </p:nvSpPr>
        <p:spPr>
          <a:xfrm>
            <a:off x="717120" y="4036140"/>
            <a:ext cx="2323080" cy="41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a:lstStyle/>
          <a:p>
            <a:endParaRPr lang="tr-TR"/>
          </a:p>
        </p:txBody>
      </p:sp>
      <p:sp>
        <p:nvSpPr>
          <p:cNvPr id="382" name="CustomShape 18"/>
          <p:cNvSpPr/>
          <p:nvPr/>
        </p:nvSpPr>
        <p:spPr>
          <a:xfrm>
            <a:off x="3625725" y="3236259"/>
            <a:ext cx="5698800" cy="3063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99"/>
              </a:spcBef>
              <a:spcAft>
                <a:spcPts val="99"/>
              </a:spcAft>
              <a:buClrTx/>
              <a:buSzTx/>
              <a:buFontTx/>
              <a:buNone/>
              <a:tabLst/>
              <a:defRPr/>
            </a:pPr>
            <a:endParaRPr kumimoji="0" lang="tr-TR" sz="1400" b="0" i="0" u="none" strike="noStrike" kern="1200" cap="none" spc="-1" normalizeH="0" baseline="0" noProof="0" dirty="0">
              <a:ln>
                <a:noFill/>
              </a:ln>
              <a:solidFill>
                <a:prstClr val="black"/>
              </a:solidFill>
              <a:effectLst/>
              <a:uLnTx/>
              <a:uFillTx/>
              <a:latin typeface="Arial"/>
              <a:ea typeface="+mn-ea"/>
              <a:cs typeface="+mn-cs"/>
            </a:endParaRPr>
          </a:p>
        </p:txBody>
      </p:sp>
      <p:sp>
        <p:nvSpPr>
          <p:cNvPr id="25" name="Dikdörtgen 24"/>
          <p:cNvSpPr/>
          <p:nvPr/>
        </p:nvSpPr>
        <p:spPr>
          <a:xfrm>
            <a:off x="3942525" y="3369996"/>
            <a:ext cx="6700425" cy="46166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Ar-Ge Laboratuvarı destek süresi </a:t>
            </a:r>
            <a:r>
              <a:rPr kumimoji="0" lang="tr-T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yıl</a:t>
            </a: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dır, en fazla </a:t>
            </a:r>
            <a:r>
              <a:rPr kumimoji="0" lang="tr-T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yıl uzatılabilir.</a:t>
            </a:r>
          </a:p>
        </p:txBody>
      </p:sp>
      <p:pic>
        <p:nvPicPr>
          <p:cNvPr id="26" name="Resim 25"/>
          <p:cNvPicPr>
            <a:picLocks noChangeAspect="1"/>
          </p:cNvPicPr>
          <p:nvPr/>
        </p:nvPicPr>
        <p:blipFill rotWithShape="1">
          <a:blip r:embed="rId6" cstate="print">
            <a:extLst>
              <a:ext uri="{28A0092B-C50C-407E-A947-70E740481C1C}">
                <a14:useLocalDpi xmlns:a14="http://schemas.microsoft.com/office/drawing/2010/main" val="0"/>
              </a:ext>
            </a:extLst>
          </a:blip>
          <a:srcRect l="23269"/>
          <a:stretch/>
        </p:blipFill>
        <p:spPr>
          <a:xfrm>
            <a:off x="10100190" y="3118874"/>
            <a:ext cx="1021590" cy="984323"/>
          </a:xfrm>
          <a:prstGeom prst="rect">
            <a:avLst/>
          </a:prstGeom>
        </p:spPr>
      </p:pic>
      <p:sp>
        <p:nvSpPr>
          <p:cNvPr id="19" name="CustomShape 13"/>
          <p:cNvSpPr/>
          <p:nvPr/>
        </p:nvSpPr>
        <p:spPr>
          <a:xfrm>
            <a:off x="4085872" y="4298534"/>
            <a:ext cx="6984000" cy="2394908"/>
          </a:xfrm>
          <a:prstGeom prst="rect">
            <a:avLst/>
          </a:prstGeom>
          <a:noFill/>
          <a:ln>
            <a:noFill/>
          </a:ln>
          <a:effectLst/>
        </p:spPr>
        <p:txBody>
          <a:bodyPr lIns="90000" tIns="45000" rIns="90000" bIns="45000">
            <a:spAutoFit/>
          </a:bodyPr>
          <a:lstStyle/>
          <a:p>
            <a:pPr marL="457200" marR="0" lvl="0" indent="-456120" defTabSz="914400" eaLnBrk="1" fontAlgn="auto" latinLnBrk="0" hangingPunct="1">
              <a:lnSpc>
                <a:spcPct val="100000"/>
              </a:lnSpc>
              <a:spcBef>
                <a:spcPts val="0"/>
              </a:spcBef>
              <a:spcAft>
                <a:spcPts val="601"/>
              </a:spcAft>
              <a:buClr>
                <a:srgbClr val="000000"/>
              </a:buClr>
              <a:buSzTx/>
              <a:buFont typeface="Arial"/>
              <a:buChar char="•"/>
              <a:tabLst/>
              <a:defRPr/>
            </a:pPr>
            <a:r>
              <a:rPr kumimoji="0" lang="tr-TR" sz="1500" b="0" i="0" u="none" strike="noStrike" kern="0" cap="none" spc="-1" normalizeH="0" baseline="0" noProof="0" dirty="0">
                <a:ln>
                  <a:noFill/>
                </a:ln>
                <a:solidFill>
                  <a:srgbClr val="000000"/>
                </a:solidFill>
                <a:effectLst/>
                <a:uLnTx/>
                <a:uFillTx/>
                <a:latin typeface="Arial"/>
                <a:ea typeface="DejaVu Sans"/>
                <a:cs typeface="DejaVu Sans"/>
              </a:rPr>
              <a:t>Türk bilim insanlarının araştırma niteliklerinin yükseltilmesi</a:t>
            </a:r>
            <a:endParaRPr kumimoji="0" lang="tr-TR" sz="1500" b="0" i="0" u="none" strike="noStrike" kern="0" cap="none" spc="-1" normalizeH="0" baseline="0" noProof="0" dirty="0">
              <a:ln>
                <a:noFill/>
              </a:ln>
              <a:solidFill>
                <a:prstClr val="black"/>
              </a:solidFill>
              <a:effectLst/>
              <a:uLnTx/>
              <a:uFillTx/>
              <a:latin typeface="Arial"/>
              <a:ea typeface="DejaVu Sans"/>
              <a:cs typeface="DejaVu Sans"/>
            </a:endParaRPr>
          </a:p>
          <a:p>
            <a:pPr marL="457200" marR="0" lvl="0" indent="-456120" defTabSz="914400" eaLnBrk="1" fontAlgn="auto" latinLnBrk="0" hangingPunct="1">
              <a:lnSpc>
                <a:spcPct val="100000"/>
              </a:lnSpc>
              <a:spcBef>
                <a:spcPts val="0"/>
              </a:spcBef>
              <a:spcAft>
                <a:spcPts val="601"/>
              </a:spcAft>
              <a:buClr>
                <a:srgbClr val="000000"/>
              </a:buClr>
              <a:buSzTx/>
              <a:buFont typeface="Arial"/>
              <a:buChar char="•"/>
              <a:tabLst/>
              <a:defRPr/>
            </a:pPr>
            <a:r>
              <a:rPr kumimoji="0" lang="tr-TR" sz="1500" b="0" i="0" u="none" strike="noStrike" kern="0" cap="none" spc="-1" normalizeH="0" baseline="0" noProof="0" dirty="0">
                <a:ln>
                  <a:noFill/>
                </a:ln>
                <a:solidFill>
                  <a:srgbClr val="000000"/>
                </a:solidFill>
                <a:effectLst/>
                <a:uLnTx/>
                <a:uFillTx/>
                <a:latin typeface="Arial"/>
                <a:ea typeface="DejaVu Sans"/>
                <a:cs typeface="DejaVu Sans"/>
              </a:rPr>
              <a:t>Ülkemizin belirli bilim ve teknoloji alanlarında küresel çekim merkezi olmasının sağlanması</a:t>
            </a:r>
            <a:endParaRPr kumimoji="0" lang="tr-TR" sz="1500" b="0" i="0" u="none" strike="noStrike" kern="0" cap="none" spc="-1" normalizeH="0" baseline="0" noProof="0" dirty="0">
              <a:ln>
                <a:noFill/>
              </a:ln>
              <a:solidFill>
                <a:prstClr val="black"/>
              </a:solidFill>
              <a:effectLst/>
              <a:uLnTx/>
              <a:uFillTx/>
              <a:latin typeface="Arial"/>
              <a:ea typeface="DejaVu Sans"/>
              <a:cs typeface="DejaVu Sans"/>
            </a:endParaRPr>
          </a:p>
          <a:p>
            <a:pPr marL="1371600" marR="0" lvl="2" indent="-456120" defTabSz="914400" eaLnBrk="1" fontAlgn="auto" latinLnBrk="0" hangingPunct="1">
              <a:lnSpc>
                <a:spcPct val="100000"/>
              </a:lnSpc>
              <a:spcBef>
                <a:spcPts val="0"/>
              </a:spcBef>
              <a:spcAft>
                <a:spcPts val="0"/>
              </a:spcAft>
              <a:buClr>
                <a:srgbClr val="000000"/>
              </a:buClr>
              <a:buSzTx/>
              <a:buFont typeface="Wingdings" charset="2"/>
              <a:buChar char=""/>
              <a:tabLst/>
              <a:defRPr/>
            </a:pPr>
            <a:r>
              <a:rPr kumimoji="0" lang="tr-TR" sz="1500" b="0" i="0" u="none" strike="noStrike" kern="0" cap="none" spc="-1" normalizeH="0" baseline="0" noProof="0" dirty="0">
                <a:ln>
                  <a:noFill/>
                </a:ln>
                <a:solidFill>
                  <a:srgbClr val="000000"/>
                </a:solidFill>
                <a:effectLst/>
                <a:uLnTx/>
                <a:uFillTx/>
                <a:latin typeface="Arial"/>
                <a:ea typeface="DejaVu Sans"/>
                <a:cs typeface="DejaVu Sans"/>
              </a:rPr>
              <a:t>Yeni bilgiler üretilmesi ve uygulanması</a:t>
            </a:r>
            <a:endParaRPr kumimoji="0" lang="tr-TR" sz="1500" b="0" i="0" u="none" strike="noStrike" kern="0" cap="none" spc="-1" normalizeH="0" baseline="0" noProof="0" dirty="0">
              <a:ln>
                <a:noFill/>
              </a:ln>
              <a:solidFill>
                <a:prstClr val="black"/>
              </a:solidFill>
              <a:effectLst/>
              <a:uLnTx/>
              <a:uFillTx/>
              <a:latin typeface="Arial"/>
              <a:ea typeface="DejaVu Sans"/>
              <a:cs typeface="DejaVu Sans"/>
            </a:endParaRPr>
          </a:p>
          <a:p>
            <a:pPr marL="1371600" marR="0" lvl="2" indent="-456120" defTabSz="914400" eaLnBrk="1" fontAlgn="auto" latinLnBrk="0" hangingPunct="1">
              <a:lnSpc>
                <a:spcPct val="100000"/>
              </a:lnSpc>
              <a:spcBef>
                <a:spcPts val="0"/>
              </a:spcBef>
              <a:spcAft>
                <a:spcPts val="0"/>
              </a:spcAft>
              <a:buClr>
                <a:srgbClr val="000000"/>
              </a:buClr>
              <a:buSzTx/>
              <a:buFont typeface="Wingdings" charset="2"/>
              <a:buChar char=""/>
              <a:tabLst/>
              <a:defRPr/>
            </a:pPr>
            <a:r>
              <a:rPr kumimoji="0" lang="tr-TR" sz="1500" b="0" i="0" u="none" strike="noStrike" kern="0" cap="none" spc="-1" normalizeH="0" baseline="0" noProof="0" dirty="0">
                <a:ln>
                  <a:noFill/>
                </a:ln>
                <a:solidFill>
                  <a:srgbClr val="000000"/>
                </a:solidFill>
                <a:effectLst/>
                <a:uLnTx/>
                <a:uFillTx/>
                <a:latin typeface="Arial"/>
                <a:ea typeface="DejaVu Sans"/>
                <a:cs typeface="DejaVu Sans"/>
              </a:rPr>
              <a:t>Bilimsel yorumların yapılması </a:t>
            </a:r>
            <a:endParaRPr kumimoji="0" lang="tr-TR" sz="1500" b="0" i="0" u="none" strike="noStrike" kern="0" cap="none" spc="-1" normalizeH="0" baseline="0" noProof="0" dirty="0">
              <a:ln>
                <a:noFill/>
              </a:ln>
              <a:solidFill>
                <a:prstClr val="black"/>
              </a:solidFill>
              <a:effectLst/>
              <a:uLnTx/>
              <a:uFillTx/>
              <a:latin typeface="Arial"/>
              <a:ea typeface="DejaVu Sans"/>
              <a:cs typeface="DejaVu Sans"/>
            </a:endParaRPr>
          </a:p>
          <a:p>
            <a:pPr marL="1371600" marR="0" lvl="2" indent="-456120" defTabSz="914400" eaLnBrk="1" fontAlgn="auto" latinLnBrk="0" hangingPunct="1">
              <a:lnSpc>
                <a:spcPct val="100000"/>
              </a:lnSpc>
              <a:spcBef>
                <a:spcPts val="0"/>
              </a:spcBef>
              <a:spcAft>
                <a:spcPts val="0"/>
              </a:spcAft>
              <a:buClr>
                <a:srgbClr val="000000"/>
              </a:buClr>
              <a:buSzTx/>
              <a:buFont typeface="Wingdings" charset="2"/>
              <a:buChar char=""/>
              <a:tabLst/>
              <a:defRPr/>
            </a:pPr>
            <a:r>
              <a:rPr kumimoji="0" lang="tr-TR" sz="1500" b="0" i="0" u="none" strike="noStrike" kern="0" cap="none" spc="-1" normalizeH="0" baseline="0" noProof="0" dirty="0">
                <a:ln>
                  <a:noFill/>
                </a:ln>
                <a:solidFill>
                  <a:srgbClr val="000000"/>
                </a:solidFill>
                <a:effectLst/>
                <a:uLnTx/>
                <a:uFillTx/>
                <a:latin typeface="Arial"/>
                <a:ea typeface="DejaVu Sans"/>
                <a:cs typeface="DejaVu Sans"/>
              </a:rPr>
              <a:t>Güncel ve gelecekte karşılaşılması muhtemel teknolojik ve bilimsel problemlerin çözümüne yönelik çalışmalar yapılması </a:t>
            </a:r>
            <a:endParaRPr kumimoji="0" lang="tr-TR" sz="1500" b="0" i="0" u="none" strike="noStrike" kern="0" cap="none" spc="-1" normalizeH="0" baseline="0" noProof="0" dirty="0">
              <a:ln>
                <a:noFill/>
              </a:ln>
              <a:solidFill>
                <a:prstClr val="black"/>
              </a:solidFill>
              <a:effectLst/>
              <a:uLnTx/>
              <a:uFillTx/>
              <a:latin typeface="Arial"/>
              <a:ea typeface="DejaVu Sans"/>
              <a:cs typeface="DejaVu Sans"/>
            </a:endParaRPr>
          </a:p>
          <a:p>
            <a:pPr marL="1371600" marR="0" lvl="2" indent="-456120" defTabSz="914400" eaLnBrk="1" fontAlgn="auto" latinLnBrk="0" hangingPunct="1">
              <a:lnSpc>
                <a:spcPct val="100000"/>
              </a:lnSpc>
              <a:spcBef>
                <a:spcPts val="0"/>
              </a:spcBef>
              <a:spcAft>
                <a:spcPts val="0"/>
              </a:spcAft>
              <a:buClr>
                <a:srgbClr val="000000"/>
              </a:buClr>
              <a:buSzTx/>
              <a:buFont typeface="Wingdings" charset="2"/>
              <a:buChar char=""/>
              <a:tabLst/>
              <a:defRPr/>
            </a:pPr>
            <a:r>
              <a:rPr kumimoji="0" lang="tr-TR" sz="1500" b="0" i="0" u="none" strike="noStrike" kern="0" cap="none" spc="-1" normalizeH="0" baseline="0" noProof="0" dirty="0">
                <a:ln>
                  <a:noFill/>
                </a:ln>
                <a:solidFill>
                  <a:srgbClr val="000000"/>
                </a:solidFill>
                <a:effectLst/>
                <a:uLnTx/>
                <a:uFillTx/>
                <a:latin typeface="Arial"/>
                <a:ea typeface="DejaVu Sans"/>
                <a:cs typeface="DejaVu Sans"/>
              </a:rPr>
              <a:t>Kavramsal doğrulama, yeni kuramsal çerçeveler oluşturulması</a:t>
            </a:r>
            <a:endParaRPr kumimoji="0" lang="tr-TR" sz="1500" b="0" i="0" u="none" strike="noStrike" kern="0" cap="none" spc="-1" normalizeH="0" baseline="0" noProof="0" dirty="0">
              <a:ln>
                <a:noFill/>
              </a:ln>
              <a:solidFill>
                <a:prstClr val="black"/>
              </a:solidFill>
              <a:effectLst/>
              <a:uLnTx/>
              <a:uFillTx/>
              <a:latin typeface="Arial"/>
              <a:ea typeface="DejaVu Sans"/>
              <a:cs typeface="DejaVu Sans"/>
            </a:endParaRPr>
          </a:p>
          <a:p>
            <a:pPr marL="0" marR="0" lvl="0" indent="0" defTabSz="914400" eaLnBrk="1" fontAlgn="auto" latinLnBrk="0" hangingPunct="1">
              <a:lnSpc>
                <a:spcPct val="150000"/>
              </a:lnSpc>
              <a:spcBef>
                <a:spcPts val="0"/>
              </a:spcBef>
              <a:spcAft>
                <a:spcPts val="0"/>
              </a:spcAft>
              <a:buClrTx/>
              <a:buSzTx/>
              <a:buFontTx/>
              <a:buNone/>
              <a:tabLst/>
              <a:defRPr/>
            </a:pPr>
            <a:endParaRPr kumimoji="0" lang="tr-TR" sz="1500" b="0" i="0" u="none" strike="noStrike" kern="0" cap="none" spc="-1" normalizeH="0" baseline="0" noProof="0" dirty="0">
              <a:ln>
                <a:noFill/>
              </a:ln>
              <a:solidFill>
                <a:prstClr val="black"/>
              </a:solidFill>
              <a:effectLst/>
              <a:uLnTx/>
              <a:uFillTx/>
              <a:latin typeface="Arial"/>
              <a:ea typeface="DejaVu Sans"/>
              <a:cs typeface="DejaVu Sans"/>
            </a:endParaRPr>
          </a:p>
        </p:txBody>
      </p:sp>
      <p:sp>
        <p:nvSpPr>
          <p:cNvPr id="20" name="CustomShape 14"/>
          <p:cNvSpPr/>
          <p:nvPr/>
        </p:nvSpPr>
        <p:spPr>
          <a:xfrm>
            <a:off x="4539780" y="3983279"/>
            <a:ext cx="3090240" cy="337100"/>
          </a:xfrm>
          <a:prstGeom prst="rect">
            <a:avLst/>
          </a:prstGeom>
          <a:noFill/>
          <a:ln>
            <a:noFill/>
          </a:ln>
          <a:effectLst/>
        </p:spPr>
        <p:txBody>
          <a:bodyPr lIns="90000" tIns="45000" rIns="90000" bIns="45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600" b="1" i="0" u="none" strike="noStrike" kern="0" cap="none" spc="-1" normalizeH="0" baseline="0" noProof="0" dirty="0">
                <a:ln>
                  <a:noFill/>
                </a:ln>
                <a:solidFill>
                  <a:srgbClr val="000000"/>
                </a:solidFill>
                <a:effectLst/>
                <a:uLnTx/>
                <a:uFillTx/>
                <a:latin typeface="Arial"/>
                <a:ea typeface="DejaVu Sans"/>
                <a:cs typeface="DejaVu Sans"/>
              </a:rPr>
              <a:t>Programın Amaçları</a:t>
            </a:r>
            <a:endParaRPr kumimoji="0" lang="tr-TR" sz="1600" b="0" i="0" u="none" strike="noStrike" kern="0" cap="none" spc="-1" normalizeH="0" baseline="0" noProof="0" dirty="0">
              <a:ln>
                <a:noFill/>
              </a:ln>
              <a:solidFill>
                <a:prstClr val="black"/>
              </a:solidFill>
              <a:effectLst/>
              <a:uLnTx/>
              <a:uFillTx/>
              <a:latin typeface="Arial"/>
              <a:ea typeface="DejaVu Sans"/>
              <a:cs typeface="DejaVu Sans"/>
            </a:endParaRPr>
          </a:p>
        </p:txBody>
      </p:sp>
      <p:sp>
        <p:nvSpPr>
          <p:cNvPr id="2" name="Dikdörtgen 1"/>
          <p:cNvSpPr/>
          <p:nvPr/>
        </p:nvSpPr>
        <p:spPr>
          <a:xfrm>
            <a:off x="42372" y="6544056"/>
            <a:ext cx="8698535" cy="261610"/>
          </a:xfrm>
          <a:prstGeom prst="rect">
            <a:avLst/>
          </a:prstGeom>
        </p:spPr>
        <p:txBody>
          <a:bodyPr wrap="square">
            <a:spAutoFit/>
          </a:bodyPr>
          <a:lstStyle/>
          <a:p>
            <a:pPr>
              <a:lnSpc>
                <a:spcPct val="100000"/>
              </a:lnSpc>
              <a:spcAft>
                <a:spcPts val="1800"/>
              </a:spcAft>
            </a:pPr>
            <a:r>
              <a:rPr lang="tr-TR" sz="1050" spc="-1" dirty="0">
                <a:solidFill>
                  <a:srgbClr val="000000"/>
                </a:solidFill>
                <a:ea typeface="DejaVu Sans"/>
              </a:rPr>
              <a:t>**Ortak Kuruluş; Türkiye’de yerleşik sermaye şirketleri, Üniversiteler, Kamu Araştırma Merkezleri ve Enstitüler olabilir. </a:t>
            </a:r>
            <a:endParaRPr lang="tr-TR" sz="1050" spc="-1" dirty="0">
              <a:latin typeface="Arial"/>
            </a:endParaRPr>
          </a:p>
        </p:txBody>
      </p:sp>
      <p:sp>
        <p:nvSpPr>
          <p:cNvPr id="3" name="Dikdörtgen 2"/>
          <p:cNvSpPr/>
          <p:nvPr/>
        </p:nvSpPr>
        <p:spPr>
          <a:xfrm>
            <a:off x="41400" y="5869349"/>
            <a:ext cx="4965578" cy="523220"/>
          </a:xfrm>
          <a:prstGeom prst="rect">
            <a:avLst/>
          </a:prstGeom>
        </p:spPr>
        <p:txBody>
          <a:bodyPr wrap="square">
            <a:spAutoFit/>
          </a:bodyPr>
          <a:lstStyle/>
          <a:p>
            <a:r>
              <a:rPr lang="tr-TR" sz="900" dirty="0"/>
              <a:t>*2024 yılından itibaren </a:t>
            </a:r>
            <a:r>
              <a:rPr lang="en-US" sz="900" dirty="0" err="1"/>
              <a:t>belirtilen</a:t>
            </a:r>
            <a:r>
              <a:rPr lang="en-US" sz="900" dirty="0"/>
              <a:t> </a:t>
            </a:r>
            <a:r>
              <a:rPr lang="tr-TR" sz="900" dirty="0"/>
              <a:t>bu </a:t>
            </a:r>
            <a:r>
              <a:rPr lang="en-US" sz="900" dirty="0" err="1"/>
              <a:t>Ar</a:t>
            </a:r>
            <a:r>
              <a:rPr lang="en-US" sz="900" dirty="0"/>
              <a:t>-Ge </a:t>
            </a:r>
            <a:r>
              <a:rPr lang="en-US" sz="900" dirty="0" err="1"/>
              <a:t>harcaması</a:t>
            </a:r>
            <a:r>
              <a:rPr lang="en-US" sz="900" dirty="0"/>
              <a:t> </a:t>
            </a:r>
            <a:r>
              <a:rPr lang="en-US" sz="900" dirty="0" err="1"/>
              <a:t>tutarı</a:t>
            </a:r>
            <a:r>
              <a:rPr lang="en-US" sz="900" dirty="0"/>
              <a:t> </a:t>
            </a:r>
            <a:r>
              <a:rPr lang="en-US" sz="900" dirty="0" err="1"/>
              <a:t>bir</a:t>
            </a:r>
            <a:r>
              <a:rPr lang="en-US" sz="900" dirty="0"/>
              <a:t> </a:t>
            </a:r>
            <a:r>
              <a:rPr lang="en-US" sz="900" dirty="0" err="1"/>
              <a:t>önceki</a:t>
            </a:r>
            <a:r>
              <a:rPr lang="en-US" sz="900" dirty="0"/>
              <a:t> </a:t>
            </a:r>
            <a:r>
              <a:rPr lang="en-US" sz="900" dirty="0" err="1"/>
              <a:t>yıl</a:t>
            </a:r>
            <a:r>
              <a:rPr lang="en-US" sz="900" dirty="0"/>
              <a:t> </a:t>
            </a:r>
            <a:r>
              <a:rPr lang="en-US" sz="900" dirty="0" err="1"/>
              <a:t>sonu</a:t>
            </a:r>
            <a:r>
              <a:rPr lang="en-US" sz="900" dirty="0"/>
              <a:t> TÜFE </a:t>
            </a:r>
            <a:r>
              <a:rPr lang="en-US" sz="900" dirty="0" err="1"/>
              <a:t>ortalama</a:t>
            </a:r>
            <a:r>
              <a:rPr lang="en-US" sz="900" dirty="0"/>
              <a:t> </a:t>
            </a:r>
            <a:r>
              <a:rPr lang="en-US" sz="900" dirty="0" err="1"/>
              <a:t>yüzde</a:t>
            </a:r>
            <a:r>
              <a:rPr lang="en-US" sz="900" dirty="0"/>
              <a:t> </a:t>
            </a:r>
            <a:r>
              <a:rPr lang="en-US" sz="900" dirty="0" err="1"/>
              <a:t>değişimi</a:t>
            </a:r>
            <a:r>
              <a:rPr lang="en-US" sz="900" dirty="0"/>
              <a:t> </a:t>
            </a:r>
            <a:r>
              <a:rPr lang="en-US" sz="900" dirty="0" err="1"/>
              <a:t>oranında</a:t>
            </a:r>
            <a:r>
              <a:rPr lang="en-US" sz="900" dirty="0"/>
              <a:t> her </a:t>
            </a:r>
            <a:r>
              <a:rPr lang="en-US" sz="900" dirty="0" err="1"/>
              <a:t>yılın</a:t>
            </a:r>
            <a:r>
              <a:rPr lang="en-US" sz="900" dirty="0"/>
              <a:t> </a:t>
            </a:r>
            <a:r>
              <a:rPr lang="en-US" sz="900" dirty="0" err="1"/>
              <a:t>Ocak</a:t>
            </a:r>
            <a:r>
              <a:rPr lang="en-US" sz="900" dirty="0"/>
              <a:t> </a:t>
            </a:r>
            <a:r>
              <a:rPr lang="en-US" sz="900" dirty="0" err="1"/>
              <a:t>ayında</a:t>
            </a:r>
            <a:r>
              <a:rPr lang="en-US" sz="900" dirty="0"/>
              <a:t> </a:t>
            </a:r>
            <a:r>
              <a:rPr lang="en-US" sz="900" dirty="0" err="1"/>
              <a:t>artırılır</a:t>
            </a:r>
            <a:r>
              <a:rPr lang="en-US" sz="900" dirty="0"/>
              <a:t>.</a:t>
            </a:r>
            <a:r>
              <a:rPr lang="tr-TR" sz="900" dirty="0"/>
              <a:t> Artırılan bu tutar hesap dönemi kesinleştiği tarihten sonra geçerli olacaktır. </a:t>
            </a:r>
            <a:r>
              <a:rPr lang="tr-TR" sz="900"/>
              <a:t>Hesap dönemi </a:t>
            </a:r>
            <a:r>
              <a:rPr lang="tr-TR" sz="1000"/>
              <a:t>kesinleşene kadar önceki 3 hesap dönemine bakılacaktır. </a:t>
            </a:r>
            <a:endParaRPr lang="en-US" sz="1000" dirty="0"/>
          </a:p>
        </p:txBody>
      </p:sp>
      <p:grpSp>
        <p:nvGrpSpPr>
          <p:cNvPr id="5" name="Grup 4"/>
          <p:cNvGrpSpPr/>
          <p:nvPr/>
        </p:nvGrpSpPr>
        <p:grpSpPr>
          <a:xfrm>
            <a:off x="3984285" y="788821"/>
            <a:ext cx="7046280" cy="2508303"/>
            <a:chOff x="4269420" y="788821"/>
            <a:chExt cx="7046280" cy="2508303"/>
          </a:xfrm>
        </p:grpSpPr>
        <p:pic>
          <p:nvPicPr>
            <p:cNvPr id="6" name="Resim 5"/>
            <p:cNvPicPr>
              <a:picLocks noChangeAspect="1"/>
            </p:cNvPicPr>
            <p:nvPr/>
          </p:nvPicPr>
          <p:blipFill>
            <a:blip r:embed="rId7"/>
            <a:stretch>
              <a:fillRect/>
            </a:stretch>
          </p:blipFill>
          <p:spPr>
            <a:xfrm>
              <a:off x="4269420" y="788821"/>
              <a:ext cx="6554115" cy="2505425"/>
            </a:xfrm>
            <a:prstGeom prst="rect">
              <a:avLst/>
            </a:prstGeom>
          </p:spPr>
        </p:pic>
        <p:sp>
          <p:nvSpPr>
            <p:cNvPr id="4" name="Dikdörtgen 3"/>
            <p:cNvSpPr/>
            <p:nvPr/>
          </p:nvSpPr>
          <p:spPr>
            <a:xfrm>
              <a:off x="7704016" y="1531349"/>
              <a:ext cx="3611684" cy="176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dirty="0">
                  <a:solidFill>
                    <a:schemeClr val="tx1"/>
                  </a:solidFill>
                  <a:latin typeface="Arial" panose="020B0604020202020204" pitchFamily="34" charset="0"/>
                  <a:cs typeface="Arial" panose="020B0604020202020204" pitchFamily="34" charset="0"/>
                </a:rPr>
                <a:t>Bir takvim yılındaki destek tutarı </a:t>
              </a:r>
            </a:p>
            <a:p>
              <a:r>
                <a:rPr lang="tr-TR" sz="1600" b="1" dirty="0">
                  <a:solidFill>
                    <a:schemeClr val="tx1"/>
                  </a:solidFill>
                  <a:latin typeface="Arial" panose="020B0604020202020204" pitchFamily="34" charset="0"/>
                  <a:cs typeface="Arial" panose="020B0604020202020204" pitchFamily="34" charset="0"/>
                </a:rPr>
                <a:t>13 milyon TL’yi </a:t>
              </a:r>
              <a:r>
                <a:rPr lang="tr-TR" sz="1600" dirty="0">
                  <a:solidFill>
                    <a:schemeClr val="tx1"/>
                  </a:solidFill>
                  <a:latin typeface="Arial" panose="020B0604020202020204" pitchFamily="34" charset="0"/>
                  <a:cs typeface="Arial" panose="020B0604020202020204" pitchFamily="34" charset="0"/>
                </a:rPr>
                <a:t>geçmez</a:t>
              </a:r>
            </a:p>
            <a:p>
              <a:endParaRPr lang="tr-TR" sz="1600" dirty="0">
                <a:solidFill>
                  <a:schemeClr val="tx1"/>
                </a:solidFill>
                <a:latin typeface="Arial" panose="020B0604020202020204" pitchFamily="34" charset="0"/>
                <a:cs typeface="Arial" panose="020B0604020202020204" pitchFamily="34" charset="0"/>
              </a:endParaRPr>
            </a:p>
            <a:p>
              <a:r>
                <a:rPr lang="tr-TR" sz="1600" dirty="0">
                  <a:solidFill>
                    <a:schemeClr val="tx1"/>
                  </a:solidFill>
                  <a:latin typeface="Arial" panose="020B0604020202020204" pitchFamily="34" charset="0"/>
                  <a:cs typeface="Arial" panose="020B0604020202020204" pitchFamily="34" charset="0"/>
                </a:rPr>
                <a:t>Destek oranı, onaylanan ve destek kapsamında alınan Ar-Ge Laboratuvarı bütçesinin </a:t>
              </a:r>
              <a:r>
                <a:rPr lang="tr-TR" sz="1600" b="1" dirty="0">
                  <a:solidFill>
                    <a:schemeClr val="tx1"/>
                  </a:solidFill>
                  <a:latin typeface="Arial" panose="020B0604020202020204" pitchFamily="34" charset="0"/>
                  <a:cs typeface="Arial" panose="020B0604020202020204" pitchFamily="34" charset="0"/>
                </a:rPr>
                <a:t>%75</a:t>
              </a:r>
              <a:r>
                <a:rPr lang="tr-TR" sz="1600" dirty="0">
                  <a:solidFill>
                    <a:schemeClr val="tx1"/>
                  </a:solidFill>
                  <a:latin typeface="Arial" panose="020B0604020202020204" pitchFamily="34" charset="0"/>
                  <a:cs typeface="Arial" panose="020B0604020202020204" pitchFamily="34" charset="0"/>
                </a:rPr>
                <a:t>’dir.</a:t>
              </a:r>
            </a:p>
            <a:p>
              <a:r>
                <a:rPr lang="tr-TR" sz="1600" dirty="0">
                  <a:solidFill>
                    <a:schemeClr val="tx1"/>
                  </a:solidFill>
                  <a:latin typeface="Arial" panose="020B0604020202020204" pitchFamily="34" charset="0"/>
                  <a:cs typeface="Arial" panose="020B0604020202020204" pitchFamily="34" charset="0"/>
                </a:rPr>
                <a:t>Toplam bütçenin yüzde otuzu (%30) oranında ön ödeme imkanı</a:t>
              </a:r>
            </a:p>
            <a:p>
              <a:pPr algn="ctr"/>
              <a:endParaRPr lang="tr-TR" sz="1600" b="1" dirty="0">
                <a:solidFill>
                  <a:schemeClr val="tx1"/>
                </a:solidFill>
                <a:latin typeface="Arial" panose="020B0604020202020204" pitchFamily="34" charset="0"/>
                <a:cs typeface="Arial" panose="020B0604020202020204" pitchFamily="34" charset="0"/>
              </a:endParaRPr>
            </a:p>
          </p:txBody>
        </p:sp>
      </p:grpSp>
      <p:grpSp>
        <p:nvGrpSpPr>
          <p:cNvPr id="27" name="Grup 26"/>
          <p:cNvGrpSpPr/>
          <p:nvPr/>
        </p:nvGrpSpPr>
        <p:grpSpPr>
          <a:xfrm>
            <a:off x="11162017" y="1020648"/>
            <a:ext cx="777735" cy="2657419"/>
            <a:chOff x="10737411" y="924884"/>
            <a:chExt cx="1166518" cy="4264619"/>
          </a:xfrm>
        </p:grpSpPr>
        <p:pic>
          <p:nvPicPr>
            <p:cNvPr id="28" name="Resim 27"/>
            <p:cNvPicPr>
              <a:picLocks noChangeAspect="1"/>
            </p:cNvPicPr>
            <p:nvPr/>
          </p:nvPicPr>
          <p:blipFill>
            <a:blip r:embed="rId8"/>
            <a:stretch/>
          </p:blipFill>
          <p:spPr>
            <a:xfrm>
              <a:off x="10962304" y="924884"/>
              <a:ext cx="797846" cy="400441"/>
            </a:xfrm>
            <a:prstGeom prst="rect">
              <a:avLst/>
            </a:prstGeom>
            <a:ln>
              <a:noFill/>
            </a:ln>
          </p:spPr>
        </p:pic>
        <p:pic>
          <p:nvPicPr>
            <p:cNvPr id="29" name="Resim 28"/>
            <p:cNvPicPr>
              <a:picLocks noChangeAspect="1"/>
            </p:cNvPicPr>
            <p:nvPr/>
          </p:nvPicPr>
          <p:blipFill>
            <a:blip r:embed="rId9"/>
            <a:stretch/>
          </p:blipFill>
          <p:spPr>
            <a:xfrm>
              <a:off x="11161136" y="1434523"/>
              <a:ext cx="400181" cy="421653"/>
            </a:xfrm>
            <a:prstGeom prst="rect">
              <a:avLst/>
            </a:prstGeom>
            <a:ln>
              <a:noFill/>
            </a:ln>
          </p:spPr>
        </p:pic>
        <p:pic>
          <p:nvPicPr>
            <p:cNvPr id="30" name="Resim 29"/>
            <p:cNvPicPr>
              <a:picLocks noChangeAspect="1"/>
            </p:cNvPicPr>
            <p:nvPr/>
          </p:nvPicPr>
          <p:blipFill>
            <a:blip r:embed="rId10"/>
            <a:stretch/>
          </p:blipFill>
          <p:spPr>
            <a:xfrm>
              <a:off x="11157779" y="2021188"/>
              <a:ext cx="448196" cy="401991"/>
            </a:xfrm>
            <a:prstGeom prst="rect">
              <a:avLst/>
            </a:prstGeom>
            <a:ln>
              <a:noFill/>
            </a:ln>
          </p:spPr>
        </p:pic>
        <p:pic>
          <p:nvPicPr>
            <p:cNvPr id="31" name="Resim 30"/>
            <p:cNvPicPr>
              <a:picLocks noChangeAspect="1"/>
            </p:cNvPicPr>
            <p:nvPr/>
          </p:nvPicPr>
          <p:blipFill rotWithShape="1">
            <a:blip r:embed="rId11"/>
            <a:srcRect l="18299" t="28834" r="23041" b="20457"/>
            <a:stretch/>
          </p:blipFill>
          <p:spPr>
            <a:xfrm>
              <a:off x="10862065" y="2491855"/>
              <a:ext cx="896667" cy="487319"/>
            </a:xfrm>
            <a:prstGeom prst="rect">
              <a:avLst/>
            </a:prstGeom>
            <a:ln>
              <a:noFill/>
            </a:ln>
          </p:spPr>
        </p:pic>
        <p:pic>
          <p:nvPicPr>
            <p:cNvPr id="32" name="Resim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32531" y="3026191"/>
              <a:ext cx="955734" cy="311048"/>
            </a:xfrm>
            <a:prstGeom prst="rect">
              <a:avLst/>
            </a:prstGeom>
          </p:spPr>
        </p:pic>
        <p:pic>
          <p:nvPicPr>
            <p:cNvPr id="33" name="Resim 32"/>
            <p:cNvPicPr>
              <a:picLocks noChangeAspect="1"/>
            </p:cNvPicPr>
            <p:nvPr/>
          </p:nvPicPr>
          <p:blipFill rotWithShape="1">
            <a:blip r:embed="rId13"/>
            <a:srcRect l="-5404" t="11745" r="19166" b="10555"/>
            <a:stretch/>
          </p:blipFill>
          <p:spPr>
            <a:xfrm>
              <a:off x="10737411" y="3410025"/>
              <a:ext cx="868564" cy="586928"/>
            </a:xfrm>
            <a:prstGeom prst="rect">
              <a:avLst/>
            </a:prstGeom>
          </p:spPr>
        </p:pic>
        <p:pic>
          <p:nvPicPr>
            <p:cNvPr id="34" name="Resim 33"/>
            <p:cNvPicPr>
              <a:picLocks noChangeAspect="1"/>
            </p:cNvPicPr>
            <p:nvPr/>
          </p:nvPicPr>
          <p:blipFill>
            <a:blip r:embed="rId14"/>
            <a:stretch>
              <a:fillRect/>
            </a:stretch>
          </p:blipFill>
          <p:spPr>
            <a:xfrm>
              <a:off x="10799075" y="3996953"/>
              <a:ext cx="1022646" cy="318848"/>
            </a:xfrm>
            <a:prstGeom prst="rect">
              <a:avLst/>
            </a:prstGeom>
          </p:spPr>
        </p:pic>
        <p:pic>
          <p:nvPicPr>
            <p:cNvPr id="35" name="Resim 34"/>
            <p:cNvPicPr>
              <a:picLocks noChangeAspect="1"/>
            </p:cNvPicPr>
            <p:nvPr/>
          </p:nvPicPr>
          <p:blipFill>
            <a:blip r:embed="rId15"/>
            <a:stretch>
              <a:fillRect/>
            </a:stretch>
          </p:blipFill>
          <p:spPr>
            <a:xfrm>
              <a:off x="11019003" y="4360959"/>
              <a:ext cx="684445" cy="456296"/>
            </a:xfrm>
            <a:prstGeom prst="rect">
              <a:avLst/>
            </a:prstGeom>
          </p:spPr>
        </p:pic>
        <p:pic>
          <p:nvPicPr>
            <p:cNvPr id="36" name="Picture 2" descr="https://www.insaatdunyasi.com.tr/wp-content/uploads/2021/04/1617262363_Kordsa_Logo-2048x407.jpe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827153" y="4975515"/>
              <a:ext cx="1076776" cy="213988"/>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Metin kutusu 36"/>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1515 Program sayfası için </a:t>
            </a:r>
            <a:r>
              <a:rPr lang="tr-TR" sz="800" b="1" dirty="0" smtClean="0">
                <a:latin typeface="Arial" panose="020B0604020202020204" pitchFamily="34" charset="0"/>
                <a:cs typeface="Arial" panose="020B0604020202020204" pitchFamily="34" charset="0"/>
                <a:hlinkClick r:id="rId17"/>
              </a:rPr>
              <a:t>tıklayınız.</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70935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 name="Resim 28"/>
          <p:cNvPicPr/>
          <p:nvPr/>
        </p:nvPicPr>
        <p:blipFill>
          <a:blip r:embed="rId3"/>
          <a:stretch/>
        </p:blipFill>
        <p:spPr>
          <a:xfrm>
            <a:off x="3580560" y="859680"/>
            <a:ext cx="8124120" cy="5200560"/>
          </a:xfrm>
          <a:prstGeom prst="rect">
            <a:avLst/>
          </a:prstGeom>
          <a:ln>
            <a:noFill/>
          </a:ln>
        </p:spPr>
      </p:pic>
      <p:pic>
        <p:nvPicPr>
          <p:cNvPr id="860" name="Resim 11"/>
          <p:cNvPicPr/>
          <p:nvPr/>
        </p:nvPicPr>
        <p:blipFill>
          <a:blip r:embed="rId4"/>
          <a:stretch/>
        </p:blipFill>
        <p:spPr>
          <a:xfrm>
            <a:off x="30600" y="1136880"/>
            <a:ext cx="3637440" cy="1072080"/>
          </a:xfrm>
          <a:prstGeom prst="rect">
            <a:avLst/>
          </a:prstGeom>
          <a:ln>
            <a:noFill/>
          </a:ln>
        </p:spPr>
      </p:pic>
      <p:sp>
        <p:nvSpPr>
          <p:cNvPr id="861" name="CustomShape 4"/>
          <p:cNvSpPr/>
          <p:nvPr/>
        </p:nvSpPr>
        <p:spPr>
          <a:xfrm>
            <a:off x="200520" y="1257120"/>
            <a:ext cx="964080" cy="501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50000"/>
              </a:lnSpc>
              <a:spcBef>
                <a:spcPts val="0"/>
              </a:spcBef>
              <a:spcAft>
                <a:spcPts val="300"/>
              </a:spcAft>
              <a:buClrTx/>
              <a:buSzTx/>
              <a:buFontTx/>
              <a:buNone/>
              <a:tabLst/>
              <a:defRPr/>
            </a:pPr>
            <a:r>
              <a:rPr kumimoji="0" lang="tr-TR" sz="1800" b="0" i="0" u="none" strike="noStrike" kern="1200" cap="none" spc="-1" normalizeH="0" baseline="0" noProof="0">
                <a:ln>
                  <a:noFill/>
                </a:ln>
                <a:solidFill>
                  <a:srgbClr val="FFFFFF"/>
                </a:solidFill>
                <a:effectLst/>
                <a:uLnTx/>
                <a:uFillTx/>
                <a:latin typeface="Arial"/>
                <a:ea typeface="MS PGothic"/>
                <a:cs typeface="+mn-cs"/>
              </a:rPr>
              <a:t>1707</a:t>
            </a:r>
            <a:endParaRPr kumimoji="0" lang="tr-TR" sz="1800" b="0" i="0" u="none" strike="noStrike" kern="1200" cap="none" spc="-1" normalizeH="0" baseline="0" noProof="0">
              <a:ln>
                <a:noFill/>
              </a:ln>
              <a:solidFill>
                <a:prstClr val="black"/>
              </a:solidFill>
              <a:effectLst/>
              <a:uLnTx/>
              <a:uFillTx/>
              <a:latin typeface="Arial"/>
              <a:ea typeface="+mn-ea"/>
              <a:cs typeface="+mn-cs"/>
            </a:endParaRPr>
          </a:p>
        </p:txBody>
      </p:sp>
      <p:sp>
        <p:nvSpPr>
          <p:cNvPr id="862" name="CustomShape 5"/>
          <p:cNvSpPr/>
          <p:nvPr/>
        </p:nvSpPr>
        <p:spPr>
          <a:xfrm>
            <a:off x="1105200" y="1159200"/>
            <a:ext cx="2475360" cy="715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601"/>
              </a:spcAft>
              <a:buClrTx/>
              <a:buSzTx/>
              <a:buFontTx/>
              <a:buNone/>
              <a:tabLst/>
              <a:defRPr/>
            </a:pPr>
            <a:r>
              <a:rPr kumimoji="0" lang="tr-TR" sz="1800" b="0" i="0" u="none" strike="noStrike" kern="1200" cap="none" spc="-1" normalizeH="0" baseline="0" noProof="0">
                <a:ln>
                  <a:noFill/>
                </a:ln>
                <a:solidFill>
                  <a:srgbClr val="FFFFFF"/>
                </a:solidFill>
                <a:effectLst/>
                <a:uLnTx/>
                <a:uFillTx/>
                <a:latin typeface="Arial"/>
                <a:ea typeface="MS PGothic"/>
                <a:cs typeface="+mn-cs"/>
              </a:rPr>
              <a:t>Sipariş  Ar-Ge </a:t>
            </a:r>
            <a:endParaRPr kumimoji="0" lang="tr-TR" sz="1800" b="0" i="0" u="none" strike="noStrike" kern="1200" cap="none" spc="-1"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1"/>
              </a:spcAft>
              <a:buClrTx/>
              <a:buSzTx/>
              <a:buFontTx/>
              <a:buNone/>
              <a:tabLst/>
              <a:defRPr/>
            </a:pPr>
            <a:r>
              <a:rPr kumimoji="0" lang="tr-TR" sz="1800" b="0" i="0" u="none" strike="noStrike" kern="1200" cap="none" spc="-1" normalizeH="0" baseline="0" noProof="0">
                <a:ln>
                  <a:noFill/>
                </a:ln>
                <a:solidFill>
                  <a:srgbClr val="FFFFFF"/>
                </a:solidFill>
                <a:effectLst/>
                <a:uLnTx/>
                <a:uFillTx/>
                <a:latin typeface="Arial"/>
                <a:ea typeface="MS PGothic"/>
                <a:cs typeface="+mn-cs"/>
              </a:rPr>
              <a:t>Çağrısı</a:t>
            </a:r>
            <a:endParaRPr kumimoji="0" lang="tr-TR" sz="1800" b="0" i="0" u="none" strike="noStrike" kern="1200" cap="none" spc="-1" normalizeH="0" baseline="0" noProof="0">
              <a:ln>
                <a:noFill/>
              </a:ln>
              <a:solidFill>
                <a:prstClr val="black"/>
              </a:solidFill>
              <a:effectLst/>
              <a:uLnTx/>
              <a:uFillTx/>
              <a:latin typeface="Arial"/>
              <a:ea typeface="+mn-ea"/>
              <a:cs typeface="+mn-cs"/>
            </a:endParaRPr>
          </a:p>
        </p:txBody>
      </p:sp>
      <p:pic>
        <p:nvPicPr>
          <p:cNvPr id="863" name="Resim 20"/>
          <p:cNvPicPr/>
          <p:nvPr/>
        </p:nvPicPr>
        <p:blipFill>
          <a:blip r:embed="rId5"/>
          <a:stretch/>
        </p:blipFill>
        <p:spPr>
          <a:xfrm>
            <a:off x="41400" y="546840"/>
            <a:ext cx="583920" cy="793080"/>
          </a:xfrm>
          <a:prstGeom prst="rect">
            <a:avLst/>
          </a:prstGeom>
          <a:ln>
            <a:noFill/>
          </a:ln>
        </p:spPr>
      </p:pic>
      <p:pic>
        <p:nvPicPr>
          <p:cNvPr id="864" name="Resim 21"/>
          <p:cNvPicPr/>
          <p:nvPr/>
        </p:nvPicPr>
        <p:blipFill>
          <a:blip r:embed="rId6"/>
          <a:stretch/>
        </p:blipFill>
        <p:spPr>
          <a:xfrm>
            <a:off x="589320" y="731880"/>
            <a:ext cx="669240" cy="520920"/>
          </a:xfrm>
          <a:prstGeom prst="rect">
            <a:avLst/>
          </a:prstGeom>
          <a:ln>
            <a:noFill/>
          </a:ln>
        </p:spPr>
      </p:pic>
      <p:sp>
        <p:nvSpPr>
          <p:cNvPr id="867" name="CustomShape 8"/>
          <p:cNvSpPr/>
          <p:nvPr/>
        </p:nvSpPr>
        <p:spPr>
          <a:xfrm>
            <a:off x="6263280" y="859680"/>
            <a:ext cx="256032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1" normalizeH="0" baseline="0" noProof="0" dirty="0">
                <a:ln>
                  <a:noFill/>
                </a:ln>
                <a:solidFill>
                  <a:prstClr val="black"/>
                </a:solidFill>
                <a:effectLst/>
                <a:uLnTx/>
                <a:uFillTx/>
                <a:latin typeface="Arial"/>
                <a:ea typeface="+mn-ea"/>
                <a:cs typeface="+mn-cs"/>
              </a:rPr>
              <a:t>Destek Özellikleri</a:t>
            </a:r>
            <a:endParaRPr kumimoji="0" lang="tr-TR" sz="2000" b="0" i="0" u="none" strike="noStrike" kern="1200" cap="none" spc="-1" normalizeH="0" baseline="0" noProof="0" dirty="0">
              <a:ln>
                <a:noFill/>
              </a:ln>
              <a:solidFill>
                <a:prstClr val="black"/>
              </a:solidFill>
              <a:effectLst/>
              <a:uLnTx/>
              <a:uFillTx/>
              <a:latin typeface="Arial"/>
              <a:ea typeface="+mn-ea"/>
              <a:cs typeface="+mn-cs"/>
            </a:endParaRPr>
          </a:p>
        </p:txBody>
      </p:sp>
      <p:sp>
        <p:nvSpPr>
          <p:cNvPr id="868" name="CustomShape 9"/>
          <p:cNvSpPr/>
          <p:nvPr/>
        </p:nvSpPr>
        <p:spPr>
          <a:xfrm>
            <a:off x="5087880" y="1727640"/>
            <a:ext cx="16898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1" normalizeH="0" baseline="0" noProof="0">
                <a:ln>
                  <a:noFill/>
                </a:ln>
                <a:solidFill>
                  <a:srgbClr val="000000"/>
                </a:solidFill>
                <a:effectLst/>
                <a:uLnTx/>
                <a:uFillTx/>
                <a:latin typeface="Arial"/>
                <a:ea typeface="+mn-ea"/>
                <a:cs typeface="+mn-cs"/>
              </a:rPr>
              <a:t>Destek Süresi</a:t>
            </a:r>
            <a:endParaRPr kumimoji="0" lang="tr-TR" sz="1800" b="0" i="0" u="none" strike="noStrike" kern="1200" cap="none" spc="-1" normalizeH="0" baseline="0" noProof="0">
              <a:ln>
                <a:noFill/>
              </a:ln>
              <a:solidFill>
                <a:prstClr val="black"/>
              </a:solidFill>
              <a:effectLst/>
              <a:uLnTx/>
              <a:uFillTx/>
              <a:latin typeface="Arial"/>
              <a:ea typeface="+mn-ea"/>
              <a:cs typeface="+mn-cs"/>
            </a:endParaRPr>
          </a:p>
        </p:txBody>
      </p:sp>
      <p:sp>
        <p:nvSpPr>
          <p:cNvPr id="869" name="CustomShape 10"/>
          <p:cNvSpPr/>
          <p:nvPr/>
        </p:nvSpPr>
        <p:spPr>
          <a:xfrm>
            <a:off x="5101560" y="2692080"/>
            <a:ext cx="8150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1" normalizeH="0" baseline="0" noProof="0">
                <a:ln>
                  <a:noFill/>
                </a:ln>
                <a:solidFill>
                  <a:srgbClr val="000000"/>
                </a:solidFill>
                <a:effectLst/>
                <a:uLnTx/>
                <a:uFillTx/>
                <a:latin typeface="Arial"/>
                <a:ea typeface="+mn-ea"/>
                <a:cs typeface="+mn-cs"/>
              </a:rPr>
              <a:t>Bütçe</a:t>
            </a:r>
            <a:endParaRPr kumimoji="0" lang="tr-TR" sz="1800" b="0" i="0" u="none" strike="noStrike" kern="1200" cap="none" spc="-1" normalizeH="0" baseline="0" noProof="0">
              <a:ln>
                <a:noFill/>
              </a:ln>
              <a:solidFill>
                <a:prstClr val="black"/>
              </a:solidFill>
              <a:effectLst/>
              <a:uLnTx/>
              <a:uFillTx/>
              <a:latin typeface="Arial"/>
              <a:ea typeface="+mn-ea"/>
              <a:cs typeface="+mn-cs"/>
            </a:endParaRPr>
          </a:p>
        </p:txBody>
      </p:sp>
      <p:sp>
        <p:nvSpPr>
          <p:cNvPr id="870" name="CustomShape 11"/>
          <p:cNvSpPr/>
          <p:nvPr/>
        </p:nvSpPr>
        <p:spPr>
          <a:xfrm>
            <a:off x="5105520" y="3646800"/>
            <a:ext cx="15894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1" normalizeH="0" baseline="0" noProof="0" dirty="0">
                <a:ln>
                  <a:noFill/>
                </a:ln>
                <a:solidFill>
                  <a:srgbClr val="000000"/>
                </a:solidFill>
                <a:effectLst/>
                <a:uLnTx/>
                <a:uFillTx/>
                <a:latin typeface="Arial"/>
                <a:ea typeface="+mn-ea"/>
                <a:cs typeface="+mn-cs"/>
              </a:rPr>
              <a:t>Destek Oranı</a:t>
            </a:r>
            <a:endParaRPr kumimoji="0" lang="tr-TR"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871" name="CustomShape 12"/>
          <p:cNvSpPr/>
          <p:nvPr/>
        </p:nvSpPr>
        <p:spPr>
          <a:xfrm>
            <a:off x="5117760" y="4607640"/>
            <a:ext cx="19962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1" normalizeH="0" baseline="0" noProof="0">
                <a:ln>
                  <a:noFill/>
                </a:ln>
                <a:solidFill>
                  <a:srgbClr val="000000"/>
                </a:solidFill>
                <a:effectLst/>
                <a:uLnTx/>
                <a:uFillTx/>
                <a:latin typeface="Arial"/>
                <a:ea typeface="+mn-ea"/>
                <a:cs typeface="+mn-cs"/>
              </a:rPr>
              <a:t>Başvuru Dönemi</a:t>
            </a:r>
            <a:endParaRPr kumimoji="0" lang="tr-TR" sz="1800" b="0" i="0" u="none" strike="noStrike" kern="1200" cap="none" spc="-1" normalizeH="0" baseline="0" noProof="0">
              <a:ln>
                <a:noFill/>
              </a:ln>
              <a:solidFill>
                <a:prstClr val="black"/>
              </a:solidFill>
              <a:effectLst/>
              <a:uLnTx/>
              <a:uFillTx/>
              <a:latin typeface="Arial"/>
              <a:ea typeface="+mn-ea"/>
              <a:cs typeface="+mn-cs"/>
            </a:endParaRPr>
          </a:p>
        </p:txBody>
      </p:sp>
      <p:sp>
        <p:nvSpPr>
          <p:cNvPr id="872" name="CustomShape 13"/>
          <p:cNvSpPr/>
          <p:nvPr/>
        </p:nvSpPr>
        <p:spPr>
          <a:xfrm>
            <a:off x="7811719" y="1450107"/>
            <a:ext cx="4538160" cy="5833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1" normalizeH="0" baseline="0" noProof="0" dirty="0">
                <a:ln>
                  <a:noFill/>
                </a:ln>
                <a:solidFill>
                  <a:srgbClr val="000000"/>
                </a:solidFill>
                <a:effectLst/>
                <a:uLnTx/>
                <a:uFillTx/>
                <a:latin typeface="Arial"/>
                <a:ea typeface="+mn-ea"/>
                <a:cs typeface="+mn-cs"/>
              </a:rPr>
              <a:t>En fazla </a:t>
            </a:r>
            <a:r>
              <a:rPr kumimoji="0" lang="tr-TR" sz="1600" b="1" i="0" u="none" strike="noStrike" kern="1200" cap="none" spc="-1" normalizeH="0" baseline="0" noProof="0" dirty="0">
                <a:ln>
                  <a:noFill/>
                </a:ln>
                <a:solidFill>
                  <a:srgbClr val="000000"/>
                </a:solidFill>
                <a:effectLst/>
                <a:uLnTx/>
                <a:uFillTx/>
                <a:latin typeface="Arial"/>
                <a:ea typeface="+mn-ea"/>
                <a:cs typeface="+mn-cs"/>
              </a:rPr>
              <a:t>24</a:t>
            </a:r>
            <a:r>
              <a:rPr kumimoji="0" lang="tr-TR" sz="1600" b="0" i="0" u="none" strike="noStrike" kern="1200" cap="none" spc="-1" normalizeH="0" baseline="0" noProof="0" dirty="0">
                <a:ln>
                  <a:noFill/>
                </a:ln>
                <a:solidFill>
                  <a:srgbClr val="000000"/>
                </a:solidFill>
                <a:effectLst/>
                <a:uLnTx/>
                <a:uFillTx/>
                <a:latin typeface="Arial"/>
                <a:ea typeface="+mn-ea"/>
                <a:cs typeface="+mn-cs"/>
              </a:rPr>
              <a:t> ay</a:t>
            </a:r>
            <a:endParaRPr kumimoji="0" lang="tr-TR" sz="1600" b="0" i="0" u="none" strike="noStrike" kern="1200" cap="none" spc="-1" normalizeH="0" baseline="0" noProof="0" dirty="0">
              <a:ln>
                <a:noFill/>
              </a:ln>
              <a:solidFill>
                <a:prstClr val="black"/>
              </a:solidFill>
              <a:effectLst/>
              <a:uLnTx/>
              <a:uFillTx/>
              <a:latin typeface="Arial"/>
              <a:ea typeface="+mn-ea"/>
              <a:cs typeface="+mn-cs"/>
            </a:endParaRPr>
          </a:p>
        </p:txBody>
      </p:sp>
      <p:sp>
        <p:nvSpPr>
          <p:cNvPr id="873" name="CustomShape 14"/>
          <p:cNvSpPr/>
          <p:nvPr/>
        </p:nvSpPr>
        <p:spPr>
          <a:xfrm>
            <a:off x="7778160" y="2504180"/>
            <a:ext cx="3619622" cy="3371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1" normalizeH="0" baseline="0" noProof="0" dirty="0">
                <a:ln>
                  <a:noFill/>
                </a:ln>
                <a:solidFill>
                  <a:srgbClr val="000000"/>
                </a:solidFill>
                <a:effectLst/>
                <a:uLnTx/>
                <a:uFillTx/>
                <a:latin typeface="Arial"/>
                <a:ea typeface="+mn-ea"/>
                <a:cs typeface="+mn-cs"/>
              </a:rPr>
              <a:t>Proje Bütçesi Üst Sınırı: </a:t>
            </a:r>
            <a:r>
              <a:rPr lang="tr-TR" sz="1600" b="1" spc="-1" dirty="0">
                <a:solidFill>
                  <a:srgbClr val="000000"/>
                </a:solidFill>
                <a:latin typeface="Arial"/>
              </a:rPr>
              <a:t>7</a:t>
            </a:r>
            <a:r>
              <a:rPr kumimoji="0" lang="tr-TR" sz="1600" b="1" i="0" u="none" strike="noStrike" kern="1200" cap="none" spc="-1" normalizeH="0" baseline="0" noProof="0" dirty="0">
                <a:ln>
                  <a:noFill/>
                </a:ln>
                <a:solidFill>
                  <a:srgbClr val="000000"/>
                </a:solidFill>
                <a:effectLst/>
                <a:uLnTx/>
                <a:uFillTx/>
                <a:latin typeface="Arial"/>
              </a:rPr>
              <a:t>.500.000 TL</a:t>
            </a:r>
            <a:endParaRPr kumimoji="0" lang="tr-TR" sz="1600" b="1" i="0" u="none" strike="noStrike" kern="1200" cap="none" spc="-1" normalizeH="0" baseline="0" noProof="0" dirty="0">
              <a:ln>
                <a:noFill/>
              </a:ln>
              <a:solidFill>
                <a:prstClr val="black"/>
              </a:solidFill>
              <a:effectLst/>
              <a:uLnTx/>
              <a:uFillTx/>
              <a:latin typeface="Arial"/>
            </a:endParaRPr>
          </a:p>
        </p:txBody>
      </p:sp>
      <p:sp>
        <p:nvSpPr>
          <p:cNvPr id="874" name="CustomShape 15"/>
          <p:cNvSpPr/>
          <p:nvPr/>
        </p:nvSpPr>
        <p:spPr>
          <a:xfrm>
            <a:off x="3997440" y="5428002"/>
            <a:ext cx="7220520" cy="68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601"/>
              </a:spcAft>
              <a:buClrTx/>
              <a:buSzTx/>
              <a:buFontTx/>
              <a:buNone/>
              <a:tabLst/>
              <a:defRPr/>
            </a:pPr>
            <a:r>
              <a:rPr kumimoji="0" lang="tr-TR" sz="1300" b="0" i="0" u="none" strike="noStrike" kern="1200" cap="none" spc="-1" normalizeH="0" baseline="0" noProof="0" dirty="0">
                <a:ln>
                  <a:noFill/>
                </a:ln>
                <a:solidFill>
                  <a:srgbClr val="000000"/>
                </a:solidFill>
                <a:effectLst/>
                <a:uLnTx/>
                <a:uFillTx/>
                <a:latin typeface="Arial"/>
                <a:ea typeface="+mn-ea"/>
                <a:cs typeface="+mn-cs"/>
              </a:rPr>
              <a:t>Proje çıktısının Müşteri Kuruluş ve/veya Tedarikçi kuruluş tarafından ticarileştirileceği; Ar-Ge çalışmalarının Tedarikçi Kuruluş tarafından gerçekleştirildiği; hızla ürüne dönüşebilecek ve yüksek ticarileşme potansiyeline sahip Ar-Ge projeleri desteklenmektedir.</a:t>
            </a:r>
            <a:endParaRPr kumimoji="0" lang="tr-TR" sz="1300" b="0" i="0" u="none" strike="noStrike" kern="1200" cap="none" spc="-1" normalizeH="0" baseline="0" noProof="0" dirty="0">
              <a:ln>
                <a:noFill/>
              </a:ln>
              <a:solidFill>
                <a:prstClr val="black"/>
              </a:solidFill>
              <a:effectLst/>
              <a:uLnTx/>
              <a:uFillTx/>
              <a:latin typeface="Arial"/>
              <a:ea typeface="+mn-ea"/>
              <a:cs typeface="+mn-cs"/>
            </a:endParaRPr>
          </a:p>
        </p:txBody>
      </p:sp>
      <p:grpSp>
        <p:nvGrpSpPr>
          <p:cNvPr id="5" name="Grup 4"/>
          <p:cNvGrpSpPr/>
          <p:nvPr/>
        </p:nvGrpSpPr>
        <p:grpSpPr>
          <a:xfrm>
            <a:off x="406080" y="2441520"/>
            <a:ext cx="2945160" cy="3040928"/>
            <a:chOff x="406080" y="2441520"/>
            <a:chExt cx="2945160" cy="3040928"/>
          </a:xfrm>
        </p:grpSpPr>
        <p:sp>
          <p:nvSpPr>
            <p:cNvPr id="857" name="CustomShape 1"/>
            <p:cNvSpPr/>
            <p:nvPr/>
          </p:nvSpPr>
          <p:spPr>
            <a:xfrm>
              <a:off x="612281" y="2602448"/>
              <a:ext cx="2520000" cy="2880000"/>
            </a:xfrm>
            <a:prstGeom prst="roundRect">
              <a:avLst>
                <a:gd name="adj" fmla="val 16667"/>
              </a:avLst>
            </a:prstGeom>
            <a:solidFill>
              <a:srgbClr val="F7DDBC"/>
            </a:solidFill>
            <a:ln>
              <a:noFill/>
            </a:ln>
            <a:effectLst>
              <a:outerShdw blurRad="5715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a:lstStyle/>
            <a:p>
              <a:endParaRPr lang="tr-TR"/>
            </a:p>
          </p:txBody>
        </p:sp>
        <p:sp>
          <p:nvSpPr>
            <p:cNvPr id="858" name="CustomShape 2"/>
            <p:cNvSpPr/>
            <p:nvPr/>
          </p:nvSpPr>
          <p:spPr>
            <a:xfrm>
              <a:off x="406080" y="2441520"/>
              <a:ext cx="2945160" cy="817920"/>
            </a:xfrm>
            <a:prstGeom prst="bevel">
              <a:avLst>
                <a:gd name="adj" fmla="val 12500"/>
              </a:avLst>
            </a:prstGeom>
            <a:solidFill>
              <a:srgbClr val="7197AB"/>
            </a:solidFill>
            <a:ln>
              <a:noFill/>
            </a:ln>
            <a:effectLst>
              <a:outerShdw blurRad="50800" dist="3816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a:lstStyle/>
            <a:p>
              <a:endParaRPr lang="tr-TR"/>
            </a:p>
          </p:txBody>
        </p:sp>
        <p:sp>
          <p:nvSpPr>
            <p:cNvPr id="865" name="CustomShape 6"/>
            <p:cNvSpPr/>
            <p:nvPr/>
          </p:nvSpPr>
          <p:spPr>
            <a:xfrm>
              <a:off x="622440" y="2496960"/>
              <a:ext cx="2617560" cy="70020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1" normalizeH="0" baseline="0" noProof="0" dirty="0">
                  <a:ln>
                    <a:noFill/>
                  </a:ln>
                  <a:solidFill>
                    <a:prstClr val="black"/>
                  </a:solidFill>
                  <a:effectLst/>
                  <a:uLnTx/>
                  <a:uFillTx/>
                  <a:latin typeface="Arial"/>
                  <a:ea typeface="+mn-ea"/>
                  <a:cs typeface="+mn-cs"/>
                </a:rPr>
                <a:t>Kimler </a:t>
              </a:r>
              <a:endParaRPr kumimoji="0" lang="tr-TR" sz="20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1" normalizeH="0" baseline="0" noProof="0" dirty="0">
                  <a:ln>
                    <a:noFill/>
                  </a:ln>
                  <a:solidFill>
                    <a:prstClr val="black"/>
                  </a:solidFill>
                  <a:effectLst/>
                  <a:uLnTx/>
                  <a:uFillTx/>
                  <a:latin typeface="Arial"/>
                  <a:ea typeface="+mn-ea"/>
                  <a:cs typeface="+mn-cs"/>
                </a:rPr>
                <a:t>Başvurabilir?</a:t>
              </a:r>
              <a:endParaRPr kumimoji="0" lang="tr-TR" sz="2000" b="0" i="0" u="none" strike="noStrike" kern="1200" cap="none" spc="-1" normalizeH="0" baseline="0" noProof="0" dirty="0">
                <a:ln>
                  <a:noFill/>
                </a:ln>
                <a:solidFill>
                  <a:prstClr val="black"/>
                </a:solidFill>
                <a:effectLst/>
                <a:uLnTx/>
                <a:uFillTx/>
                <a:latin typeface="Arial"/>
                <a:ea typeface="+mn-ea"/>
                <a:cs typeface="+mn-cs"/>
              </a:endParaRPr>
            </a:p>
          </p:txBody>
        </p:sp>
        <p:sp>
          <p:nvSpPr>
            <p:cNvPr id="866" name="CustomShape 7"/>
            <p:cNvSpPr/>
            <p:nvPr/>
          </p:nvSpPr>
          <p:spPr>
            <a:xfrm>
              <a:off x="752040" y="4544432"/>
              <a:ext cx="2253240" cy="82954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1" normalizeH="0" baseline="0" noProof="0" dirty="0">
                  <a:ln>
                    <a:noFill/>
                  </a:ln>
                  <a:solidFill>
                    <a:srgbClr val="000000"/>
                  </a:solidFill>
                  <a:effectLst/>
                  <a:uLnTx/>
                  <a:uFillTx/>
                  <a:latin typeface="Arial" panose="020B0604020202020204" pitchFamily="34" charset="0"/>
                  <a:cs typeface="Arial" panose="020B0604020202020204" pitchFamily="34" charset="0"/>
                </a:rPr>
                <a:t>Bu şartları sağlayan Türkiye’de yerleşik sermaye şirketleri</a:t>
              </a:r>
              <a:endParaRPr kumimoji="0" lang="tr-TR" sz="1600" b="0" i="0" u="none" strike="noStrike" kern="1200" cap="none" spc="-1"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75" name="CustomShape 16"/>
            <p:cNvSpPr/>
            <p:nvPr/>
          </p:nvSpPr>
          <p:spPr>
            <a:xfrm>
              <a:off x="757440" y="3320280"/>
              <a:ext cx="2283120" cy="13219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1" normalizeH="0" baseline="0" noProof="0" dirty="0">
                  <a:ln>
                    <a:noFill/>
                  </a:ln>
                  <a:solidFill>
                    <a:srgbClr val="000000"/>
                  </a:solidFill>
                  <a:effectLst/>
                  <a:uLnTx/>
                  <a:uFillTx/>
                  <a:latin typeface="Arial" panose="020B0604020202020204" pitchFamily="34" charset="0"/>
                  <a:cs typeface="Arial" panose="020B0604020202020204" pitchFamily="34" charset="0"/>
                </a:rPr>
                <a:t>Tedarikçi Kuruluş KOBİ ölçeğinde olacaktır. </a:t>
              </a:r>
              <a:endParaRPr kumimoji="0" lang="tr-TR" sz="1600" b="0" i="0" u="none" strike="noStrike" kern="1200" cap="none" spc="-1"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1" normalizeH="0" baseline="0" noProof="0" dirty="0">
                  <a:ln>
                    <a:noFill/>
                  </a:ln>
                  <a:solidFill>
                    <a:srgbClr val="000000"/>
                  </a:solidFill>
                  <a:effectLst/>
                  <a:uLnTx/>
                  <a:uFillTx/>
                  <a:latin typeface="Arial" panose="020B0604020202020204" pitchFamily="34" charset="0"/>
                  <a:cs typeface="Arial" panose="020B0604020202020204" pitchFamily="34" charset="0"/>
                </a:rPr>
                <a:t>Müşteri Kuruluş KOBİ ya da büyük ölçekli olabilir. </a:t>
              </a:r>
              <a:endParaRPr kumimoji="0" lang="tr-TR" sz="1600" b="0" i="0" u="none" strike="noStrike" kern="1200" cap="none" spc="-1"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876" name="CustomShape 17"/>
          <p:cNvSpPr/>
          <p:nvPr/>
        </p:nvSpPr>
        <p:spPr>
          <a:xfrm>
            <a:off x="4391640" y="563040"/>
            <a:ext cx="3386520" cy="45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a:lstStyle/>
          <a:p>
            <a:endParaRPr lang="tr-TR"/>
          </a:p>
        </p:txBody>
      </p:sp>
      <p:sp>
        <p:nvSpPr>
          <p:cNvPr id="877" name="CustomShape 18"/>
          <p:cNvSpPr/>
          <p:nvPr/>
        </p:nvSpPr>
        <p:spPr>
          <a:xfrm>
            <a:off x="7778161" y="4495349"/>
            <a:ext cx="3336042" cy="691043"/>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300" b="0" i="0" u="none" strike="noStrike" kern="1200" cap="none" spc="-1" normalizeH="0" baseline="0" noProof="0" dirty="0" smtClean="0">
                <a:ln>
                  <a:noFill/>
                </a:ln>
                <a:solidFill>
                  <a:srgbClr val="000000"/>
                </a:solidFill>
                <a:effectLst/>
                <a:uLnTx/>
                <a:uFillTx/>
                <a:latin typeface="Arial"/>
              </a:rPr>
              <a:t>2024-1</a:t>
            </a:r>
            <a:r>
              <a:rPr kumimoji="0" lang="tr-TR" sz="1300" b="0" i="0" u="none" strike="noStrike" kern="1200" cap="none" spc="-1" normalizeH="0" noProof="0" dirty="0" smtClean="0">
                <a:ln>
                  <a:noFill/>
                </a:ln>
                <a:solidFill>
                  <a:srgbClr val="000000"/>
                </a:solidFill>
                <a:effectLst/>
                <a:uLnTx/>
                <a:uFillTx/>
                <a:latin typeface="Arial"/>
              </a:rPr>
              <a:t> Çağrısı: 19.01.24-04.03.24</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300" spc="-1" baseline="0" dirty="0" smtClean="0">
                <a:solidFill>
                  <a:srgbClr val="000000"/>
                </a:solidFill>
                <a:latin typeface="Arial"/>
              </a:rPr>
              <a:t>2024-2</a:t>
            </a:r>
            <a:r>
              <a:rPr lang="tr-TR" sz="1300" spc="-1" dirty="0" smtClean="0">
                <a:solidFill>
                  <a:srgbClr val="000000"/>
                </a:solidFill>
                <a:latin typeface="Arial"/>
              </a:rPr>
              <a:t> Çağrısı: 01.05.24-30.06.24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300" b="0" i="0" u="none" strike="noStrike" kern="1200" cap="none" spc="-1" normalizeH="0" baseline="0" noProof="0" dirty="0" smtClean="0">
                <a:ln>
                  <a:noFill/>
                </a:ln>
                <a:solidFill>
                  <a:srgbClr val="000000"/>
                </a:solidFill>
                <a:effectLst/>
                <a:uLnTx/>
                <a:uFillTx/>
                <a:latin typeface="Arial"/>
              </a:rPr>
              <a:t>2024-3</a:t>
            </a:r>
            <a:r>
              <a:rPr kumimoji="0" lang="tr-TR" sz="1300" b="0" i="0" u="none" strike="noStrike" kern="1200" cap="none" spc="-1" normalizeH="0" noProof="0" dirty="0" smtClean="0">
                <a:ln>
                  <a:noFill/>
                </a:ln>
                <a:solidFill>
                  <a:srgbClr val="000000"/>
                </a:solidFill>
                <a:effectLst/>
                <a:uLnTx/>
                <a:uFillTx/>
                <a:latin typeface="Arial"/>
              </a:rPr>
              <a:t> Çağrısı: 01.10.24-30.11.24</a:t>
            </a:r>
            <a:endParaRPr kumimoji="0" lang="tr-TR" sz="1300" b="0" i="0" u="none" strike="noStrike" kern="1200" cap="none" spc="-1" normalizeH="0" baseline="0" noProof="0" dirty="0">
              <a:ln>
                <a:noFill/>
              </a:ln>
              <a:solidFill>
                <a:srgbClr val="000000"/>
              </a:solidFill>
              <a:effectLst/>
              <a:uLnTx/>
              <a:uFillTx/>
              <a:latin typeface="Arial"/>
            </a:endParaRPr>
          </a:p>
        </p:txBody>
      </p:sp>
      <p:sp>
        <p:nvSpPr>
          <p:cNvPr id="26" name="Title 1"/>
          <p:cNvSpPr txBox="1">
            <a:spLocks/>
          </p:cNvSpPr>
          <p:nvPr/>
        </p:nvSpPr>
        <p:spPr>
          <a:xfrm>
            <a:off x="58524" y="47359"/>
            <a:ext cx="12038226" cy="716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algn="ctr" fontAlgn="auto">
              <a:lnSpc>
                <a:spcPct val="90000"/>
              </a:lnSpc>
              <a:spcBef>
                <a:spcPct val="0"/>
              </a:spcBef>
              <a:spcAft>
                <a:spcPts val="0"/>
              </a:spcAft>
              <a:buClrTx/>
              <a:buSzTx/>
              <a:buFontTx/>
              <a:buNone/>
              <a:tabLst/>
              <a:defRPr/>
            </a:pPr>
            <a:r>
              <a:rPr lang="tr-TR" sz="2800" b="1" dirty="0">
                <a:solidFill>
                  <a:srgbClr val="E20613"/>
                </a:solidFill>
                <a:latin typeface="Arial" panose="020B0604020202020204" pitchFamily="34" charset="0"/>
                <a:ea typeface="+mn-ea"/>
                <a:cs typeface="Arial" panose="020B0604020202020204" pitchFamily="34" charset="0"/>
              </a:rPr>
              <a:t>1707 – Siparişe Dayalı Ar-Ge Projeleri İçin KOBİ Destekleme Çağrısı </a:t>
            </a:r>
          </a:p>
        </p:txBody>
      </p:sp>
      <p:sp>
        <p:nvSpPr>
          <p:cNvPr id="28" name="Dikdörtgen 27"/>
          <p:cNvSpPr/>
          <p:nvPr/>
        </p:nvSpPr>
        <p:spPr>
          <a:xfrm>
            <a:off x="85149" y="5524206"/>
            <a:ext cx="3703851" cy="938719"/>
          </a:xfrm>
          <a:prstGeom prst="rect">
            <a:avLst/>
          </a:prstGeom>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1" normalizeH="0" baseline="0" noProof="0" dirty="0">
                <a:ln>
                  <a:noFill/>
                </a:ln>
                <a:solidFill>
                  <a:prstClr val="black"/>
                </a:solidFill>
                <a:effectLst/>
                <a:uLnTx/>
                <a:uFillTx/>
                <a:latin typeface="Calibri"/>
              </a:rPr>
              <a:t>Yenilik (Ek Puan):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rPr>
              <a:t>*Proje Önerisinin </a:t>
            </a:r>
            <a:r>
              <a:rPr kumimoji="0" lang="tr-TR" sz="1100" b="1" i="0" u="none" strike="noStrike" kern="1200" cap="none" spc="0" normalizeH="0" baseline="0" noProof="0" dirty="0">
                <a:ln>
                  <a:noFill/>
                </a:ln>
                <a:solidFill>
                  <a:prstClr val="black"/>
                </a:solidFill>
                <a:effectLst/>
                <a:uLnTx/>
                <a:uFillTx/>
                <a:latin typeface="Calibri"/>
              </a:rPr>
              <a:t>Yeşil Mutabakata Uyum</a:t>
            </a:r>
            <a:r>
              <a:rPr kumimoji="0" lang="tr-TR" sz="1100" b="1" i="0" u="none" strike="noStrike" kern="1200" cap="none" spc="0" normalizeH="0" noProof="0" dirty="0">
                <a:ln>
                  <a:noFill/>
                </a:ln>
                <a:solidFill>
                  <a:prstClr val="black"/>
                </a:solidFill>
                <a:effectLst/>
                <a:uLnTx/>
                <a:uFillTx/>
                <a:latin typeface="Calibri"/>
              </a:rPr>
              <a:t> </a:t>
            </a:r>
            <a:r>
              <a:rPr kumimoji="0" lang="tr-TR" sz="1100" b="0" i="0" u="none" strike="noStrike" kern="1200" cap="none" spc="0" normalizeH="0" baseline="0" noProof="0" dirty="0">
                <a:ln>
                  <a:noFill/>
                </a:ln>
                <a:solidFill>
                  <a:prstClr val="black"/>
                </a:solidFill>
                <a:effectLst/>
                <a:uLnTx/>
                <a:uFillTx/>
                <a:latin typeface="Calibri"/>
              </a:rPr>
              <a:t>Kapsamındaki Öncelikli Ar-Ge ve Yenilik Konuları* arasında olması </a:t>
            </a:r>
            <a:r>
              <a:rPr kumimoji="0" lang="tr-TR" sz="1100" b="1" i="0" u="none" strike="noStrike" kern="1200" cap="none" spc="0" normalizeH="0" baseline="0" noProof="0" dirty="0">
                <a:ln>
                  <a:noFill/>
                </a:ln>
                <a:solidFill>
                  <a:prstClr val="black"/>
                </a:solidFill>
                <a:effectLst/>
                <a:uLnTx/>
                <a:uFillTx/>
                <a:latin typeface="Calibri"/>
              </a:rPr>
              <a:t>(+</a:t>
            </a:r>
            <a:r>
              <a:rPr lang="tr-TR" sz="1100" b="1" dirty="0">
                <a:solidFill>
                  <a:prstClr val="black"/>
                </a:solidFill>
                <a:latin typeface="Calibri"/>
              </a:rPr>
              <a:t>8</a:t>
            </a:r>
            <a:r>
              <a:rPr kumimoji="0" lang="tr-TR" sz="1100" b="1" i="0" u="none" strike="noStrike" kern="1200" cap="none" spc="0" normalizeH="0" baseline="0" noProof="0" dirty="0">
                <a:ln>
                  <a:noFill/>
                </a:ln>
                <a:solidFill>
                  <a:prstClr val="black"/>
                </a:solidFill>
                <a:effectLst/>
                <a:uLnTx/>
                <a:uFillTx/>
                <a:latin typeface="Calibri"/>
              </a:rPr>
              <a:t> puan)</a:t>
            </a:r>
          </a:p>
          <a:p>
            <a:pPr lvl="0">
              <a:defRPr/>
            </a:pPr>
            <a:r>
              <a:rPr lang="tr-TR" sz="1100" b="1" dirty="0">
                <a:solidFill>
                  <a:prstClr val="black"/>
                </a:solidFill>
              </a:rPr>
              <a:t>*Geçmişte desteklenen TÜBİTAK projelerinin ticarileşme performansı (5-10 puan arası)</a:t>
            </a:r>
            <a:endParaRPr kumimoji="0" lang="tr-TR" sz="1100" b="1" i="0" u="none" strike="noStrike" kern="1200" cap="none" spc="0" normalizeH="0" baseline="0" noProof="0" dirty="0">
              <a:ln>
                <a:noFill/>
              </a:ln>
              <a:solidFill>
                <a:prstClr val="black"/>
              </a:solidFill>
              <a:effectLst/>
              <a:uLnTx/>
              <a:uFillTx/>
              <a:latin typeface="Calibri"/>
            </a:endParaRPr>
          </a:p>
        </p:txBody>
      </p:sp>
      <p:graphicFrame>
        <p:nvGraphicFramePr>
          <p:cNvPr id="3" name="Tablo 2"/>
          <p:cNvGraphicFramePr>
            <a:graphicFrameLocks noGrp="1"/>
          </p:cNvGraphicFramePr>
          <p:nvPr>
            <p:extLst>
              <p:ext uri="{D42A27DB-BD31-4B8C-83A1-F6EECF244321}">
                <p14:modId xmlns:p14="http://schemas.microsoft.com/office/powerpoint/2010/main" val="4165534489"/>
              </p:ext>
            </p:extLst>
          </p:nvPr>
        </p:nvGraphicFramePr>
        <p:xfrm>
          <a:off x="7870277" y="2945232"/>
          <a:ext cx="3775098" cy="1463040"/>
        </p:xfrm>
        <a:graphic>
          <a:graphicData uri="http://schemas.openxmlformats.org/drawingml/2006/table">
            <a:tbl>
              <a:tblPr firstRow="1" bandRow="1">
                <a:tableStyleId>{8799B23B-EC83-4686-B30A-512413B5E67A}</a:tableStyleId>
              </a:tblPr>
              <a:tblGrid>
                <a:gridCol w="1087221">
                  <a:extLst>
                    <a:ext uri="{9D8B030D-6E8A-4147-A177-3AD203B41FA5}">
                      <a16:colId xmlns:a16="http://schemas.microsoft.com/office/drawing/2014/main" val="1496779118"/>
                    </a:ext>
                  </a:extLst>
                </a:gridCol>
                <a:gridCol w="976475">
                  <a:extLst>
                    <a:ext uri="{9D8B030D-6E8A-4147-A177-3AD203B41FA5}">
                      <a16:colId xmlns:a16="http://schemas.microsoft.com/office/drawing/2014/main" val="1131810316"/>
                    </a:ext>
                  </a:extLst>
                </a:gridCol>
                <a:gridCol w="1711402">
                  <a:extLst>
                    <a:ext uri="{9D8B030D-6E8A-4147-A177-3AD203B41FA5}">
                      <a16:colId xmlns:a16="http://schemas.microsoft.com/office/drawing/2014/main" val="3973611157"/>
                    </a:ext>
                  </a:extLst>
                </a:gridCol>
              </a:tblGrid>
              <a:tr h="208772">
                <a:tc>
                  <a:txBody>
                    <a:bodyPr/>
                    <a:lstStyle/>
                    <a:p>
                      <a:endParaRPr lang="tr-TR" sz="1000" dirty="0"/>
                    </a:p>
                  </a:txBody>
                  <a:tcPr/>
                </a:tc>
                <a:tc>
                  <a:txBody>
                    <a:bodyPr/>
                    <a:lstStyle/>
                    <a:p>
                      <a:r>
                        <a:rPr lang="tr-TR" sz="1000" dirty="0"/>
                        <a:t>Sipariş Ar-Ge</a:t>
                      </a:r>
                      <a:endParaRPr lang="tr-TR" sz="1000" b="1" dirty="0"/>
                    </a:p>
                  </a:txBody>
                  <a:tcPr/>
                </a:tc>
                <a:tc>
                  <a:txBody>
                    <a:bodyPr/>
                    <a:lstStyle/>
                    <a:p>
                      <a:r>
                        <a:rPr lang="tr-TR" sz="1000" dirty="0">
                          <a:solidFill>
                            <a:srgbClr val="00B0F0"/>
                          </a:solidFill>
                        </a:rPr>
                        <a:t>BİGG Ortaklı Sipariş Ar-Ge</a:t>
                      </a:r>
                      <a:endParaRPr lang="tr-TR" sz="1000" b="1" dirty="0">
                        <a:solidFill>
                          <a:srgbClr val="00B0F0"/>
                        </a:solidFill>
                      </a:endParaRPr>
                    </a:p>
                  </a:txBody>
                  <a:tcPr/>
                </a:tc>
                <a:extLst>
                  <a:ext uri="{0D108BD9-81ED-4DB2-BD59-A6C34878D82A}">
                    <a16:rowId xmlns:a16="http://schemas.microsoft.com/office/drawing/2014/main" val="156466643"/>
                  </a:ext>
                </a:extLst>
              </a:tr>
              <a:tr h="208772">
                <a:tc>
                  <a:txBody>
                    <a:bodyPr/>
                    <a:lstStyle/>
                    <a:p>
                      <a:r>
                        <a:rPr lang="tr-TR" sz="1000" dirty="0"/>
                        <a:t>Müşteri Kuruluş</a:t>
                      </a:r>
                      <a:endParaRPr lang="tr-TR" sz="1000" b="1" dirty="0"/>
                    </a:p>
                  </a:txBody>
                  <a:tcPr/>
                </a:tc>
                <a:tc>
                  <a:txBody>
                    <a:bodyPr/>
                    <a:lstStyle/>
                    <a:p>
                      <a:r>
                        <a:rPr lang="tr-TR" sz="1000" dirty="0"/>
                        <a:t>%40</a:t>
                      </a:r>
                      <a:endParaRPr lang="tr-TR" sz="1000" b="1" dirty="0"/>
                    </a:p>
                  </a:txBody>
                  <a:tcPr/>
                </a:tc>
                <a:tc>
                  <a:txBody>
                    <a:bodyPr/>
                    <a:lstStyle/>
                    <a:p>
                      <a:r>
                        <a:rPr lang="tr-TR" sz="1000" dirty="0"/>
                        <a:t>%40</a:t>
                      </a:r>
                      <a:endParaRPr lang="tr-TR" sz="1000" b="1" dirty="0"/>
                    </a:p>
                  </a:txBody>
                  <a:tcPr/>
                </a:tc>
                <a:extLst>
                  <a:ext uri="{0D108BD9-81ED-4DB2-BD59-A6C34878D82A}">
                    <a16:rowId xmlns:a16="http://schemas.microsoft.com/office/drawing/2014/main" val="2987135727"/>
                  </a:ext>
                </a:extLst>
              </a:tr>
              <a:tr h="208772">
                <a:tc>
                  <a:txBody>
                    <a:bodyPr/>
                    <a:lstStyle/>
                    <a:p>
                      <a:r>
                        <a:rPr lang="tr-TR" sz="1000" dirty="0"/>
                        <a:t>Tedarikçi</a:t>
                      </a:r>
                      <a:r>
                        <a:rPr lang="tr-TR" sz="1000" baseline="0" dirty="0"/>
                        <a:t> Kuruluş</a:t>
                      </a:r>
                      <a:endParaRPr lang="tr-TR" sz="1000" b="1" dirty="0"/>
                    </a:p>
                  </a:txBody>
                  <a:tcPr/>
                </a:tc>
                <a:tc>
                  <a:txBody>
                    <a:bodyPr/>
                    <a:lstStyle/>
                    <a:p>
                      <a:r>
                        <a:rPr lang="tr-TR" sz="1000" dirty="0"/>
                        <a:t>%20</a:t>
                      </a:r>
                      <a:endParaRPr lang="tr-TR" sz="1000" b="1" dirty="0"/>
                    </a:p>
                  </a:txBody>
                  <a:tcPr/>
                </a:tc>
                <a:tc>
                  <a:txBody>
                    <a:bodyPr/>
                    <a:lstStyle/>
                    <a:p>
                      <a:r>
                        <a:rPr lang="tr-TR" sz="1000" dirty="0"/>
                        <a:t>%10</a:t>
                      </a:r>
                      <a:endParaRPr lang="tr-TR" sz="1000" b="1" dirty="0"/>
                    </a:p>
                  </a:txBody>
                  <a:tcPr/>
                </a:tc>
                <a:extLst>
                  <a:ext uri="{0D108BD9-81ED-4DB2-BD59-A6C34878D82A}">
                    <a16:rowId xmlns:a16="http://schemas.microsoft.com/office/drawing/2014/main" val="4080244385"/>
                  </a:ext>
                </a:extLst>
              </a:tr>
              <a:tr h="208772">
                <a:tc>
                  <a:txBody>
                    <a:bodyPr/>
                    <a:lstStyle/>
                    <a:p>
                      <a:r>
                        <a:rPr lang="tr-TR" sz="1000" dirty="0"/>
                        <a:t>TÜBİTAK</a:t>
                      </a:r>
                      <a:endParaRPr lang="tr-TR" sz="1000" b="1" dirty="0"/>
                    </a:p>
                  </a:txBody>
                  <a:tcPr/>
                </a:tc>
                <a:tc>
                  <a:txBody>
                    <a:bodyPr/>
                    <a:lstStyle/>
                    <a:p>
                      <a:r>
                        <a:rPr lang="tr-TR" sz="1000" dirty="0"/>
                        <a:t>%40</a:t>
                      </a:r>
                      <a:endParaRPr lang="tr-TR" sz="1000" b="1" dirty="0"/>
                    </a:p>
                  </a:txBody>
                  <a:tcPr/>
                </a:tc>
                <a:tc>
                  <a:txBody>
                    <a:bodyPr/>
                    <a:lstStyle/>
                    <a:p>
                      <a:r>
                        <a:rPr lang="tr-TR" sz="1000" dirty="0"/>
                        <a:t>%50</a:t>
                      </a:r>
                      <a:endParaRPr lang="tr-TR" sz="1000" b="1" dirty="0"/>
                    </a:p>
                  </a:txBody>
                  <a:tcPr/>
                </a:tc>
                <a:extLst>
                  <a:ext uri="{0D108BD9-81ED-4DB2-BD59-A6C34878D82A}">
                    <a16:rowId xmlns:a16="http://schemas.microsoft.com/office/drawing/2014/main" val="3851955136"/>
                  </a:ext>
                </a:extLst>
              </a:tr>
              <a:tr h="175315">
                <a:tc>
                  <a:txBody>
                    <a:bodyPr/>
                    <a:lstStyle/>
                    <a:p>
                      <a:r>
                        <a:rPr lang="tr-TR" sz="1000" dirty="0"/>
                        <a:t>Genel Gider</a:t>
                      </a:r>
                      <a:endParaRPr lang="tr-TR" sz="1000" b="1" dirty="0"/>
                    </a:p>
                  </a:txBody>
                  <a:tcPr/>
                </a:tc>
                <a:tc>
                  <a:txBody>
                    <a:bodyPr/>
                    <a:lstStyle/>
                    <a:p>
                      <a:r>
                        <a:rPr lang="tr-TR" sz="1000" dirty="0" smtClean="0"/>
                        <a:t>-</a:t>
                      </a:r>
                      <a:endParaRPr lang="tr-TR" sz="1000" b="1" dirty="0"/>
                    </a:p>
                  </a:txBody>
                  <a:tcPr/>
                </a:tc>
                <a:tc>
                  <a:txBody>
                    <a:bodyPr/>
                    <a:lstStyle/>
                    <a:p>
                      <a:r>
                        <a:rPr lang="tr-TR" sz="1000" dirty="0"/>
                        <a:t>%10 (BİGG Kuruluşu)</a:t>
                      </a:r>
                      <a:endParaRPr lang="tr-TR" sz="1000" b="1" dirty="0"/>
                    </a:p>
                  </a:txBody>
                  <a:tcPr/>
                </a:tc>
                <a:extLst>
                  <a:ext uri="{0D108BD9-81ED-4DB2-BD59-A6C34878D82A}">
                    <a16:rowId xmlns:a16="http://schemas.microsoft.com/office/drawing/2014/main" val="1077881739"/>
                  </a:ext>
                </a:extLst>
              </a:tr>
              <a:tr h="208772">
                <a:tc>
                  <a:txBody>
                    <a:bodyPr/>
                    <a:lstStyle/>
                    <a:p>
                      <a:r>
                        <a:rPr lang="tr-TR" sz="1000" dirty="0"/>
                        <a:t>Ön ödeme</a:t>
                      </a:r>
                      <a:endParaRPr lang="tr-TR" sz="1000" b="1" dirty="0"/>
                    </a:p>
                  </a:txBody>
                  <a:tcPr/>
                </a:tc>
                <a:tc>
                  <a:txBody>
                    <a:bodyPr/>
                    <a:lstStyle/>
                    <a:p>
                      <a:r>
                        <a:rPr lang="tr-TR" sz="1000" dirty="0" smtClean="0"/>
                        <a:t>-</a:t>
                      </a:r>
                      <a:endParaRPr lang="tr-TR" sz="1000" b="1" dirty="0"/>
                    </a:p>
                  </a:txBody>
                  <a:tcPr/>
                </a:tc>
                <a:tc>
                  <a:txBody>
                    <a:bodyPr/>
                    <a:lstStyle/>
                    <a:p>
                      <a:r>
                        <a:rPr lang="tr-TR" sz="1000" dirty="0"/>
                        <a:t>Var (BİGG Kuruluşu)</a:t>
                      </a:r>
                      <a:endParaRPr lang="tr-TR" sz="1000" b="1" dirty="0"/>
                    </a:p>
                  </a:txBody>
                  <a:tcPr/>
                </a:tc>
                <a:extLst>
                  <a:ext uri="{0D108BD9-81ED-4DB2-BD59-A6C34878D82A}">
                    <a16:rowId xmlns:a16="http://schemas.microsoft.com/office/drawing/2014/main" val="227094361"/>
                  </a:ext>
                </a:extLst>
              </a:tr>
            </a:tbl>
          </a:graphicData>
        </a:graphic>
      </p:graphicFrame>
      <p:sp>
        <p:nvSpPr>
          <p:cNvPr id="2" name="Dikdörtgen 1"/>
          <p:cNvSpPr/>
          <p:nvPr/>
        </p:nvSpPr>
        <p:spPr>
          <a:xfrm>
            <a:off x="2771760" y="6570802"/>
            <a:ext cx="11102590" cy="230832"/>
          </a:xfrm>
          <a:prstGeom prst="rect">
            <a:avLst/>
          </a:prstGeom>
        </p:spPr>
        <p:txBody>
          <a:bodyPr wrap="square">
            <a:spAutoFit/>
          </a:bodyPr>
          <a:lstStyle/>
          <a:p>
            <a:r>
              <a:rPr lang="tr-TR" sz="900" u="sng" dirty="0">
                <a:solidFill>
                  <a:srgbClr val="0000FF"/>
                </a:solidFill>
                <a:latin typeface="Arial" panose="020B0604020202020204" pitchFamily="34" charset="0"/>
                <a:ea typeface="Calibri" panose="020F0502020204030204" pitchFamily="34" charset="0"/>
                <a:hlinkClick r:id="rId7"/>
              </a:rPr>
              <a:t>*https://www.tubitak.gov.tr/sites/default/files/21566/db-yesil-ar-ge_ve_yenilik_konu_basliklari-v7.pdf</a:t>
            </a:r>
            <a:endParaRPr lang="en-US" sz="900" dirty="0"/>
          </a:p>
        </p:txBody>
      </p:sp>
      <p:sp>
        <p:nvSpPr>
          <p:cNvPr id="4" name="Metin kutusu 3"/>
          <p:cNvSpPr txBox="1"/>
          <p:nvPr/>
        </p:nvSpPr>
        <p:spPr>
          <a:xfrm>
            <a:off x="9587971" y="1505820"/>
            <a:ext cx="2143326" cy="830997"/>
          </a:xfrm>
          <a:prstGeom prst="rect">
            <a:avLst/>
          </a:prstGeom>
          <a:noFill/>
        </p:spPr>
        <p:txBody>
          <a:bodyPr wrap="square" rtlCol="0">
            <a:spAutoFit/>
          </a:bodyPr>
          <a:lstStyle/>
          <a:p>
            <a:r>
              <a:rPr lang="tr-TR" sz="1200" b="1" dirty="0"/>
              <a:t>Yenilik: </a:t>
            </a:r>
          </a:p>
          <a:p>
            <a:r>
              <a:rPr lang="tr-TR" sz="1200" dirty="0"/>
              <a:t>Müşteri kuruluşun </a:t>
            </a:r>
            <a:r>
              <a:rPr lang="tr-TR" sz="1200" dirty="0" smtClean="0"/>
              <a:t>personel ve şehirlerarası </a:t>
            </a:r>
            <a:r>
              <a:rPr lang="tr-TR" sz="1200" dirty="0"/>
              <a:t>seyahat giderleri desteklenebilmektedir.</a:t>
            </a:r>
            <a:endParaRPr lang="en-US" sz="1200" dirty="0"/>
          </a:p>
        </p:txBody>
      </p:sp>
      <p:sp>
        <p:nvSpPr>
          <p:cNvPr id="29" name="Metin kutusu 28"/>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1707 Program sayfası için </a:t>
            </a:r>
            <a:r>
              <a:rPr lang="tr-TR" sz="800" b="1" dirty="0" smtClean="0">
                <a:latin typeface="Arial" panose="020B0604020202020204" pitchFamily="34" charset="0"/>
                <a:cs typeface="Arial" panose="020B0604020202020204" pitchFamily="34" charset="0"/>
                <a:hlinkClick r:id="rId8"/>
              </a:rPr>
              <a:t>tıklayınız.</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111285"/>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8825134" y="6236663"/>
            <a:ext cx="2742208" cy="36512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Resim 6"/>
          <p:cNvPicPr>
            <a:picLocks noChangeAspect="1"/>
          </p:cNvPicPr>
          <p:nvPr/>
        </p:nvPicPr>
        <p:blipFill>
          <a:blip r:embed="rId3"/>
          <a:stretch>
            <a:fillRect/>
          </a:stretch>
        </p:blipFill>
        <p:spPr>
          <a:xfrm>
            <a:off x="59643" y="1171731"/>
            <a:ext cx="3032367" cy="1134747"/>
          </a:xfrm>
          <a:prstGeom prst="rect">
            <a:avLst/>
          </a:prstGeom>
        </p:spPr>
      </p:pic>
      <p:sp>
        <p:nvSpPr>
          <p:cNvPr id="8" name="Rectangle 23"/>
          <p:cNvSpPr/>
          <p:nvPr/>
        </p:nvSpPr>
        <p:spPr>
          <a:xfrm>
            <a:off x="117558" y="1243882"/>
            <a:ext cx="931846" cy="507713"/>
          </a:xfrm>
          <a:prstGeom prst="rect">
            <a:avLst/>
          </a:prstGeom>
        </p:spPr>
        <p:txBody>
          <a:bodyPr wrap="square">
            <a:spAutoFit/>
          </a:bodyPr>
          <a:lstStyle/>
          <a:p>
            <a:pPr marL="0" marR="0" lvl="0" indent="0" algn="ctr" defTabSz="888822" rtl="0" eaLnBrk="1" fontAlgn="auto" latinLnBrk="0" hangingPunct="1">
              <a:lnSpc>
                <a:spcPct val="150000"/>
              </a:lnSpc>
              <a:spcBef>
                <a:spcPts val="0"/>
              </a:spcBef>
              <a:spcAft>
                <a:spcPts val="3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1711</a:t>
            </a:r>
          </a:p>
        </p:txBody>
      </p:sp>
      <p:sp>
        <p:nvSpPr>
          <p:cNvPr id="9" name="Rectangle 42"/>
          <p:cNvSpPr/>
          <p:nvPr/>
        </p:nvSpPr>
        <p:spPr>
          <a:xfrm>
            <a:off x="1013342" y="1332498"/>
            <a:ext cx="2026604" cy="369247"/>
          </a:xfrm>
          <a:prstGeom prst="rect">
            <a:avLst/>
          </a:prstGeom>
        </p:spPr>
        <p:txBody>
          <a:bodyPr wrap="square">
            <a:spAutoFit/>
          </a:bodyPr>
          <a:lstStyle/>
          <a:p>
            <a:pPr marL="0" marR="0" lvl="0" indent="0" algn="l" defTabSz="888822" rtl="0" eaLnBrk="1" fontAlgn="auto" latinLnBrk="0" hangingPunct="1">
              <a:lnSpc>
                <a:spcPct val="100000"/>
              </a:lnSpc>
              <a:spcBef>
                <a:spcPts val="0"/>
              </a:spcBef>
              <a:spcAft>
                <a:spcPts val="6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YZE</a:t>
            </a:r>
          </a:p>
        </p:txBody>
      </p:sp>
      <p:pic>
        <p:nvPicPr>
          <p:cNvPr id="10" name="Resim 9"/>
          <p:cNvPicPr>
            <a:picLocks noChangeAspect="1"/>
          </p:cNvPicPr>
          <p:nvPr/>
        </p:nvPicPr>
        <p:blipFill>
          <a:blip r:embed="rId4"/>
          <a:stretch>
            <a:fillRect/>
          </a:stretch>
        </p:blipFill>
        <p:spPr>
          <a:xfrm>
            <a:off x="43761" y="546564"/>
            <a:ext cx="584303" cy="793366"/>
          </a:xfrm>
          <a:prstGeom prst="rect">
            <a:avLst/>
          </a:prstGeom>
        </p:spPr>
      </p:pic>
      <p:pic>
        <p:nvPicPr>
          <p:cNvPr id="11" name="Resim 10"/>
          <p:cNvPicPr>
            <a:picLocks noChangeAspect="1"/>
          </p:cNvPicPr>
          <p:nvPr/>
        </p:nvPicPr>
        <p:blipFill>
          <a:blip r:embed="rId5"/>
          <a:stretch>
            <a:fillRect/>
          </a:stretch>
        </p:blipFill>
        <p:spPr>
          <a:xfrm>
            <a:off x="591422" y="731677"/>
            <a:ext cx="669436" cy="521129"/>
          </a:xfrm>
          <a:prstGeom prst="rect">
            <a:avLst/>
          </a:prstGeom>
        </p:spPr>
      </p:pic>
      <p:grpSp>
        <p:nvGrpSpPr>
          <p:cNvPr id="3" name="Grup 2"/>
          <p:cNvGrpSpPr/>
          <p:nvPr/>
        </p:nvGrpSpPr>
        <p:grpSpPr>
          <a:xfrm>
            <a:off x="492065" y="2434909"/>
            <a:ext cx="2944859" cy="3233131"/>
            <a:chOff x="492065" y="2434909"/>
            <a:chExt cx="2944859" cy="3233131"/>
          </a:xfrm>
        </p:grpSpPr>
        <p:sp>
          <p:nvSpPr>
            <p:cNvPr id="5" name="Yuvarlatılmış Dikdörtgen 4"/>
            <p:cNvSpPr/>
            <p:nvPr/>
          </p:nvSpPr>
          <p:spPr>
            <a:xfrm>
              <a:off x="711140" y="2788040"/>
              <a:ext cx="2520000" cy="288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olu Çerçeve 5"/>
            <p:cNvSpPr/>
            <p:nvPr/>
          </p:nvSpPr>
          <p:spPr>
            <a:xfrm>
              <a:off x="492065" y="2434909"/>
              <a:ext cx="2944859" cy="818080"/>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8 Metin kutusu"/>
            <p:cNvSpPr txBox="1"/>
            <p:nvPr/>
          </p:nvSpPr>
          <p:spPr>
            <a:xfrm>
              <a:off x="592188" y="2463060"/>
              <a:ext cx="2744611" cy="707722"/>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Kimler </a:t>
              </a: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Başvurabilir?</a:t>
              </a:r>
            </a:p>
          </p:txBody>
        </p:sp>
        <p:sp>
          <p:nvSpPr>
            <p:cNvPr id="13" name="Rectangle 2"/>
            <p:cNvSpPr/>
            <p:nvPr/>
          </p:nvSpPr>
          <p:spPr>
            <a:xfrm>
              <a:off x="707306" y="3343320"/>
              <a:ext cx="2647659"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Yapay zekâ çözümlerine ihtiyaç duyan müşteri kuruluşların (KOBİ veya Büyük Ölçekli), teknoloji sağlayıcı olarak en az bir şirket (KOBİ), bu konuda tecrübeli en az bir üniversite araştırma laboratuvarı/merkezi ya da kamu araştırma merkezi/enstitüsü ve TÜBİTAK Yapay Zekâ Enstitüsü ile konsorsiyum oluşturmaları </a:t>
              </a:r>
              <a:r>
                <a:rPr kumimoji="0" lang="tr-TR" sz="12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beklenmektedir.</a:t>
              </a:r>
              <a:endParaRPr kumimoji="0" lang="tr-TR"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0582" y="1059802"/>
            <a:ext cx="7849940" cy="5025150"/>
          </a:xfrm>
          <a:prstGeom prst="rect">
            <a:avLst/>
          </a:prstGeom>
        </p:spPr>
      </p:pic>
      <p:sp>
        <p:nvSpPr>
          <p:cNvPr id="15" name="8 Metin kutusu"/>
          <p:cNvSpPr txBox="1"/>
          <p:nvPr/>
        </p:nvSpPr>
        <p:spPr>
          <a:xfrm>
            <a:off x="6145751" y="1047391"/>
            <a:ext cx="2559964"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Özellikleri</a:t>
            </a:r>
          </a:p>
        </p:txBody>
      </p:sp>
      <p:sp>
        <p:nvSpPr>
          <p:cNvPr id="16" name="Dikdörtgen 15"/>
          <p:cNvSpPr/>
          <p:nvPr/>
        </p:nvSpPr>
        <p:spPr>
          <a:xfrm>
            <a:off x="5110344" y="1861835"/>
            <a:ext cx="1710329" cy="36924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Süresi</a:t>
            </a:r>
          </a:p>
        </p:txBody>
      </p:sp>
      <p:sp>
        <p:nvSpPr>
          <p:cNvPr id="17" name="Dikdörtgen 16"/>
          <p:cNvSpPr/>
          <p:nvPr/>
        </p:nvSpPr>
        <p:spPr>
          <a:xfrm>
            <a:off x="5097646" y="2788039"/>
            <a:ext cx="825676" cy="36924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Bütçe</a:t>
            </a:r>
          </a:p>
        </p:txBody>
      </p:sp>
      <p:sp>
        <p:nvSpPr>
          <p:cNvPr id="18" name="Dikdörtgen 17"/>
          <p:cNvSpPr/>
          <p:nvPr/>
        </p:nvSpPr>
        <p:spPr>
          <a:xfrm>
            <a:off x="5097646" y="3711121"/>
            <a:ext cx="1607761" cy="36924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Oranı</a:t>
            </a:r>
          </a:p>
        </p:txBody>
      </p:sp>
      <p:sp>
        <p:nvSpPr>
          <p:cNvPr id="19" name="Dikdörtgen 18"/>
          <p:cNvSpPr/>
          <p:nvPr/>
        </p:nvSpPr>
        <p:spPr>
          <a:xfrm>
            <a:off x="5116627" y="4658999"/>
            <a:ext cx="2018034" cy="36924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Başvuru Dönemi</a:t>
            </a:r>
          </a:p>
        </p:txBody>
      </p:sp>
      <p:sp>
        <p:nvSpPr>
          <p:cNvPr id="20" name="Dikdörtgen 19"/>
          <p:cNvSpPr/>
          <p:nvPr/>
        </p:nvSpPr>
        <p:spPr>
          <a:xfrm>
            <a:off x="7821833" y="1846403"/>
            <a:ext cx="81144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prstClr val="black"/>
                </a:solidFill>
                <a:latin typeface="Arial" panose="020B0604020202020204" pitchFamily="34" charset="0"/>
                <a:cs typeface="Arial" panose="020B0604020202020204" pitchFamily="34" charset="0"/>
              </a:rPr>
              <a:t>24</a:t>
            </a:r>
            <a:r>
              <a:rPr kumimoji="0" lang="tr-TR"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ay</a:t>
            </a:r>
          </a:p>
        </p:txBody>
      </p:sp>
      <p:sp>
        <p:nvSpPr>
          <p:cNvPr id="21" name="Dikdörtgen 20"/>
          <p:cNvSpPr/>
          <p:nvPr/>
        </p:nvSpPr>
        <p:spPr>
          <a:xfrm>
            <a:off x="7821833" y="2740964"/>
            <a:ext cx="392828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smtClean="0">
                <a:solidFill>
                  <a:prstClr val="black"/>
                </a:solidFill>
                <a:latin typeface="Arial" panose="020B0604020202020204" pitchFamily="34" charset="0"/>
                <a:cs typeface="Arial" panose="020B0604020202020204" pitchFamily="34" charset="0"/>
              </a:rPr>
              <a:t>7,5</a:t>
            </a:r>
            <a:r>
              <a:rPr kumimoji="0" lang="tr-TR"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tr-TR"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milyon TL</a:t>
            </a:r>
          </a:p>
        </p:txBody>
      </p:sp>
      <p:sp>
        <p:nvSpPr>
          <p:cNvPr id="24" name="Dikdörtgen 23"/>
          <p:cNvSpPr/>
          <p:nvPr/>
        </p:nvSpPr>
        <p:spPr>
          <a:xfrm>
            <a:off x="52028" y="71560"/>
            <a:ext cx="12186508" cy="553957"/>
          </a:xfrm>
          <a:prstGeom prst="rect">
            <a:avLst/>
          </a:prstGeom>
        </p:spPr>
        <p:txBody>
          <a:bodyPr wrap="square" lIns="91402" tIns="45700" rIns="91402" bIns="45700">
            <a:spAutoFit/>
          </a:bodyPr>
          <a:lstStyle/>
          <a:p>
            <a:pPr marR="0" lvl="0" indent="0" algn="ctr" fontAlgn="auto">
              <a:lnSpc>
                <a:spcPct val="100000"/>
              </a:lnSpc>
              <a:spcBef>
                <a:spcPts val="0"/>
              </a:spcBef>
              <a:spcAft>
                <a:spcPts val="0"/>
              </a:spcAft>
              <a:buClrTx/>
              <a:buSzTx/>
              <a:buFontTx/>
              <a:buNone/>
              <a:tabLst/>
              <a:defRPr/>
            </a:pPr>
            <a:r>
              <a:rPr lang="tr-TR" sz="3000" b="1" dirty="0">
                <a:solidFill>
                  <a:srgbClr val="E20613"/>
                </a:solidFill>
                <a:latin typeface="Arial" panose="020B0604020202020204" pitchFamily="34" charset="0"/>
                <a:cs typeface="Arial" panose="020B0604020202020204" pitchFamily="34" charset="0"/>
              </a:rPr>
              <a:t>1711 – Yapay Zeka Ekosistem Çağrısı</a:t>
            </a:r>
          </a:p>
        </p:txBody>
      </p:sp>
      <p:sp>
        <p:nvSpPr>
          <p:cNvPr id="4" name="Dikdörtgen 3"/>
          <p:cNvSpPr/>
          <p:nvPr/>
        </p:nvSpPr>
        <p:spPr>
          <a:xfrm>
            <a:off x="4016707" y="5492689"/>
            <a:ext cx="722190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Proje başvurusu yapacak konsorsiyumların başvuru öncesi TÜBİTAK BİLGEM</a:t>
            </a:r>
            <a:r>
              <a:rPr kumimoji="0" lang="tr-TR" sz="16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mn-cs"/>
              </a:rPr>
              <a:t> Yapay Zeka Enstitüsü ile </a:t>
            </a: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bir iş birliği protokolü imzalaması gerekmektedir.</a:t>
            </a:r>
            <a:endParaRPr kumimoji="0" lang="tr-TR" sz="1600" b="0" i="0" u="none" strike="noStrike" kern="1200" cap="none" spc="0" normalizeH="0" baseline="0" noProof="0" dirty="0">
              <a:ln>
                <a:noFill/>
              </a:ln>
              <a:solidFill>
                <a:prstClr val="black"/>
              </a:solidFill>
              <a:effectLst/>
              <a:uLnTx/>
              <a:uFillTx/>
              <a:latin typeface="Calibri"/>
              <a:cs typeface="+mn-cs"/>
            </a:endParaRPr>
          </a:p>
        </p:txBody>
      </p:sp>
      <p:graphicFrame>
        <p:nvGraphicFramePr>
          <p:cNvPr id="25" name="Tablo 24"/>
          <p:cNvGraphicFramePr>
            <a:graphicFrameLocks noGrp="1"/>
          </p:cNvGraphicFramePr>
          <p:nvPr>
            <p:extLst/>
          </p:nvPr>
        </p:nvGraphicFramePr>
        <p:xfrm>
          <a:off x="7751241" y="3147221"/>
          <a:ext cx="4334997" cy="1425958"/>
        </p:xfrm>
        <a:graphic>
          <a:graphicData uri="http://schemas.openxmlformats.org/drawingml/2006/table">
            <a:tbl>
              <a:tblPr firstRow="1" firstCol="1" bandRow="1">
                <a:tableStyleId>{0505E3EF-67EA-436B-97B2-0124C06EBD24}</a:tableStyleId>
              </a:tblPr>
              <a:tblGrid>
                <a:gridCol w="1642142">
                  <a:extLst>
                    <a:ext uri="{9D8B030D-6E8A-4147-A177-3AD203B41FA5}">
                      <a16:colId xmlns:a16="http://schemas.microsoft.com/office/drawing/2014/main" val="3341732241"/>
                    </a:ext>
                  </a:extLst>
                </a:gridCol>
                <a:gridCol w="1006763">
                  <a:extLst>
                    <a:ext uri="{9D8B030D-6E8A-4147-A177-3AD203B41FA5}">
                      <a16:colId xmlns:a16="http://schemas.microsoft.com/office/drawing/2014/main" val="2759438906"/>
                    </a:ext>
                  </a:extLst>
                </a:gridCol>
                <a:gridCol w="781604">
                  <a:extLst>
                    <a:ext uri="{9D8B030D-6E8A-4147-A177-3AD203B41FA5}">
                      <a16:colId xmlns:a16="http://schemas.microsoft.com/office/drawing/2014/main" val="2901182280"/>
                    </a:ext>
                  </a:extLst>
                </a:gridCol>
                <a:gridCol w="904488">
                  <a:extLst>
                    <a:ext uri="{9D8B030D-6E8A-4147-A177-3AD203B41FA5}">
                      <a16:colId xmlns:a16="http://schemas.microsoft.com/office/drawing/2014/main" val="1472439719"/>
                    </a:ext>
                  </a:extLst>
                </a:gridCol>
              </a:tblGrid>
              <a:tr h="153015">
                <a:tc>
                  <a:txBody>
                    <a:bodyPr/>
                    <a:lstStyle/>
                    <a:p>
                      <a:pPr>
                        <a:lnSpc>
                          <a:spcPct val="107000"/>
                        </a:lnSpc>
                        <a:spcAft>
                          <a:spcPts val="0"/>
                        </a:spcAft>
                      </a:pPr>
                      <a:r>
                        <a:rPr lang="tr-TR" sz="11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nSpc>
                          <a:spcPct val="107000"/>
                        </a:lnSpc>
                        <a:spcAft>
                          <a:spcPts val="0"/>
                        </a:spcAft>
                      </a:pPr>
                      <a:r>
                        <a:rPr lang="tr-TR" sz="1100">
                          <a:effectLst/>
                        </a:rPr>
                        <a:t>Tek. Sağlayıcı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nSpc>
                          <a:spcPct val="107000"/>
                        </a:lnSpc>
                        <a:spcAft>
                          <a:spcPts val="0"/>
                        </a:spcAft>
                      </a:pPr>
                      <a:r>
                        <a:rPr lang="tr-TR" sz="1100" dirty="0">
                          <a:effectLst/>
                        </a:rPr>
                        <a:t>TÜBİTAK</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nSpc>
                          <a:spcPct val="107000"/>
                        </a:lnSpc>
                        <a:spcAft>
                          <a:spcPts val="0"/>
                        </a:spcAft>
                      </a:pPr>
                      <a:r>
                        <a:rPr lang="tr-TR" sz="1100">
                          <a:effectLst/>
                        </a:rPr>
                        <a:t>MK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extLst>
                  <a:ext uri="{0D108BD9-81ED-4DB2-BD59-A6C34878D82A}">
                    <a16:rowId xmlns:a16="http://schemas.microsoft.com/office/drawing/2014/main" val="136379388"/>
                  </a:ext>
                </a:extLst>
              </a:tr>
              <a:tr h="313115">
                <a:tc>
                  <a:txBody>
                    <a:bodyPr/>
                    <a:lstStyle/>
                    <a:p>
                      <a:pPr>
                        <a:lnSpc>
                          <a:spcPct val="107000"/>
                        </a:lnSpc>
                        <a:spcAft>
                          <a:spcPts val="0"/>
                        </a:spcAft>
                      </a:pPr>
                      <a:r>
                        <a:rPr lang="tr-TR" sz="1100" dirty="0">
                          <a:effectLst/>
                        </a:rPr>
                        <a:t>MK KOBİ (T</a:t>
                      </a:r>
                      <a:r>
                        <a:rPr lang="tr-TR" sz="1100" baseline="0" dirty="0">
                          <a:effectLst/>
                        </a:rPr>
                        <a:t>S Sermaye Şirketi)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gn="ctr">
                        <a:lnSpc>
                          <a:spcPct val="107000"/>
                        </a:lnSpc>
                        <a:spcAft>
                          <a:spcPts val="0"/>
                        </a:spcAft>
                      </a:pPr>
                      <a:r>
                        <a:rPr lang="tr-TR" sz="1100" b="1" dirty="0">
                          <a:effectLst/>
                        </a:rPr>
                        <a:t>%20</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gn="ctr">
                        <a:lnSpc>
                          <a:spcPct val="107000"/>
                        </a:lnSpc>
                        <a:spcAft>
                          <a:spcPts val="0"/>
                        </a:spcAft>
                      </a:pPr>
                      <a:r>
                        <a:rPr lang="tr-TR" sz="1100" b="1" dirty="0">
                          <a:effectLst/>
                        </a:rPr>
                        <a:t>%70</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gn="ctr">
                        <a:lnSpc>
                          <a:spcPct val="107000"/>
                        </a:lnSpc>
                        <a:spcAft>
                          <a:spcPts val="0"/>
                        </a:spcAft>
                      </a:pPr>
                      <a:r>
                        <a:rPr lang="tr-TR" sz="1100" b="1">
                          <a:effectLst/>
                        </a:rPr>
                        <a:t>%10</a:t>
                      </a:r>
                      <a:endParaRPr lang="tr-TR" sz="1100" b="1">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extLst>
                  <a:ext uri="{0D108BD9-81ED-4DB2-BD59-A6C34878D82A}">
                    <a16:rowId xmlns:a16="http://schemas.microsoft.com/office/drawing/2014/main" val="1668251409"/>
                  </a:ext>
                </a:extLst>
              </a:tr>
              <a:tr h="313115">
                <a:tc>
                  <a:txBody>
                    <a:bodyPr/>
                    <a:lstStyle/>
                    <a:p>
                      <a:pPr>
                        <a:lnSpc>
                          <a:spcPct val="107000"/>
                        </a:lnSpc>
                        <a:spcAft>
                          <a:spcPts val="0"/>
                        </a:spcAft>
                      </a:pPr>
                      <a:r>
                        <a:rPr lang="tr-TR" sz="1100" dirty="0">
                          <a:effectLst/>
                        </a:rPr>
                        <a:t>MK Büyük (TS</a:t>
                      </a:r>
                      <a:r>
                        <a:rPr lang="tr-TR" sz="1100" baseline="0" dirty="0">
                          <a:effectLst/>
                        </a:rPr>
                        <a:t> Sermaye Şirket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gn="ctr">
                        <a:lnSpc>
                          <a:spcPct val="107000"/>
                        </a:lnSpc>
                        <a:spcAft>
                          <a:spcPts val="0"/>
                        </a:spcAft>
                      </a:pPr>
                      <a:r>
                        <a:rPr lang="tr-TR" sz="1100" b="1" dirty="0">
                          <a:effectLst/>
                        </a:rPr>
                        <a:t>%20</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gn="ctr">
                        <a:lnSpc>
                          <a:spcPct val="107000"/>
                        </a:lnSpc>
                        <a:spcAft>
                          <a:spcPts val="0"/>
                        </a:spcAft>
                      </a:pPr>
                      <a:r>
                        <a:rPr lang="tr-TR" sz="1100" b="1">
                          <a:effectLst/>
                        </a:rPr>
                        <a:t>%60</a:t>
                      </a:r>
                      <a:endParaRPr lang="tr-TR" sz="1100" b="1">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gn="ctr">
                        <a:lnSpc>
                          <a:spcPct val="107000"/>
                        </a:lnSpc>
                        <a:spcAft>
                          <a:spcPts val="0"/>
                        </a:spcAft>
                      </a:pPr>
                      <a:r>
                        <a:rPr lang="tr-TR" sz="1100" b="1" dirty="0">
                          <a:effectLst/>
                        </a:rPr>
                        <a:t>%20</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extLst>
                  <a:ext uri="{0D108BD9-81ED-4DB2-BD59-A6C34878D82A}">
                    <a16:rowId xmlns:a16="http://schemas.microsoft.com/office/drawing/2014/main" val="1537898838"/>
                  </a:ext>
                </a:extLst>
              </a:tr>
              <a:tr h="264510">
                <a:tc>
                  <a:txBody>
                    <a:bodyPr/>
                    <a:lstStyle/>
                    <a:p>
                      <a:pPr>
                        <a:lnSpc>
                          <a:spcPct val="107000"/>
                        </a:lnSpc>
                        <a:spcAft>
                          <a:spcPts val="0"/>
                        </a:spcAft>
                      </a:pPr>
                      <a:r>
                        <a:rPr lang="tr-TR" sz="1100" dirty="0">
                          <a:effectLst/>
                        </a:rPr>
                        <a:t>MK KOBİ (TS Üniversite)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gn="ctr">
                        <a:lnSpc>
                          <a:spcPct val="107000"/>
                        </a:lnSpc>
                        <a:spcAft>
                          <a:spcPts val="0"/>
                        </a:spcAft>
                      </a:pPr>
                      <a:r>
                        <a:rPr lang="tr-TR" sz="1100" b="1" dirty="0">
                          <a:effectLst/>
                        </a:rPr>
                        <a:t> </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gn="ctr">
                        <a:lnSpc>
                          <a:spcPct val="107000"/>
                        </a:lnSpc>
                        <a:spcAft>
                          <a:spcPts val="0"/>
                        </a:spcAft>
                      </a:pPr>
                      <a:r>
                        <a:rPr lang="tr-TR" sz="1100" b="1">
                          <a:effectLst/>
                        </a:rPr>
                        <a:t>%90</a:t>
                      </a:r>
                      <a:endParaRPr lang="tr-TR" sz="1100" b="1">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gn="ctr">
                        <a:lnSpc>
                          <a:spcPct val="107000"/>
                        </a:lnSpc>
                        <a:spcAft>
                          <a:spcPts val="0"/>
                        </a:spcAft>
                      </a:pPr>
                      <a:r>
                        <a:rPr lang="tr-TR" sz="1100" b="1" dirty="0">
                          <a:effectLst/>
                        </a:rPr>
                        <a:t>%10</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extLst>
                  <a:ext uri="{0D108BD9-81ED-4DB2-BD59-A6C34878D82A}">
                    <a16:rowId xmlns:a16="http://schemas.microsoft.com/office/drawing/2014/main" val="301019475"/>
                  </a:ext>
                </a:extLst>
              </a:tr>
              <a:tr h="264510">
                <a:tc>
                  <a:txBody>
                    <a:bodyPr/>
                    <a:lstStyle/>
                    <a:p>
                      <a:pPr>
                        <a:lnSpc>
                          <a:spcPct val="107000"/>
                        </a:lnSpc>
                        <a:spcAft>
                          <a:spcPts val="0"/>
                        </a:spcAft>
                      </a:pPr>
                      <a:r>
                        <a:rPr lang="tr-TR" sz="1100" dirty="0">
                          <a:effectLst/>
                        </a:rPr>
                        <a:t>MK Büyük (TS Üniversite)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gn="ctr">
                        <a:lnSpc>
                          <a:spcPct val="107000"/>
                        </a:lnSpc>
                        <a:spcAft>
                          <a:spcPts val="0"/>
                        </a:spcAft>
                      </a:pPr>
                      <a:r>
                        <a:rPr lang="tr-TR" sz="1100" b="1" dirty="0">
                          <a:effectLst/>
                        </a:rPr>
                        <a:t> </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gn="ctr">
                        <a:lnSpc>
                          <a:spcPct val="107000"/>
                        </a:lnSpc>
                        <a:spcAft>
                          <a:spcPts val="0"/>
                        </a:spcAft>
                      </a:pPr>
                      <a:r>
                        <a:rPr lang="tr-TR" sz="1100" b="1">
                          <a:effectLst/>
                        </a:rPr>
                        <a:t>%80</a:t>
                      </a:r>
                      <a:endParaRPr lang="tr-TR" sz="1100" b="1">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tc>
                  <a:txBody>
                    <a:bodyPr/>
                    <a:lstStyle/>
                    <a:p>
                      <a:pPr algn="ctr">
                        <a:lnSpc>
                          <a:spcPct val="107000"/>
                        </a:lnSpc>
                        <a:spcAft>
                          <a:spcPts val="0"/>
                        </a:spcAft>
                      </a:pPr>
                      <a:r>
                        <a:rPr lang="tr-TR" sz="1100" b="1" dirty="0">
                          <a:effectLst/>
                        </a:rPr>
                        <a:t>%20</a:t>
                      </a:r>
                      <a:endParaRPr lang="tr-T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tc>
                <a:extLst>
                  <a:ext uri="{0D108BD9-81ED-4DB2-BD59-A6C34878D82A}">
                    <a16:rowId xmlns:a16="http://schemas.microsoft.com/office/drawing/2014/main" val="24917340"/>
                  </a:ext>
                </a:extLst>
              </a:tr>
            </a:tbl>
          </a:graphicData>
        </a:graphic>
      </p:graphicFrame>
      <p:sp>
        <p:nvSpPr>
          <p:cNvPr id="27" name="Dikdörtgen 26"/>
          <p:cNvSpPr/>
          <p:nvPr/>
        </p:nvSpPr>
        <p:spPr>
          <a:xfrm>
            <a:off x="4402635" y="59389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Dikdörtgen 25"/>
          <p:cNvSpPr/>
          <p:nvPr/>
        </p:nvSpPr>
        <p:spPr>
          <a:xfrm>
            <a:off x="6448425" y="6586295"/>
            <a:ext cx="5008119" cy="224036"/>
          </a:xfrm>
          <a:prstGeom prst="rect">
            <a:avLst/>
          </a:prstGeom>
        </p:spPr>
        <p:txBody>
          <a:bodyPr wrap="square">
            <a:spAutoFit/>
          </a:bodyPr>
          <a:lstStyle/>
          <a:p>
            <a:pPr>
              <a:lnSpc>
                <a:spcPct val="107000"/>
              </a:lnSpc>
              <a:spcAft>
                <a:spcPts val="800"/>
              </a:spcAft>
            </a:pPr>
            <a:r>
              <a:rPr lang="tr-TR" sz="800" dirty="0">
                <a:latin typeface="Arial" panose="020B0604020202020204" pitchFamily="34" charset="0"/>
                <a:ea typeface="Times New Roman" panose="02020603050405020304" pitchFamily="18" charset="0"/>
                <a:cs typeface="Arial" panose="020B0604020202020204" pitchFamily="34" charset="0"/>
              </a:rPr>
              <a:t>TEYDEB Senetle Transfer Ödemesi (Ön Ödeme) Üst Sınırı dönem başına </a:t>
            </a:r>
            <a:r>
              <a:rPr lang="tr-TR" sz="800" dirty="0">
                <a:solidFill>
                  <a:srgbClr val="FF0000"/>
                </a:solidFill>
                <a:latin typeface="Arial" panose="020B0604020202020204" pitchFamily="34" charset="0"/>
                <a:ea typeface="Times New Roman" panose="02020603050405020304" pitchFamily="18" charset="0"/>
                <a:cs typeface="Arial" panose="020B0604020202020204" pitchFamily="34" charset="0"/>
              </a:rPr>
              <a:t>1.400.000 TL</a:t>
            </a:r>
            <a:r>
              <a:rPr lang="tr-TR" sz="800" dirty="0">
                <a:latin typeface="Arial" panose="020B0604020202020204" pitchFamily="34" charset="0"/>
                <a:ea typeface="Times New Roman" panose="02020603050405020304" pitchFamily="18" charset="0"/>
                <a:cs typeface="Arial" panose="020B0604020202020204" pitchFamily="34" charset="0"/>
              </a:rPr>
              <a:t>’ye çıkarılmıştır.</a:t>
            </a:r>
            <a:endParaRPr lang="tr-TR" sz="800" dirty="0">
              <a:latin typeface="Arial" panose="020B0604020202020204" pitchFamily="34" charset="0"/>
              <a:ea typeface="Calibri" panose="020F0502020204030204" pitchFamily="34" charset="0"/>
              <a:cs typeface="Arial" panose="020B0604020202020204" pitchFamily="34" charset="0"/>
            </a:endParaRPr>
          </a:p>
        </p:txBody>
      </p:sp>
      <p:sp>
        <p:nvSpPr>
          <p:cNvPr id="28" name="Dikdörtgen 27"/>
          <p:cNvSpPr/>
          <p:nvPr/>
        </p:nvSpPr>
        <p:spPr>
          <a:xfrm>
            <a:off x="7730399" y="4652007"/>
            <a:ext cx="444075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2024 </a:t>
            </a: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Çağrısı </a:t>
            </a:r>
            <a:r>
              <a:rPr lang="tr-TR" sz="1600" dirty="0" smtClean="0">
                <a:solidFill>
                  <a:prstClr val="black"/>
                </a:solidFill>
                <a:latin typeface="Arial" panose="020B0604020202020204" pitchFamily="34" charset="0"/>
                <a:cs typeface="Arial" panose="020B0604020202020204" pitchFamily="34" charset="0"/>
              </a:rPr>
              <a:t>21</a:t>
            </a:r>
            <a:r>
              <a:rPr kumimoji="0" lang="tr-TR" sz="16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.08.2024 tarihinde kapanmıştır. Değerlendirme süreçleri devam etmektedir.</a:t>
            </a:r>
            <a:endPar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Metin kutusu 28"/>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1711 Program sayfası için </a:t>
            </a:r>
            <a:r>
              <a:rPr lang="tr-TR" sz="800" b="1" dirty="0" smtClean="0">
                <a:latin typeface="Arial" panose="020B0604020202020204" pitchFamily="34" charset="0"/>
                <a:cs typeface="Arial" panose="020B0604020202020204" pitchFamily="34" charset="0"/>
                <a:hlinkClick r:id="rId7"/>
              </a:rPr>
              <a:t>tıklayınız</a:t>
            </a:r>
            <a:r>
              <a:rPr lang="tr-TR" sz="800" b="1" dirty="0" smtClean="0">
                <a:latin typeface="Arial" panose="020B0604020202020204" pitchFamily="34" charset="0"/>
                <a:cs typeface="Arial" panose="020B0604020202020204" pitchFamily="34" charset="0"/>
                <a:hlinkClick r:id="rId8"/>
              </a:rPr>
              <a:t>.</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62649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Resim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395" y="1039713"/>
            <a:ext cx="7851757" cy="5143373"/>
          </a:xfrm>
          <a:prstGeom prst="rect">
            <a:avLst/>
          </a:prstGeom>
        </p:spPr>
      </p:pic>
      <p:sp>
        <p:nvSpPr>
          <p:cNvPr id="19" name="Dikdörtgen 18">
            <a:extLst>
              <a:ext uri="{FF2B5EF4-FFF2-40B4-BE49-F238E27FC236}">
                <a16:creationId xmlns:a16="http://schemas.microsoft.com/office/drawing/2014/main" id="{5E3068EC-BF1F-4C6F-9CD5-B1A44A9C3ADB}"/>
              </a:ext>
            </a:extLst>
          </p:cNvPr>
          <p:cNvSpPr/>
          <p:nvPr/>
        </p:nvSpPr>
        <p:spPr>
          <a:xfrm>
            <a:off x="1120462" y="40346"/>
            <a:ext cx="9989081"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3000" b="1" i="0" u="none" strike="noStrike" kern="1200" cap="none" spc="0" normalizeH="0" baseline="0" noProof="0" dirty="0">
                <a:ln>
                  <a:noFill/>
                </a:ln>
                <a:solidFill>
                  <a:srgbClr val="E20613"/>
                </a:solidFill>
                <a:effectLst/>
                <a:uLnTx/>
                <a:uFillTx/>
                <a:latin typeface="Arial" panose="020B0604020202020204" pitchFamily="34" charset="0"/>
                <a:ea typeface="+mn-ea"/>
                <a:cs typeface="Arial" panose="020B0604020202020204" pitchFamily="34" charset="0"/>
              </a:rPr>
              <a:t>Yeni 1831 Yeşil </a:t>
            </a:r>
            <a:r>
              <a:rPr kumimoji="0" lang="tr-TR" altLang="tr-TR" sz="3000" b="1" i="0" u="none" strike="noStrike" kern="1200" cap="none" spc="0" normalizeH="0" baseline="0" noProof="0" dirty="0" err="1">
                <a:ln>
                  <a:noFill/>
                </a:ln>
                <a:solidFill>
                  <a:srgbClr val="E20613"/>
                </a:solidFill>
                <a:effectLst/>
                <a:uLnTx/>
                <a:uFillTx/>
                <a:latin typeface="Arial" panose="020B0604020202020204" pitchFamily="34" charset="0"/>
                <a:ea typeface="+mn-ea"/>
                <a:cs typeface="Arial" panose="020B0604020202020204" pitchFamily="34" charset="0"/>
              </a:rPr>
              <a:t>İnovasyon</a:t>
            </a:r>
            <a:r>
              <a:rPr kumimoji="0" lang="tr-TR" altLang="tr-TR" sz="3000" b="1" i="0" u="none" strike="noStrike" kern="1200" cap="none" spc="0" normalizeH="0" baseline="0" noProof="0" dirty="0">
                <a:ln>
                  <a:noFill/>
                </a:ln>
                <a:solidFill>
                  <a:srgbClr val="E20613"/>
                </a:solidFill>
                <a:effectLst/>
                <a:uLnTx/>
                <a:uFillTx/>
                <a:latin typeface="Arial" panose="020B0604020202020204" pitchFamily="34" charset="0"/>
                <a:ea typeface="+mn-ea"/>
                <a:cs typeface="Arial" panose="020B0604020202020204" pitchFamily="34" charset="0"/>
              </a:rPr>
              <a:t> Teknoloji </a:t>
            </a:r>
            <a:r>
              <a:rPr kumimoji="0" lang="tr-TR" altLang="tr-TR" sz="3000" b="1" i="0" u="none" strike="noStrike" kern="1200" cap="none" spc="0" normalizeH="0" baseline="0" noProof="0" dirty="0" err="1">
                <a:ln>
                  <a:noFill/>
                </a:ln>
                <a:solidFill>
                  <a:srgbClr val="E20613"/>
                </a:solidFill>
                <a:effectLst/>
                <a:uLnTx/>
                <a:uFillTx/>
                <a:latin typeface="Arial" panose="020B0604020202020204" pitchFamily="34" charset="0"/>
                <a:ea typeface="+mn-ea"/>
                <a:cs typeface="Arial" panose="020B0604020202020204" pitchFamily="34" charset="0"/>
              </a:rPr>
              <a:t>Mentörlük</a:t>
            </a:r>
            <a:r>
              <a:rPr kumimoji="0" lang="tr-TR" altLang="tr-TR" sz="3000" b="1" i="0" u="none" strike="noStrike" kern="1200" cap="none" spc="0" normalizeH="0" baseline="0" noProof="0" dirty="0">
                <a:ln>
                  <a:noFill/>
                </a:ln>
                <a:solidFill>
                  <a:srgbClr val="E20613"/>
                </a:solidFill>
                <a:effectLst/>
                <a:uLnTx/>
                <a:uFillTx/>
                <a:latin typeface="Arial" panose="020B0604020202020204" pitchFamily="34" charset="0"/>
                <a:ea typeface="+mn-ea"/>
                <a:cs typeface="Arial" panose="020B0604020202020204" pitchFamily="34" charset="0"/>
              </a:rPr>
              <a:t> Çağrısı</a:t>
            </a:r>
            <a:endParaRPr kumimoji="0" lang="en-US" sz="3000" b="1" i="0" u="none" strike="noStrike" kern="1200" cap="none" spc="0" normalizeH="0" baseline="0" noProof="0" dirty="0">
              <a:ln>
                <a:noFill/>
              </a:ln>
              <a:solidFill>
                <a:srgbClr val="E20613"/>
              </a:solidFill>
              <a:effectLst/>
              <a:uLnTx/>
              <a:uFillTx/>
              <a:latin typeface="Arial" panose="020B0604020202020204" pitchFamily="34" charset="0"/>
              <a:ea typeface="+mn-ea"/>
              <a:cs typeface="Arial" panose="020B0604020202020204" pitchFamily="34" charset="0"/>
            </a:endParaRPr>
          </a:p>
        </p:txBody>
      </p:sp>
      <p:grpSp>
        <p:nvGrpSpPr>
          <p:cNvPr id="24" name="Grup 23"/>
          <p:cNvGrpSpPr/>
          <p:nvPr/>
        </p:nvGrpSpPr>
        <p:grpSpPr>
          <a:xfrm>
            <a:off x="113698" y="1157970"/>
            <a:ext cx="3567246" cy="1042808"/>
            <a:chOff x="3919638" y="987894"/>
            <a:chExt cx="3169807" cy="994446"/>
          </a:xfrm>
        </p:grpSpPr>
        <p:pic>
          <p:nvPicPr>
            <p:cNvPr id="29" name="Resim 28"/>
            <p:cNvPicPr>
              <a:picLocks noChangeAspect="1"/>
            </p:cNvPicPr>
            <p:nvPr/>
          </p:nvPicPr>
          <p:blipFill>
            <a:blip r:embed="rId4"/>
            <a:stretch>
              <a:fillRect/>
            </a:stretch>
          </p:blipFill>
          <p:spPr>
            <a:xfrm>
              <a:off x="3919638" y="987894"/>
              <a:ext cx="3143103" cy="994446"/>
            </a:xfrm>
            <a:prstGeom prst="rect">
              <a:avLst/>
            </a:prstGeom>
          </p:spPr>
        </p:pic>
        <p:sp>
          <p:nvSpPr>
            <p:cNvPr id="30" name="Rectangle 23"/>
            <p:cNvSpPr/>
            <p:nvPr/>
          </p:nvSpPr>
          <p:spPr>
            <a:xfrm>
              <a:off x="4845926" y="1075236"/>
              <a:ext cx="2243519" cy="498955"/>
            </a:xfrm>
            <a:prstGeom prst="rect">
              <a:avLst/>
            </a:prstGeom>
          </p:spPr>
          <p:txBody>
            <a:bodyPr wrap="square">
              <a:spAutoFit/>
            </a:bodyPr>
            <a:lstStyle/>
            <a:p>
              <a:pPr marL="0" marR="0" lvl="0" indent="0" algn="l" defTabSz="8890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Yeşil</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İnovasyon</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Teknoloji</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Mentörlük</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Çağrısı</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Rectangle 23"/>
            <p:cNvSpPr/>
            <p:nvPr/>
          </p:nvSpPr>
          <p:spPr>
            <a:xfrm>
              <a:off x="4039272" y="1054626"/>
              <a:ext cx="833359" cy="435362"/>
            </a:xfrm>
            <a:prstGeom prst="rect">
              <a:avLst/>
            </a:prstGeom>
          </p:spPr>
          <p:txBody>
            <a:bodyPr wrap="square">
              <a:spAutoFit/>
            </a:bodyPr>
            <a:lstStyle/>
            <a:p>
              <a:pPr marL="0" marR="0" lvl="0" indent="0" algn="ctr" defTabSz="889000" rtl="0" eaLnBrk="1" fontAlgn="auto" latinLnBrk="0" hangingPunct="1">
                <a:lnSpc>
                  <a:spcPct val="150000"/>
                </a:lnSpc>
                <a:spcBef>
                  <a:spcPts val="0"/>
                </a:spcBef>
                <a:spcAft>
                  <a:spcPts val="300"/>
                </a:spcAft>
                <a:buClrTx/>
                <a:buSzTx/>
                <a:buFontTx/>
                <a:buNone/>
                <a:tabLst/>
                <a:defRPr/>
              </a:pPr>
              <a:r>
                <a:rPr kumimoji="0" lang="tr-TR" sz="1800" b="0" i="0" u="none" strike="noStrike" kern="1200" cap="none" spc="0" normalizeH="0" baseline="0" noProof="0" dirty="0" smtClean="0">
                  <a:ln>
                    <a:noFill/>
                  </a:ln>
                  <a:solidFill>
                    <a:prstClr val="white"/>
                  </a:solidFill>
                  <a:effectLst/>
                  <a:uLnTx/>
                  <a:uFillTx/>
                  <a:latin typeface="Arial" pitchFamily="34" charset="0"/>
                  <a:ea typeface="MS PGothic" pitchFamily="34" charset="-128"/>
                  <a:cs typeface="Arial" panose="020B0604020202020204" pitchFamily="34" charset="0"/>
                </a:rPr>
                <a:t>1831</a:t>
              </a:r>
              <a:endPar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endParaRPr>
            </a:p>
          </p:txBody>
        </p:sp>
      </p:grpSp>
      <p:sp>
        <p:nvSpPr>
          <p:cNvPr id="23" name="8 Metin kutusu"/>
          <p:cNvSpPr txBox="1"/>
          <p:nvPr/>
        </p:nvSpPr>
        <p:spPr>
          <a:xfrm>
            <a:off x="6498203" y="1039713"/>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Destek Özellikleri</a:t>
            </a:r>
            <a:endPar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Dikdörtgen 9"/>
          <p:cNvSpPr/>
          <p:nvPr/>
        </p:nvSpPr>
        <p:spPr>
          <a:xfrm>
            <a:off x="5337862" y="1860872"/>
            <a:ext cx="17107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Destek Süresi</a:t>
            </a:r>
            <a:endPar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Dikdörtgen 34"/>
          <p:cNvSpPr/>
          <p:nvPr/>
        </p:nvSpPr>
        <p:spPr>
          <a:xfrm>
            <a:off x="5337862" y="2809854"/>
            <a:ext cx="8258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Bütçe</a:t>
            </a:r>
            <a:endPar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Dikdörtgen 37"/>
          <p:cNvSpPr/>
          <p:nvPr/>
        </p:nvSpPr>
        <p:spPr>
          <a:xfrm>
            <a:off x="5261507" y="4752464"/>
            <a:ext cx="20185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Başvuru Dönemi</a:t>
            </a:r>
            <a:endPar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Dikdörtgen 38"/>
          <p:cNvSpPr/>
          <p:nvPr/>
        </p:nvSpPr>
        <p:spPr>
          <a:xfrm>
            <a:off x="8121552" y="1855503"/>
            <a:ext cx="372125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a:t>
            </a:r>
            <a:r>
              <a:rPr kumimoji="0" lang="tr-TR"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ay</a:t>
            </a:r>
            <a:endParaRPr kumimoji="0" lang="tr-T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Dikdörtgen 31"/>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p:cNvSpPr/>
          <p:nvPr/>
        </p:nvSpPr>
        <p:spPr>
          <a:xfrm>
            <a:off x="8066713" y="2796121"/>
            <a:ext cx="368232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210.000 TL/proje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Dikdörtgen 3"/>
          <p:cNvSpPr/>
          <p:nvPr/>
        </p:nvSpPr>
        <p:spPr>
          <a:xfrm>
            <a:off x="8155726" y="3736739"/>
            <a:ext cx="168401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 </a:t>
            </a:r>
            <a:r>
              <a:rPr kumimoji="0" lang="tr-T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t>
            </a:r>
            <a:r>
              <a:rPr kumimoji="0" lang="en-US"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ibe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Dikdörtgen 24"/>
          <p:cNvSpPr/>
          <p:nvPr/>
        </p:nvSpPr>
        <p:spPr>
          <a:xfrm>
            <a:off x="5337862" y="3712897"/>
            <a:ext cx="234948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Faizsiz Geri Ödemeli Destek Oranı</a:t>
            </a:r>
          </a:p>
        </p:txBody>
      </p:sp>
      <p:grpSp>
        <p:nvGrpSpPr>
          <p:cNvPr id="9" name="Grup 8"/>
          <p:cNvGrpSpPr/>
          <p:nvPr/>
        </p:nvGrpSpPr>
        <p:grpSpPr>
          <a:xfrm>
            <a:off x="406233" y="2182983"/>
            <a:ext cx="2945541" cy="2457491"/>
            <a:chOff x="406233" y="2182983"/>
            <a:chExt cx="2945541" cy="2457491"/>
          </a:xfrm>
        </p:grpSpPr>
        <p:sp>
          <p:nvSpPr>
            <p:cNvPr id="2" name="Yuvarlatılmış Dikdörtgen 1"/>
            <p:cNvSpPr/>
            <p:nvPr/>
          </p:nvSpPr>
          <p:spPr>
            <a:xfrm>
              <a:off x="660105" y="2480474"/>
              <a:ext cx="2520000" cy="216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olu Çerçeve 7"/>
            <p:cNvSpPr/>
            <p:nvPr/>
          </p:nvSpPr>
          <p:spPr>
            <a:xfrm>
              <a:off x="406233" y="2182983"/>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
            <p:cNvSpPr/>
            <p:nvPr/>
          </p:nvSpPr>
          <p:spPr>
            <a:xfrm>
              <a:off x="705977" y="3059165"/>
              <a:ext cx="234605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Sadece KOBİ’ler</a:t>
              </a:r>
              <a:endParaRPr kumimoji="0" lang="tr-T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8 Metin kutusu"/>
            <p:cNvSpPr txBox="1"/>
            <p:nvPr/>
          </p:nvSpPr>
          <p:spPr>
            <a:xfrm>
              <a:off x="565539" y="2221851"/>
              <a:ext cx="2682486"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Kimler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Başvurabilir?</a:t>
              </a:r>
              <a:endPar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 name="Dikdörtgen 4"/>
          <p:cNvSpPr/>
          <p:nvPr/>
        </p:nvSpPr>
        <p:spPr>
          <a:xfrm>
            <a:off x="8105493" y="4537038"/>
            <a:ext cx="3288080" cy="7232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KOBİ’ler için </a:t>
            </a:r>
            <a:r>
              <a:rPr kumimoji="0" lang="tr-T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başvuru tarihleri: </a:t>
            </a:r>
            <a:endParaRPr kumimoji="0" lang="tr-TR"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16.05.2024 – sürekli açık</a:t>
            </a:r>
            <a:endParaRPr kumimoji="0" lang="tr-T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Dikdörtgen 5"/>
          <p:cNvSpPr/>
          <p:nvPr/>
        </p:nvSpPr>
        <p:spPr>
          <a:xfrm>
            <a:off x="4254646" y="5597943"/>
            <a:ext cx="7247685" cy="57708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tr-TR"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 çağrı ile </a:t>
            </a:r>
            <a:r>
              <a:rPr kumimoji="0" lang="tr-TR"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KOBİ</a:t>
            </a:r>
            <a:r>
              <a:rPr kumimoji="0" lang="tr-TR"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'lerin yeşil dönüşüm sürecinde teknoloji ve yenilik ihtiyaçlarının belirlenmesine yönelik </a:t>
            </a:r>
            <a:r>
              <a:rPr kumimoji="0" lang="tr-TR"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uzman desteği </a:t>
            </a:r>
            <a:r>
              <a:rPr kumimoji="0" lang="tr-TR"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alması hedeflenmektedir. Yeşil dönüşüm çerçevesinde iş modellerini, tedarik ve değer zincirlerini, ürün ve hizmetlerini gözden geçirmek ve yeşil dönüşüme yönelik bir yol haritası hazırlamak isteyen KOBİ'lere teknik yardım sağlanacaktır. </a:t>
            </a:r>
          </a:p>
        </p:txBody>
      </p:sp>
      <p:sp>
        <p:nvSpPr>
          <p:cNvPr id="7" name="Dikdörtgen 6"/>
          <p:cNvSpPr/>
          <p:nvPr/>
        </p:nvSpPr>
        <p:spPr>
          <a:xfrm>
            <a:off x="113698" y="4752464"/>
            <a:ext cx="3842697" cy="178510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TÜBİTAK, KOBİ’lere yönelik bu hizmetin </a:t>
            </a:r>
            <a:r>
              <a:rPr kumimoji="0" lang="tr-TR"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Çözüm Ortakları </a:t>
            </a:r>
            <a:r>
              <a:rPr kumimoji="0" lang="tr-T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aracılığı ile verilmesini sağlayacaktır. Yeşil </a:t>
            </a:r>
            <a:r>
              <a:rPr kumimoji="0" lang="tr-TR"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İnovasyon</a:t>
            </a:r>
            <a:r>
              <a:rPr kumimoji="0" lang="tr-T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Teknoloji </a:t>
            </a:r>
            <a:r>
              <a:rPr kumimoji="0" lang="tr-TR"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Mentörlük</a:t>
            </a:r>
            <a:r>
              <a:rPr kumimoji="0" lang="tr-T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Çağrısı kapsamında hizmet vermek isteyen çözüm ortağı kuruluşlar için öncelikle </a:t>
            </a:r>
            <a:r>
              <a:rPr kumimoji="0" lang="tr-TR"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niyet beyanı </a:t>
            </a:r>
            <a:r>
              <a:rPr kumimoji="0" lang="tr-T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alınmaktadır. Bu kuruluşlar TÜBİTAK tarafından değerlendirildikten sonra, uygun bulunan kuruluşlar 1601 - Yenilik ve Girişimcilik Alanlarında Kapasite Artırılmasına Yönelik Destek Programı altında açılacak çağrılar kapsamında hizmet sağlayıcı kuruluşlar olarak görev alabileceklerdir.</a:t>
            </a:r>
          </a:p>
        </p:txBody>
      </p:sp>
      <p:sp>
        <p:nvSpPr>
          <p:cNvPr id="28" name="Metin kutusu 27"/>
          <p:cNvSpPr txBox="1"/>
          <p:nvPr/>
        </p:nvSpPr>
        <p:spPr>
          <a:xfrm>
            <a:off x="9402381" y="6359118"/>
            <a:ext cx="18573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1831 Program sayfası için </a:t>
            </a:r>
            <a:r>
              <a:rPr kumimoji="0" lang="tr-TR" sz="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hlinkClick r:id="rId5"/>
              </a:rPr>
              <a:t>tıklayınız.</a:t>
            </a:r>
            <a:endParaRPr kumimoji="0" lang="tr-TR"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3506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Metin kutusu 3"/>
          <p:cNvSpPr txBox="1"/>
          <p:nvPr/>
        </p:nvSpPr>
        <p:spPr>
          <a:xfrm>
            <a:off x="406627" y="1173674"/>
            <a:ext cx="11123713" cy="2308306"/>
          </a:xfrm>
          <a:prstGeom prst="rect">
            <a:avLst/>
          </a:prstGeom>
          <a:noFill/>
        </p:spPr>
        <p:txBody>
          <a:bodyPr wrap="square" lIns="91423" tIns="45711" rIns="91423" bIns="45711" rtlCol="0">
            <a:spAutoFit/>
          </a:bodyPr>
          <a:lstStyle/>
          <a:p>
            <a:pPr marL="285732" indent="-285732" algn="just">
              <a:buFont typeface="Arial" panose="020B0604020202020204" pitchFamily="34" charset="0"/>
              <a:buChar char="•"/>
            </a:pPr>
            <a:r>
              <a:rPr lang="tr-TR" altLang="tr-TR" sz="2400" b="0" dirty="0">
                <a:latin typeface="+mn-lt"/>
                <a:cs typeface="Arial" panose="020B0604020202020204" pitchFamily="34" charset="0"/>
              </a:rPr>
              <a:t>Ülkemiz özel sektör kuruluşlarının araştırma-teknoloji geliştirme ve yenilik faaliyetlerini desteklemek,</a:t>
            </a:r>
          </a:p>
          <a:p>
            <a:pPr marL="285732" indent="-285732" algn="just">
              <a:buFont typeface="Arial" panose="020B0604020202020204" pitchFamily="34" charset="0"/>
              <a:buChar char="•"/>
            </a:pPr>
            <a:r>
              <a:rPr lang="tr-TR" altLang="tr-TR" sz="2400" b="0" dirty="0">
                <a:latin typeface="+mn-lt"/>
                <a:cs typeface="Arial" panose="020B0604020202020204" pitchFamily="34" charset="0"/>
              </a:rPr>
              <a:t>Girişimcilik ve üniversite sanayi iş birliğini desteklemek,</a:t>
            </a:r>
          </a:p>
          <a:p>
            <a:pPr marL="285732" indent="-285732" algn="just">
              <a:buFont typeface="Arial" panose="020B0604020202020204" pitchFamily="34" charset="0"/>
              <a:buChar char="•"/>
            </a:pPr>
            <a:r>
              <a:rPr lang="tr-TR" altLang="tr-TR" sz="2400" b="0" dirty="0">
                <a:latin typeface="+mn-lt"/>
                <a:cs typeface="Arial" panose="020B0604020202020204" pitchFamily="34" charset="0"/>
              </a:rPr>
              <a:t>Türk sanayisinin araştırma-teknoloji geliştirme yeteneğinin, yenilikçi kültürünün ve rekabet gücünün artırılmasına katkıda bulunmak amacıyla kurulmuştur.</a:t>
            </a:r>
          </a:p>
          <a:p>
            <a:pPr algn="just"/>
            <a:r>
              <a:rPr lang="tr-TR" altLang="tr-TR" sz="2400" b="0" dirty="0">
                <a:latin typeface="+mn-lt"/>
                <a:cs typeface="Arial" panose="020B0604020202020204" pitchFamily="34" charset="0"/>
              </a:rPr>
              <a:t>Bu amaç doğrultusunda destek programları tasarlamakta ve yürütmektedir.</a:t>
            </a:r>
          </a:p>
        </p:txBody>
      </p:sp>
      <p:pic>
        <p:nvPicPr>
          <p:cNvPr id="3074" name="Picture 2" descr="I:\TÜBİTAK TEYDEB\sunumlar\TEYDEB tanıtım kapak-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811" y="4008060"/>
            <a:ext cx="10724439" cy="233442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16569" y="0"/>
            <a:ext cx="11417968" cy="706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ltLang="tr-TR" sz="3000" b="1" dirty="0">
                <a:solidFill>
                  <a:srgbClr val="E42A32"/>
                </a:solidFill>
                <a:latin typeface="Arial" panose="020B0604020202020204" pitchFamily="34" charset="0"/>
                <a:cs typeface="Arial" panose="020B0604020202020204" pitchFamily="34" charset="0"/>
              </a:rPr>
              <a:t>Teknoloji ve Yenilik Destek Programları Başkanlığı (TEYDEB)</a:t>
            </a:r>
          </a:p>
        </p:txBody>
      </p:sp>
      <p:sp>
        <p:nvSpPr>
          <p:cNvPr id="6" name="Dikdörtgen 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45294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Resim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164" y="771360"/>
            <a:ext cx="7851757" cy="5143373"/>
          </a:xfrm>
          <a:prstGeom prst="rect">
            <a:avLst/>
          </a:prstGeom>
        </p:spPr>
      </p:pic>
      <p:sp>
        <p:nvSpPr>
          <p:cNvPr id="19" name="Dikdörtgen 18">
            <a:extLst>
              <a:ext uri="{FF2B5EF4-FFF2-40B4-BE49-F238E27FC236}">
                <a16:creationId xmlns:a16="http://schemas.microsoft.com/office/drawing/2014/main" id="{5E3068EC-BF1F-4C6F-9CD5-B1A44A9C3ADB}"/>
              </a:ext>
            </a:extLst>
          </p:cNvPr>
          <p:cNvSpPr/>
          <p:nvPr/>
        </p:nvSpPr>
        <p:spPr>
          <a:xfrm>
            <a:off x="2114386" y="40346"/>
            <a:ext cx="8001229"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a:ln>
                  <a:noFill/>
                </a:ln>
                <a:solidFill>
                  <a:srgbClr val="E20613"/>
                </a:solidFill>
                <a:effectLst/>
                <a:uLnTx/>
                <a:uFillTx/>
                <a:latin typeface="Arial" panose="020B0604020202020204" pitchFamily="34" charset="0"/>
                <a:ea typeface="+mn-ea"/>
                <a:cs typeface="Arial" panose="020B0604020202020204" pitchFamily="34" charset="0"/>
              </a:rPr>
              <a:t>Yeni 1832 Sanayide Yeşil Dönüşüm Çağrısı</a:t>
            </a:r>
          </a:p>
        </p:txBody>
      </p:sp>
      <p:grpSp>
        <p:nvGrpSpPr>
          <p:cNvPr id="24" name="Grup 23"/>
          <p:cNvGrpSpPr/>
          <p:nvPr/>
        </p:nvGrpSpPr>
        <p:grpSpPr>
          <a:xfrm>
            <a:off x="113698" y="1157970"/>
            <a:ext cx="3567246" cy="1042808"/>
            <a:chOff x="3919638" y="987894"/>
            <a:chExt cx="3169807" cy="994446"/>
          </a:xfrm>
        </p:grpSpPr>
        <p:pic>
          <p:nvPicPr>
            <p:cNvPr id="29" name="Resim 28"/>
            <p:cNvPicPr>
              <a:picLocks noChangeAspect="1"/>
            </p:cNvPicPr>
            <p:nvPr/>
          </p:nvPicPr>
          <p:blipFill>
            <a:blip r:embed="rId4"/>
            <a:stretch>
              <a:fillRect/>
            </a:stretch>
          </p:blipFill>
          <p:spPr>
            <a:xfrm>
              <a:off x="3919638" y="987894"/>
              <a:ext cx="3143103" cy="994446"/>
            </a:xfrm>
            <a:prstGeom prst="rect">
              <a:avLst/>
            </a:prstGeom>
          </p:spPr>
        </p:pic>
        <p:sp>
          <p:nvSpPr>
            <p:cNvPr id="30" name="Rectangle 23"/>
            <p:cNvSpPr/>
            <p:nvPr/>
          </p:nvSpPr>
          <p:spPr>
            <a:xfrm>
              <a:off x="4845926" y="1075236"/>
              <a:ext cx="2243519" cy="498955"/>
            </a:xfrm>
            <a:prstGeom prst="rect">
              <a:avLst/>
            </a:prstGeom>
          </p:spPr>
          <p:txBody>
            <a:bodyPr wrap="square">
              <a:spAutoFit/>
            </a:bodyPr>
            <a:lstStyle/>
            <a:p>
              <a:pPr marL="0" marR="0" lvl="0" indent="0" algn="l" defTabSz="8890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Sanayide Yeşil Dönüşüm Çağrısı</a:t>
              </a:r>
              <a:endParaRPr kumimoji="0" lang="tr-T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Rectangle 23"/>
            <p:cNvSpPr/>
            <p:nvPr/>
          </p:nvSpPr>
          <p:spPr>
            <a:xfrm>
              <a:off x="4039272" y="1054626"/>
              <a:ext cx="833359" cy="484279"/>
            </a:xfrm>
            <a:prstGeom prst="rect">
              <a:avLst/>
            </a:prstGeom>
          </p:spPr>
          <p:txBody>
            <a:bodyPr wrap="square">
              <a:spAutoFit/>
            </a:bodyPr>
            <a:lstStyle/>
            <a:p>
              <a:pPr marL="0" marR="0" lvl="0" indent="0" algn="ctr" defTabSz="889000" rtl="0" eaLnBrk="1" fontAlgn="auto" latinLnBrk="0" hangingPunct="1">
                <a:lnSpc>
                  <a:spcPct val="150000"/>
                </a:lnSpc>
                <a:spcBef>
                  <a:spcPts val="0"/>
                </a:spcBef>
                <a:spcAft>
                  <a:spcPts val="300"/>
                </a:spcAft>
                <a:buClrTx/>
                <a:buSzTx/>
                <a:buFontTx/>
                <a:buNone/>
                <a:tabLst/>
                <a:defRPr/>
              </a:pPr>
              <a:r>
                <a:rPr kumimoji="0" lang="tr-TR" sz="1800" b="0" i="0" u="none" strike="noStrike" kern="1200" cap="none" spc="0" normalizeH="0" baseline="0" noProof="0" dirty="0" smtClean="0">
                  <a:ln>
                    <a:noFill/>
                  </a:ln>
                  <a:solidFill>
                    <a:prstClr val="white"/>
                  </a:solidFill>
                  <a:effectLst/>
                  <a:uLnTx/>
                  <a:uFillTx/>
                  <a:latin typeface="Arial" pitchFamily="34" charset="0"/>
                  <a:ea typeface="MS PGothic" pitchFamily="34" charset="-128"/>
                  <a:cs typeface="Arial" panose="020B0604020202020204" pitchFamily="34" charset="0"/>
                </a:rPr>
                <a:t>1832</a:t>
              </a:r>
              <a:endPar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endParaRPr>
            </a:p>
          </p:txBody>
        </p:sp>
      </p:grpSp>
      <p:sp>
        <p:nvSpPr>
          <p:cNvPr id="23" name="8 Metin kutusu"/>
          <p:cNvSpPr txBox="1"/>
          <p:nvPr/>
        </p:nvSpPr>
        <p:spPr>
          <a:xfrm>
            <a:off x="6305127" y="784179"/>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Destek Özellikleri</a:t>
            </a:r>
            <a:endPar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Dikdörtgen 9"/>
          <p:cNvSpPr/>
          <p:nvPr/>
        </p:nvSpPr>
        <p:spPr>
          <a:xfrm>
            <a:off x="5049631" y="1592519"/>
            <a:ext cx="17107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Destek Süresi</a:t>
            </a:r>
            <a:endPar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Dikdörtgen 34"/>
          <p:cNvSpPr/>
          <p:nvPr/>
        </p:nvSpPr>
        <p:spPr>
          <a:xfrm>
            <a:off x="5049631" y="2533872"/>
            <a:ext cx="8258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Bütçe</a:t>
            </a:r>
            <a:endPar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Dikdörtgen 37"/>
          <p:cNvSpPr/>
          <p:nvPr/>
        </p:nvSpPr>
        <p:spPr>
          <a:xfrm>
            <a:off x="4973276" y="4484111"/>
            <a:ext cx="20185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Başvuru Dönemi</a:t>
            </a:r>
            <a:endPar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Dikdörtgen 38"/>
          <p:cNvSpPr/>
          <p:nvPr/>
        </p:nvSpPr>
        <p:spPr>
          <a:xfrm>
            <a:off x="7837592" y="1592519"/>
            <a:ext cx="239971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Maksimum </a:t>
            </a:r>
            <a:r>
              <a:rPr kumimoji="0" lang="tr-TR"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24 </a:t>
            </a:r>
            <a:r>
              <a:rPr kumimoji="0" lang="tr-TR"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ay</a:t>
            </a:r>
            <a:endParaRPr kumimoji="0" lang="tr-T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Dikdörtgen 31"/>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Dikdörtgen 2"/>
          <p:cNvSpPr/>
          <p:nvPr/>
        </p:nvSpPr>
        <p:spPr>
          <a:xfrm>
            <a:off x="7778482" y="2351222"/>
            <a:ext cx="3682328" cy="892552"/>
          </a:xfrm>
          <a:prstGeom prst="rect">
            <a:avLst/>
          </a:prstGeom>
        </p:spPr>
        <p:txBody>
          <a:bodyPr wrap="square">
            <a:spAutoFit/>
          </a:bodyPr>
          <a:lstStyle/>
          <a:p>
            <a:pPr marL="265113" marR="0" lvl="0" indent="-265113" algn="just" defTabSz="914400" rtl="0" eaLnBrk="1" fontAlgn="auto" latinLnBrk="0" hangingPunct="1">
              <a:lnSpc>
                <a:spcPct val="100000"/>
              </a:lnSpc>
              <a:spcBef>
                <a:spcPts val="0"/>
              </a:spcBef>
              <a:spcAft>
                <a:spcPts val="60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Küçük Ölçekli İşletme </a:t>
            </a:r>
            <a:r>
              <a:rPr kumimoji="0" lang="tr-TR"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8.500.000 TL</a:t>
            </a:r>
          </a:p>
          <a:p>
            <a:pPr marL="265113" marR="0" lvl="0" indent="-265113" algn="just" defTabSz="914400" rtl="0" eaLnBrk="1" fontAlgn="auto" latinLnBrk="0" hangingPunct="1">
              <a:lnSpc>
                <a:spcPct val="100000"/>
              </a:lnSpc>
              <a:spcBef>
                <a:spcPts val="0"/>
              </a:spcBef>
              <a:spcAft>
                <a:spcPts val="60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Orta Ölçekli İşletme    </a:t>
            </a:r>
            <a:r>
              <a:rPr kumimoji="0" lang="tr-TR"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13.000.000 TL</a:t>
            </a:r>
          </a:p>
          <a:p>
            <a:pPr marL="265113" marR="0" lvl="0" indent="-265113" algn="just" defTabSz="914400" rtl="0" eaLnBrk="1" fontAlgn="auto" latinLnBrk="0" hangingPunct="1">
              <a:lnSpc>
                <a:spcPct val="100000"/>
              </a:lnSpc>
              <a:spcBef>
                <a:spcPts val="0"/>
              </a:spcBef>
              <a:spcAft>
                <a:spcPts val="60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Büyük Ölçekli İşletme </a:t>
            </a:r>
            <a:r>
              <a:rPr kumimoji="0" lang="tr-TR" sz="1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25.000.000 </a:t>
            </a:r>
            <a:r>
              <a:rPr kumimoji="0" lang="tr-TR"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TL </a:t>
            </a:r>
            <a:endParaRPr kumimoji="0" lang="tr-T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Dikdörtgen 3"/>
          <p:cNvSpPr/>
          <p:nvPr/>
        </p:nvSpPr>
        <p:spPr>
          <a:xfrm>
            <a:off x="7837592" y="3340622"/>
            <a:ext cx="396881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Büyük İşletme </a:t>
            </a:r>
            <a:r>
              <a:rPr kumimoji="0" lang="tr-TR"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KOBİ </a:t>
            </a:r>
            <a:r>
              <a:rPr kumimoji="0" lang="tr-TR"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Deprem Bölgesindeki KOBİ</a:t>
            </a:r>
            <a:r>
              <a:rPr kumimoji="0" lang="tr-TR"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%90 </a:t>
            </a:r>
          </a:p>
        </p:txBody>
      </p:sp>
      <p:sp>
        <p:nvSpPr>
          <p:cNvPr id="22" name="Dikdörtgen 21"/>
          <p:cNvSpPr/>
          <p:nvPr/>
        </p:nvSpPr>
        <p:spPr>
          <a:xfrm>
            <a:off x="5049631" y="3432047"/>
            <a:ext cx="234948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Faizsiz Geri Ödemeli Destek Oranı</a:t>
            </a:r>
          </a:p>
        </p:txBody>
      </p:sp>
      <p:grpSp>
        <p:nvGrpSpPr>
          <p:cNvPr id="9" name="Grup 8"/>
          <p:cNvGrpSpPr/>
          <p:nvPr/>
        </p:nvGrpSpPr>
        <p:grpSpPr>
          <a:xfrm>
            <a:off x="406233" y="2441397"/>
            <a:ext cx="2945541" cy="2457490"/>
            <a:chOff x="406233" y="2441397"/>
            <a:chExt cx="2945541" cy="2457490"/>
          </a:xfrm>
        </p:grpSpPr>
        <p:sp>
          <p:nvSpPr>
            <p:cNvPr id="2" name="Yuvarlatılmış Dikdörtgen 1"/>
            <p:cNvSpPr/>
            <p:nvPr/>
          </p:nvSpPr>
          <p:spPr>
            <a:xfrm>
              <a:off x="650580" y="2738887"/>
              <a:ext cx="2520000" cy="216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Dolu Çerçeve 7"/>
            <p:cNvSpPr/>
            <p:nvPr/>
          </p:nvSpPr>
          <p:spPr>
            <a:xfrm>
              <a:off x="406233" y="2441397"/>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
            <p:cNvSpPr/>
            <p:nvPr/>
          </p:nvSpPr>
          <p:spPr>
            <a:xfrm>
              <a:off x="705977" y="3317579"/>
              <a:ext cx="234605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Sermaye Şirketleri</a:t>
              </a:r>
              <a:endParaRPr kumimoji="0" lang="tr-T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8 Metin kutusu"/>
            <p:cNvSpPr txBox="1"/>
            <p:nvPr/>
          </p:nvSpPr>
          <p:spPr>
            <a:xfrm>
              <a:off x="514350" y="2531305"/>
              <a:ext cx="2724150"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Kimler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Başvurabilir?</a:t>
              </a:r>
              <a:endPar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5" name="Metin kutusu 24"/>
          <p:cNvSpPr txBox="1"/>
          <p:nvPr/>
        </p:nvSpPr>
        <p:spPr>
          <a:xfrm>
            <a:off x="7867494" y="4302484"/>
            <a:ext cx="3433591" cy="1015663"/>
          </a:xfrm>
          <a:prstGeom prst="rect">
            <a:avLst/>
          </a:prstGeom>
          <a:noFill/>
        </p:spPr>
        <p:txBody>
          <a:bodyPr wrap="square" rtlCol="0">
            <a:spAutoFit/>
          </a:bodyPr>
          <a:lstStyle/>
          <a:p>
            <a:pPr>
              <a:defRPr/>
            </a:pPr>
            <a:r>
              <a:rPr lang="tr-TR" sz="1500" dirty="0" smtClean="0">
                <a:solidFill>
                  <a:prstClr val="black"/>
                </a:solidFill>
                <a:latin typeface="Arial" panose="020B0604020202020204" pitchFamily="34" charset="0"/>
                <a:cs typeface="Arial" panose="020B0604020202020204" pitchFamily="34" charset="0"/>
              </a:rPr>
              <a:t>2024-2 Çağrısı 03.10.2024 tarihinde kapanmıştır.</a:t>
            </a:r>
            <a:endParaRPr lang="tr-TR" sz="15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Planlanan yeni çağrılar: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2024-3 </a:t>
            </a:r>
            <a:r>
              <a:rPr kumimoji="0" lang="tr-T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Çağrı: </a:t>
            </a:r>
            <a:r>
              <a:rPr kumimoji="0" lang="tr-TR"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01.12.2024-31.12.2024</a:t>
            </a:r>
            <a:endParaRPr kumimoji="0" lang="tr-T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Dikdörtgen 4"/>
          <p:cNvSpPr/>
          <p:nvPr/>
        </p:nvSpPr>
        <p:spPr>
          <a:xfrm>
            <a:off x="3943350" y="5952292"/>
            <a:ext cx="7576570"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Çağrıya </a:t>
            </a:r>
            <a:r>
              <a:rPr kumimoji="0" lang="tr-TR" sz="1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KOBİ</a:t>
            </a:r>
            <a:r>
              <a:rPr kumimoji="0" lang="tr-TR"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ve </a:t>
            </a:r>
            <a:r>
              <a:rPr kumimoji="0" lang="tr-TR" sz="1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Büyük Ölçekli </a:t>
            </a:r>
            <a:r>
              <a:rPr kumimoji="0" lang="tr-TR"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kuruluşların başvuruları mümkün olup, ortaklı başvuru da yapılabilecektir.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THS 5-9 </a:t>
            </a:r>
            <a:r>
              <a:rPr kumimoji="0" lang="tr-TR"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aralığını kapsayan prototip geliştirme ya da iyileştirme, </a:t>
            </a:r>
            <a:r>
              <a:rPr kumimoji="0" lang="tr-TR" sz="1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validasyon</a:t>
            </a:r>
            <a:r>
              <a:rPr kumimoji="0" lang="tr-TR"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ve sertifikasyon testleri, yerinde uygulama, ölçeklendirme, demonstrasyon ve saha denemeleri çalışmaları çağrı kapsamındadır. </a:t>
            </a:r>
            <a:endParaRPr kumimoji="0" lang="tr-T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Dikdörtgen 5"/>
          <p:cNvSpPr/>
          <p:nvPr/>
        </p:nvSpPr>
        <p:spPr>
          <a:xfrm>
            <a:off x="4298779" y="5303260"/>
            <a:ext cx="6590526"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Çağrı kapsamında firmaların yeşil dönüşüm faaliyetlerine yönelik </a:t>
            </a:r>
            <a:r>
              <a:rPr kumimoji="0" lang="tr-TR"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daha önce yapılan Ar-Ge çalışmaları ile elde edilmiş olan prototiplerin </a:t>
            </a:r>
            <a:r>
              <a:rPr kumimoji="0" lang="tr-TR"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ticarileşme öncesi faaliyetleri desteklenecektir. </a:t>
            </a:r>
            <a:r>
              <a:rPr kumimoji="0" lang="tr-TR" sz="9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Bu </a:t>
            </a:r>
            <a:r>
              <a:rPr kumimoji="0" lang="tr-TR"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çalışmalar daha önce TÜBİTAK-TEYDEB tarafından desteklenmiş Ar-Ge projelerinin devamı niteliğinde olabilecektir. KOSGEB ya da diğer ulusal ya da uluslararası fonlar ve firmaların öz kaynakları ile yürütmüş olduğu, henüz ticarileşmemiş Ar-Ge çalışmaları da çağrı kapsamındadır. </a:t>
            </a:r>
          </a:p>
        </p:txBody>
      </p:sp>
      <p:sp>
        <p:nvSpPr>
          <p:cNvPr id="7" name="Dikdörtgen 6"/>
          <p:cNvSpPr/>
          <p:nvPr/>
        </p:nvSpPr>
        <p:spPr>
          <a:xfrm>
            <a:off x="248332" y="5241704"/>
            <a:ext cx="3401945"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TÜBİTAK 1801 - Sanayi Ar-Ge Projeleri İçin Geri Ödemeli Ve Hibe Destek Programı Uygulama Esasları kapsamında ve Dünya Bankası Türkiye Yeşil Sanayi Projesi çerçevesinde yürütülecektir.</a:t>
            </a:r>
          </a:p>
        </p:txBody>
      </p:sp>
      <p:sp>
        <p:nvSpPr>
          <p:cNvPr id="28" name="Metin kutusu 27"/>
          <p:cNvSpPr txBox="1"/>
          <p:nvPr/>
        </p:nvSpPr>
        <p:spPr>
          <a:xfrm>
            <a:off x="9402381" y="6359118"/>
            <a:ext cx="18573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1832 Program sayfası için </a:t>
            </a:r>
            <a:r>
              <a:rPr kumimoji="0" lang="tr-TR" sz="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hlinkClick r:id="rId5"/>
              </a:rPr>
              <a:t>tıklayınız.</a:t>
            </a:r>
            <a:endParaRPr kumimoji="0" lang="tr-TR"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366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18">
            <a:extLst>
              <a:ext uri="{FF2B5EF4-FFF2-40B4-BE49-F238E27FC236}">
                <a16:creationId xmlns:a16="http://schemas.microsoft.com/office/drawing/2014/main" id="{5E3068EC-BF1F-4C6F-9CD5-B1A44A9C3ADB}"/>
              </a:ext>
            </a:extLst>
          </p:cNvPr>
          <p:cNvSpPr/>
          <p:nvPr/>
        </p:nvSpPr>
        <p:spPr>
          <a:xfrm>
            <a:off x="2292351" y="40346"/>
            <a:ext cx="7645298"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3000" b="1" i="0" u="none" strike="noStrike" kern="1200" cap="none" spc="0" normalizeH="0" baseline="0" noProof="0" dirty="0">
                <a:ln>
                  <a:noFill/>
                </a:ln>
                <a:solidFill>
                  <a:srgbClr val="E20613"/>
                </a:solidFill>
                <a:effectLst/>
                <a:uLnTx/>
                <a:uFillTx/>
                <a:latin typeface="Arial" panose="020B0604020202020204" pitchFamily="34" charset="0"/>
                <a:ea typeface="+mn-ea"/>
                <a:cs typeface="Arial" panose="020B0604020202020204" pitchFamily="34" charset="0"/>
              </a:rPr>
              <a:t>Yeni 1833 SAYEM Yeşil Dönüşüm Çağrısı</a:t>
            </a:r>
            <a:endParaRPr kumimoji="0" lang="tr-TR" sz="3000" b="1" i="0" u="none" strike="noStrike" kern="1200" cap="none" spc="0" normalizeH="0" baseline="0" noProof="0" dirty="0">
              <a:ln>
                <a:noFill/>
              </a:ln>
              <a:solidFill>
                <a:srgbClr val="E20613"/>
              </a:solidFill>
              <a:effectLst/>
              <a:uLnTx/>
              <a:uFillTx/>
              <a:latin typeface="Arial" panose="020B0604020202020204" pitchFamily="34" charset="0"/>
              <a:ea typeface="+mn-ea"/>
              <a:cs typeface="Arial" panose="020B0604020202020204" pitchFamily="34" charset="0"/>
            </a:endParaRPr>
          </a:p>
        </p:txBody>
      </p:sp>
      <p:grpSp>
        <p:nvGrpSpPr>
          <p:cNvPr id="24" name="Grup 23"/>
          <p:cNvGrpSpPr/>
          <p:nvPr/>
        </p:nvGrpSpPr>
        <p:grpSpPr>
          <a:xfrm>
            <a:off x="219115" y="1352511"/>
            <a:ext cx="3567246" cy="1042808"/>
            <a:chOff x="3919638" y="987894"/>
            <a:chExt cx="3169807" cy="994446"/>
          </a:xfrm>
        </p:grpSpPr>
        <p:pic>
          <p:nvPicPr>
            <p:cNvPr id="29" name="Resim 28"/>
            <p:cNvPicPr>
              <a:picLocks noChangeAspect="1"/>
            </p:cNvPicPr>
            <p:nvPr/>
          </p:nvPicPr>
          <p:blipFill>
            <a:blip r:embed="rId3"/>
            <a:stretch>
              <a:fillRect/>
            </a:stretch>
          </p:blipFill>
          <p:spPr>
            <a:xfrm>
              <a:off x="3919638" y="987894"/>
              <a:ext cx="3143103" cy="994446"/>
            </a:xfrm>
            <a:prstGeom prst="rect">
              <a:avLst/>
            </a:prstGeom>
          </p:spPr>
        </p:pic>
        <p:sp>
          <p:nvSpPr>
            <p:cNvPr id="30" name="Rectangle 23"/>
            <p:cNvSpPr/>
            <p:nvPr/>
          </p:nvSpPr>
          <p:spPr>
            <a:xfrm>
              <a:off x="4845926" y="1075236"/>
              <a:ext cx="2243519" cy="498955"/>
            </a:xfrm>
            <a:prstGeom prst="rect">
              <a:avLst/>
            </a:prstGeom>
          </p:spPr>
          <p:txBody>
            <a:bodyPr wrap="square">
              <a:spAutoFit/>
            </a:bodyPr>
            <a:lstStyle/>
            <a:p>
              <a:pPr marL="0" marR="0" lvl="0" indent="0" algn="l" defTabSz="8890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SAYEM </a:t>
              </a:r>
              <a:r>
                <a:rPr kumimoji="0" lang="en-US"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Yeşil</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Dönüşüm</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Çağrısı</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Rectangle 23"/>
            <p:cNvSpPr/>
            <p:nvPr/>
          </p:nvSpPr>
          <p:spPr>
            <a:xfrm>
              <a:off x="4039272" y="1054626"/>
              <a:ext cx="833359" cy="435362"/>
            </a:xfrm>
            <a:prstGeom prst="rect">
              <a:avLst/>
            </a:prstGeom>
          </p:spPr>
          <p:txBody>
            <a:bodyPr wrap="square">
              <a:spAutoFit/>
            </a:bodyPr>
            <a:lstStyle/>
            <a:p>
              <a:pPr marL="0" marR="0" lvl="0" indent="0" algn="ctr" defTabSz="889000" rtl="0" eaLnBrk="1" fontAlgn="auto" latinLnBrk="0" hangingPunct="1">
                <a:lnSpc>
                  <a:spcPct val="150000"/>
                </a:lnSpc>
                <a:spcBef>
                  <a:spcPts val="0"/>
                </a:spcBef>
                <a:spcAft>
                  <a:spcPts val="300"/>
                </a:spcAft>
                <a:buClrTx/>
                <a:buSzTx/>
                <a:buFontTx/>
                <a:buNone/>
                <a:tabLst/>
                <a:defRPr/>
              </a:pPr>
              <a:r>
                <a:rPr kumimoji="0" lang="tr-TR" sz="1800" b="0" i="0" u="none" strike="noStrike" kern="1200" cap="none" spc="0" normalizeH="0" baseline="0" noProof="0" dirty="0" smtClean="0">
                  <a:ln>
                    <a:noFill/>
                  </a:ln>
                  <a:solidFill>
                    <a:prstClr val="white"/>
                  </a:solidFill>
                  <a:effectLst/>
                  <a:uLnTx/>
                  <a:uFillTx/>
                  <a:latin typeface="Arial" pitchFamily="34" charset="0"/>
                  <a:ea typeface="MS PGothic" pitchFamily="34" charset="-128"/>
                  <a:cs typeface="Arial" panose="020B0604020202020204" pitchFamily="34" charset="0"/>
                </a:rPr>
                <a:t>1833</a:t>
              </a:r>
              <a:endPar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endParaRPr>
            </a:p>
          </p:txBody>
        </p:sp>
      </p:grpSp>
      <p:sp>
        <p:nvSpPr>
          <p:cNvPr id="32" name="Dikdörtgen 31"/>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up 8"/>
          <p:cNvGrpSpPr/>
          <p:nvPr/>
        </p:nvGrpSpPr>
        <p:grpSpPr>
          <a:xfrm>
            <a:off x="406233" y="2441397"/>
            <a:ext cx="2945541" cy="2574491"/>
            <a:chOff x="406233" y="2441397"/>
            <a:chExt cx="2945541" cy="2574491"/>
          </a:xfrm>
        </p:grpSpPr>
        <p:sp>
          <p:nvSpPr>
            <p:cNvPr id="2" name="Yuvarlatılmış Dikdörtgen 1"/>
            <p:cNvSpPr/>
            <p:nvPr/>
          </p:nvSpPr>
          <p:spPr>
            <a:xfrm>
              <a:off x="631530" y="2738889"/>
              <a:ext cx="2520000" cy="2276999"/>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olu Çerçeve 7"/>
            <p:cNvSpPr/>
            <p:nvPr/>
          </p:nvSpPr>
          <p:spPr>
            <a:xfrm>
              <a:off x="406233" y="2441397"/>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
            <p:cNvSpPr/>
            <p:nvPr/>
          </p:nvSpPr>
          <p:spPr>
            <a:xfrm>
              <a:off x="705977" y="3317579"/>
              <a:ext cx="2346051" cy="15850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Sermaye Şirketleri</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Araştırma Kurumu</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(Üniversiteler, eğitim ve araştırma hastaneleri, Kamu araştırma merkez ve enstitüleri, 6550 sayılı kanun kapsamında yeterlik almış araştırma altyapıları) </a:t>
              </a:r>
            </a:p>
          </p:txBody>
        </p:sp>
        <p:sp>
          <p:nvSpPr>
            <p:cNvPr id="41" name="8 Metin kutusu"/>
            <p:cNvSpPr txBox="1"/>
            <p:nvPr/>
          </p:nvSpPr>
          <p:spPr>
            <a:xfrm>
              <a:off x="533461" y="2496588"/>
              <a:ext cx="2714564"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Kimler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Başvurabilir?</a:t>
              </a:r>
              <a:endPar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 name="Grup 5"/>
          <p:cNvGrpSpPr/>
          <p:nvPr/>
        </p:nvGrpSpPr>
        <p:grpSpPr>
          <a:xfrm>
            <a:off x="4094457" y="999489"/>
            <a:ext cx="8172079" cy="5186135"/>
            <a:chOff x="3668164" y="1012897"/>
            <a:chExt cx="8172079" cy="5186135"/>
          </a:xfrm>
        </p:grpSpPr>
        <p:pic>
          <p:nvPicPr>
            <p:cNvPr id="27" name="Resim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164" y="1039713"/>
              <a:ext cx="7851757" cy="5143373"/>
            </a:xfrm>
            <a:prstGeom prst="rect">
              <a:avLst/>
            </a:prstGeom>
          </p:spPr>
        </p:pic>
        <p:sp>
          <p:nvSpPr>
            <p:cNvPr id="23" name="8 Metin kutusu"/>
            <p:cNvSpPr txBox="1"/>
            <p:nvPr/>
          </p:nvSpPr>
          <p:spPr>
            <a:xfrm>
              <a:off x="6245518" y="1012897"/>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Destek Özellikleri</a:t>
              </a:r>
              <a:endPar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Dikdörtgen 9"/>
            <p:cNvSpPr/>
            <p:nvPr/>
          </p:nvSpPr>
          <p:spPr>
            <a:xfrm>
              <a:off x="5049631" y="1860872"/>
              <a:ext cx="17107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Destek Süresi</a:t>
              </a:r>
              <a:endPar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Dikdörtgen 34"/>
            <p:cNvSpPr/>
            <p:nvPr/>
          </p:nvSpPr>
          <p:spPr>
            <a:xfrm>
              <a:off x="5049631" y="2802225"/>
              <a:ext cx="8258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Bütçe</a:t>
              </a:r>
              <a:endPar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Dikdörtgen 37"/>
            <p:cNvSpPr/>
            <p:nvPr/>
          </p:nvSpPr>
          <p:spPr>
            <a:xfrm>
              <a:off x="4973276" y="4752464"/>
              <a:ext cx="20185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Başvuru Dönemi</a:t>
              </a:r>
              <a:endPar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Dikdörtgen 38"/>
            <p:cNvSpPr/>
            <p:nvPr/>
          </p:nvSpPr>
          <p:spPr>
            <a:xfrm>
              <a:off x="7774036" y="1860872"/>
              <a:ext cx="22266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Maksimum</a:t>
              </a:r>
              <a:r>
                <a:rPr kumimoji="0" lang="tr-TR"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36 </a:t>
              </a:r>
              <a:r>
                <a:rPr kumimoji="0" lang="tr-TR"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ay</a:t>
              </a:r>
              <a:endParaRPr kumimoji="0" lang="tr-T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Dikdörtgen 2"/>
            <p:cNvSpPr/>
            <p:nvPr/>
          </p:nvSpPr>
          <p:spPr>
            <a:xfrm>
              <a:off x="7739012" y="2455805"/>
              <a:ext cx="4101231" cy="1169551"/>
            </a:xfrm>
            <a:prstGeom prst="rect">
              <a:avLst/>
            </a:prstGeom>
          </p:spPr>
          <p:txBody>
            <a:bodyPr wrap="square">
              <a:spAutoFit/>
            </a:bodyPr>
            <a:lstStyle/>
            <a:p>
              <a:pPr marL="0" marR="0" lvl="0" indent="-268288"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300.000.000 TL / platform</a:t>
              </a:r>
            </a:p>
            <a:p>
              <a:pPr marL="0" marR="0" lvl="0" indent="-268288"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KOBİ: </a:t>
              </a:r>
              <a:r>
                <a:rPr kumimoji="0" lang="tr-T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15.000.000 TL</a:t>
              </a:r>
            </a:p>
            <a:p>
              <a:pPr marL="0" marR="0" lvl="0" indent="-268288"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Büyük İşletme: </a:t>
              </a:r>
              <a:r>
                <a:rPr kumimoji="0" lang="tr-T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60.000.000 </a:t>
              </a:r>
              <a:r>
                <a:rPr kumimoji="0" lang="tr-TR"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TL</a:t>
              </a:r>
              <a:endParaRPr kumimoji="0" lang="tr-T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Araştırma Kurumu: </a:t>
              </a:r>
              <a:r>
                <a:rPr kumimoji="0" lang="tr-T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10.000.000 TL </a:t>
              </a:r>
              <a:r>
                <a:rPr kumimoji="0" lang="tr-TR"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(100% TEYDEB bütçesinden)</a:t>
              </a:r>
              <a:endParaRPr kumimoji="0" lang="tr-T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Dikdörtgen 33"/>
            <p:cNvSpPr/>
            <p:nvPr/>
          </p:nvSpPr>
          <p:spPr>
            <a:xfrm>
              <a:off x="7805218" y="3625356"/>
              <a:ext cx="396881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Büyük İşletme </a:t>
              </a:r>
              <a:r>
                <a:rPr kumimoji="0" lang="tr-TR"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KOBİ </a:t>
              </a:r>
              <a:r>
                <a:rPr kumimoji="0" lang="tr-TR"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Deprem Bölgesindeki KOBİ </a:t>
              </a:r>
              <a:r>
                <a:rPr kumimoji="0" lang="tr-TR"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%90 </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Metin kutusu 35"/>
            <p:cNvSpPr txBox="1"/>
            <p:nvPr/>
          </p:nvSpPr>
          <p:spPr>
            <a:xfrm>
              <a:off x="7794560" y="4690526"/>
              <a:ext cx="3433591" cy="784830"/>
            </a:xfrm>
            <a:prstGeom prst="rect">
              <a:avLst/>
            </a:prstGeom>
            <a:noFill/>
          </p:spPr>
          <p:txBody>
            <a:bodyPr wrap="square" rtlCol="0">
              <a:spAutoFit/>
            </a:bodyPr>
            <a:lstStyle/>
            <a:p>
              <a:pPr lvl="0">
                <a:defRPr/>
              </a:pPr>
              <a:r>
                <a:rPr kumimoji="0" lang="tr-TR" sz="15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2024-2 Çağrısı 03.10.24 tarihinde kapanmıştır. 2025 yılında</a:t>
              </a:r>
              <a:r>
                <a:rPr kumimoji="0" lang="tr-TR" sz="15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yeni çağrıların açılması planlanmaktadır.</a:t>
              </a:r>
              <a:endParaRPr kumimoji="0" lang="tr-T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Dikdörtgen 39"/>
            <p:cNvSpPr/>
            <p:nvPr/>
          </p:nvSpPr>
          <p:spPr>
            <a:xfrm>
              <a:off x="5008055" y="3701361"/>
              <a:ext cx="234948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Faizsiz Geri Ödemeli Destek Oranı</a:t>
              </a:r>
            </a:p>
          </p:txBody>
        </p:sp>
        <p:sp>
          <p:nvSpPr>
            <p:cNvPr id="4" name="Dikdörtgen 3"/>
            <p:cNvSpPr/>
            <p:nvPr/>
          </p:nvSpPr>
          <p:spPr>
            <a:xfrm>
              <a:off x="4375526" y="5552701"/>
              <a:ext cx="6628615"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Çağrının amacı, ulusal yüksek teknoloji hedefleri doğrultusunda özel sektör, üniversite ve kamu işbirliğiyle yenilik ağları oluşturarak katma değeri yüksek ürün veya ürün grubu </a:t>
              </a:r>
              <a:r>
                <a:rPr kumimoji="0" lang="tr-T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geliştirmektir. </a:t>
              </a:r>
              <a:r>
                <a:rPr kumimoji="0" lang="tr-TR"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Platform </a:t>
              </a:r>
              <a:r>
                <a:rPr kumimoji="0" lang="tr-T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başvuruları </a:t>
              </a:r>
              <a:r>
                <a:rPr kumimoji="0" lang="tr-T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alınmaktadır. </a:t>
              </a:r>
              <a:r>
                <a:rPr kumimoji="0" lang="tr-TR"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Yeşil </a:t>
              </a:r>
              <a:r>
                <a:rPr kumimoji="0" lang="tr-T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Dönüşüm </a:t>
              </a:r>
              <a:r>
                <a:rPr kumimoji="0" lang="tr-T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Kapsamında çağrı tasarlanmıştır.</a:t>
              </a:r>
            </a:p>
          </p:txBody>
        </p:sp>
      </p:grpSp>
      <p:sp>
        <p:nvSpPr>
          <p:cNvPr id="5" name="Dikdörtgen 4"/>
          <p:cNvSpPr/>
          <p:nvPr/>
        </p:nvSpPr>
        <p:spPr>
          <a:xfrm>
            <a:off x="113698" y="5104187"/>
            <a:ext cx="3945438" cy="12772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SAYEM Proje Başvurusu</a:t>
            </a:r>
            <a:r>
              <a:rPr kumimoji="0" lang="tr-T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tr-TR"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Ürünleştirme</a:t>
            </a:r>
            <a:r>
              <a:rPr kumimoji="0" lang="tr-T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Yol Haritası Yönetimi” projesini ve tüm </a:t>
            </a:r>
            <a:r>
              <a:rPr kumimoji="0" lang="tr-TR"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Ürünleştirme</a:t>
            </a:r>
            <a:r>
              <a:rPr kumimoji="0" lang="tr-T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Projelerini kapsayan ortaklı tek bir </a:t>
            </a:r>
            <a:r>
              <a:rPr kumimoji="0" lang="tr-TR"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Ürünleştirme</a:t>
            </a:r>
            <a:r>
              <a:rPr kumimoji="0" lang="tr-T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Programı başvurusu alınmaktadır.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SAYEM </a:t>
            </a:r>
            <a:r>
              <a:rPr kumimoji="0" lang="tr-T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başvurusu yapıldığında hedeflenen ürünün </a:t>
            </a:r>
            <a:r>
              <a:rPr kumimoji="0" lang="tr-TR"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Teknoloji Hazırlık Seviyesi (THS) en az 5, tercihen THS 6 </a:t>
            </a:r>
            <a:r>
              <a:rPr kumimoji="0" lang="tr-T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olmalıdır.</a:t>
            </a:r>
          </a:p>
        </p:txBody>
      </p:sp>
      <p:sp>
        <p:nvSpPr>
          <p:cNvPr id="7" name="Dikdörtgen 6"/>
          <p:cNvSpPr/>
          <p:nvPr/>
        </p:nvSpPr>
        <p:spPr>
          <a:xfrm>
            <a:off x="113698" y="660729"/>
            <a:ext cx="1196234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TÜBİTAK 1801 - Sanayi Ar-Ge Projeleri İçin Geri Ödemeli Ve Hibe Destek Programı Uygulama Esasları kapsamında ve Dünya Bankası Türkiye Yeşil Sanayi Projesi çerçevesinde yürütülecektir.</a:t>
            </a:r>
          </a:p>
        </p:txBody>
      </p:sp>
      <p:sp>
        <p:nvSpPr>
          <p:cNvPr id="28" name="Metin kutusu 27"/>
          <p:cNvSpPr txBox="1"/>
          <p:nvPr/>
        </p:nvSpPr>
        <p:spPr>
          <a:xfrm>
            <a:off x="9402381" y="6359118"/>
            <a:ext cx="185737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1833 Program sayfası için </a:t>
            </a:r>
            <a:r>
              <a:rPr kumimoji="0" lang="tr-TR" sz="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hlinkClick r:id="rId5"/>
              </a:rPr>
              <a:t>tıklayınız.</a:t>
            </a:r>
            <a:endParaRPr kumimoji="0" lang="tr-TR"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9617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ayt Numarası Yer Tutucusu 1"/>
          <p:cNvSpPr>
            <a:spLocks noGrp="1"/>
          </p:cNvSpPr>
          <p:nvPr>
            <p:ph type="sldNum" sz="quarter" idx="12"/>
          </p:nvPr>
        </p:nvSpPr>
        <p:spPr>
          <a:xfrm>
            <a:off x="8824971" y="6238106"/>
            <a:ext cx="2742843" cy="3652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4" name="Resim 23"/>
          <p:cNvPicPr>
            <a:picLocks noChangeAspect="1"/>
          </p:cNvPicPr>
          <p:nvPr/>
        </p:nvPicPr>
        <p:blipFill>
          <a:blip r:embed="rId3"/>
          <a:stretch>
            <a:fillRect/>
          </a:stretch>
        </p:blipFill>
        <p:spPr>
          <a:xfrm>
            <a:off x="41566" y="1177322"/>
            <a:ext cx="3849943" cy="1135010"/>
          </a:xfrm>
          <a:prstGeom prst="rect">
            <a:avLst/>
          </a:prstGeom>
        </p:spPr>
      </p:pic>
      <p:sp>
        <p:nvSpPr>
          <p:cNvPr id="25" name="Rectangle 23"/>
          <p:cNvSpPr/>
          <p:nvPr/>
        </p:nvSpPr>
        <p:spPr>
          <a:xfrm>
            <a:off x="196874" y="1298280"/>
            <a:ext cx="997904" cy="416011"/>
          </a:xfrm>
          <a:prstGeom prst="rect">
            <a:avLst/>
          </a:prstGeom>
        </p:spPr>
        <p:txBody>
          <a:bodyPr wrap="square">
            <a:spAutoFit/>
          </a:bodyPr>
          <a:lstStyle/>
          <a:p>
            <a:pPr marL="0" marR="0" lvl="0" indent="0" algn="ctr" defTabSz="889000" rtl="0" eaLnBrk="1" fontAlgn="auto" latinLnBrk="0" hangingPunct="1">
              <a:lnSpc>
                <a:spcPct val="150000"/>
              </a:lnSpc>
              <a:spcBef>
                <a:spcPts val="0"/>
              </a:spcBef>
              <a:spcAft>
                <a:spcPts val="300"/>
              </a:spcAft>
              <a:buClrTx/>
              <a:buSzTx/>
              <a:buFontTx/>
              <a:buNone/>
              <a:tabLst/>
              <a:defRPr/>
            </a:pPr>
            <a:r>
              <a:rPr kumimoji="0" lang="tr-TR" sz="1600" b="0" i="0" u="none" strike="noStrike" kern="1200" cap="none" spc="0" normalizeH="0" baseline="0" noProof="0" dirty="0" smtClean="0">
                <a:ln>
                  <a:noFill/>
                </a:ln>
                <a:solidFill>
                  <a:prstClr val="white"/>
                </a:solidFill>
                <a:effectLst/>
                <a:uLnTx/>
                <a:uFillTx/>
                <a:latin typeface="Arial" pitchFamily="34" charset="0"/>
                <a:ea typeface="MS PGothic" pitchFamily="34" charset="-128"/>
                <a:cs typeface="Arial" panose="020B0604020202020204" pitchFamily="34" charset="0"/>
              </a:rPr>
              <a:t>1701</a:t>
            </a:r>
            <a:endParaRPr kumimoji="0" lang="tr-TR" sz="16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endParaRPr>
          </a:p>
        </p:txBody>
      </p:sp>
      <p:sp>
        <p:nvSpPr>
          <p:cNvPr id="26" name="Rectangle 42"/>
          <p:cNvSpPr/>
          <p:nvPr/>
        </p:nvSpPr>
        <p:spPr>
          <a:xfrm>
            <a:off x="1194778" y="1119926"/>
            <a:ext cx="2284570" cy="923330"/>
          </a:xfrm>
          <a:prstGeom prst="rect">
            <a:avLst/>
          </a:prstGeom>
        </p:spPr>
        <p:txBody>
          <a:bodyPr wrap="square">
            <a:spAutoFit/>
          </a:bodyPr>
          <a:lstStyle/>
          <a:p>
            <a:pPr lvl="0" defTabSz="889000">
              <a:spcAft>
                <a:spcPts val="600"/>
              </a:spcAft>
              <a:defRPr/>
            </a:pPr>
            <a:r>
              <a:rPr lang="pt-BR" dirty="0">
                <a:solidFill>
                  <a:prstClr val="white"/>
                </a:solidFill>
                <a:latin typeface="Arial" pitchFamily="34" charset="0"/>
                <a:ea typeface="MS PGothic" pitchFamily="34" charset="-128"/>
                <a:cs typeface="Arial" panose="020B0604020202020204" pitchFamily="34" charset="0"/>
              </a:rPr>
              <a:t>Ar-Ge Proje Değerlendirme ve İzleme </a:t>
            </a:r>
            <a:endPar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endParaRPr>
          </a:p>
        </p:txBody>
      </p:sp>
      <p:pic>
        <p:nvPicPr>
          <p:cNvPr id="27" name="Resim 26"/>
          <p:cNvPicPr>
            <a:picLocks noChangeAspect="1"/>
          </p:cNvPicPr>
          <p:nvPr/>
        </p:nvPicPr>
        <p:blipFill>
          <a:blip r:embed="rId4"/>
          <a:stretch>
            <a:fillRect/>
          </a:stretch>
        </p:blipFill>
        <p:spPr>
          <a:xfrm>
            <a:off x="41566" y="546691"/>
            <a:ext cx="584438" cy="793550"/>
          </a:xfrm>
          <a:prstGeom prst="rect">
            <a:avLst/>
          </a:prstGeom>
        </p:spPr>
      </p:pic>
      <p:pic>
        <p:nvPicPr>
          <p:cNvPr id="28" name="Resim 27"/>
          <p:cNvPicPr>
            <a:picLocks noChangeAspect="1"/>
          </p:cNvPicPr>
          <p:nvPr/>
        </p:nvPicPr>
        <p:blipFill>
          <a:blip r:embed="rId5"/>
          <a:stretch>
            <a:fillRect/>
          </a:stretch>
        </p:blipFill>
        <p:spPr>
          <a:xfrm>
            <a:off x="589353" y="731846"/>
            <a:ext cx="669591" cy="521250"/>
          </a:xfrm>
          <a:prstGeom prst="rect">
            <a:avLst/>
          </a:prstGeom>
        </p:spPr>
      </p:pic>
      <p:grpSp>
        <p:nvGrpSpPr>
          <p:cNvPr id="3" name="Grup 2"/>
          <p:cNvGrpSpPr/>
          <p:nvPr/>
        </p:nvGrpSpPr>
        <p:grpSpPr>
          <a:xfrm>
            <a:off x="489973" y="2435472"/>
            <a:ext cx="2945541" cy="2860503"/>
            <a:chOff x="489973" y="2435473"/>
            <a:chExt cx="2945541" cy="2463415"/>
          </a:xfrm>
        </p:grpSpPr>
        <p:sp>
          <p:nvSpPr>
            <p:cNvPr id="16" name="Yuvarlatılmış Dikdörtgen 15"/>
            <p:cNvSpPr/>
            <p:nvPr/>
          </p:nvSpPr>
          <p:spPr>
            <a:xfrm>
              <a:off x="717255" y="2738888"/>
              <a:ext cx="2520000" cy="216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Dolu Çerçeve 17"/>
            <p:cNvSpPr/>
            <p:nvPr/>
          </p:nvSpPr>
          <p:spPr>
            <a:xfrm>
              <a:off x="489973" y="2435473"/>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8 Metin kutusu"/>
            <p:cNvSpPr txBox="1"/>
            <p:nvPr/>
          </p:nvSpPr>
          <p:spPr>
            <a:xfrm>
              <a:off x="600917" y="2479546"/>
              <a:ext cx="2681266"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Kimler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Başvurabilir?</a:t>
              </a:r>
            </a:p>
          </p:txBody>
        </p:sp>
        <p:sp>
          <p:nvSpPr>
            <p:cNvPr id="30" name="Rectangle 2"/>
            <p:cNvSpPr/>
            <p:nvPr/>
          </p:nvSpPr>
          <p:spPr>
            <a:xfrm>
              <a:off x="859382" y="3408503"/>
              <a:ext cx="2122877" cy="13517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Ortaklık yapısına bakılmaksızın,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Türkiye’deki yerleşik sermaye </a:t>
              </a:r>
              <a:r>
                <a:rPr kumimoji="0" lang="tr-T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şirketleri.</a:t>
              </a:r>
              <a:r>
                <a:rPr kumimoji="0" lang="tr-TR" sz="16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Ortaklı başvuru yapılabilecektir. *</a:t>
              </a:r>
              <a:endPar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1" name="Resim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3041" y="1045908"/>
            <a:ext cx="7851757" cy="5026313"/>
          </a:xfrm>
          <a:prstGeom prst="rect">
            <a:avLst/>
          </a:prstGeom>
        </p:spPr>
      </p:pic>
      <p:sp>
        <p:nvSpPr>
          <p:cNvPr id="32" name="8 Metin kutusu"/>
          <p:cNvSpPr txBox="1"/>
          <p:nvPr/>
        </p:nvSpPr>
        <p:spPr>
          <a:xfrm>
            <a:off x="6254842" y="1045908"/>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Özellikleri</a:t>
            </a:r>
          </a:p>
        </p:txBody>
      </p:sp>
      <p:sp>
        <p:nvSpPr>
          <p:cNvPr id="33" name="Dikdörtgen 32"/>
          <p:cNvSpPr/>
          <p:nvPr/>
        </p:nvSpPr>
        <p:spPr>
          <a:xfrm>
            <a:off x="5109321" y="1862266"/>
            <a:ext cx="17107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Süresi</a:t>
            </a:r>
          </a:p>
        </p:txBody>
      </p:sp>
      <p:sp>
        <p:nvSpPr>
          <p:cNvPr id="34" name="Dikdörtgen 33"/>
          <p:cNvSpPr/>
          <p:nvPr/>
        </p:nvSpPr>
        <p:spPr>
          <a:xfrm>
            <a:off x="5096620" y="2788685"/>
            <a:ext cx="8258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Bütçe</a:t>
            </a:r>
          </a:p>
        </p:txBody>
      </p:sp>
      <p:sp>
        <p:nvSpPr>
          <p:cNvPr id="35" name="Dikdörtgen 34"/>
          <p:cNvSpPr/>
          <p:nvPr/>
        </p:nvSpPr>
        <p:spPr>
          <a:xfrm>
            <a:off x="5096620" y="3711981"/>
            <a:ext cx="16081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Oranı</a:t>
            </a:r>
          </a:p>
        </p:txBody>
      </p:sp>
      <p:sp>
        <p:nvSpPr>
          <p:cNvPr id="36" name="Dikdörtgen 35"/>
          <p:cNvSpPr/>
          <p:nvPr/>
        </p:nvSpPr>
        <p:spPr>
          <a:xfrm>
            <a:off x="5115606" y="4660078"/>
            <a:ext cx="20185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Başvuru Dönemi</a:t>
            </a:r>
          </a:p>
        </p:txBody>
      </p:sp>
      <p:sp>
        <p:nvSpPr>
          <p:cNvPr id="37" name="Dikdörtgen 36"/>
          <p:cNvSpPr/>
          <p:nvPr/>
        </p:nvSpPr>
        <p:spPr>
          <a:xfrm>
            <a:off x="7821438" y="1840191"/>
            <a:ext cx="349993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Ar-Ge destek süresi </a:t>
            </a:r>
            <a:r>
              <a:rPr kumimoji="0" lang="tr-TR"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30</a:t>
            </a:r>
            <a:r>
              <a:rPr kumimoji="0" lang="tr-TR"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tr-T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aydır.</a:t>
            </a:r>
          </a:p>
        </p:txBody>
      </p:sp>
      <p:sp>
        <p:nvSpPr>
          <p:cNvPr id="38" name="Dikdörtgen 37"/>
          <p:cNvSpPr/>
          <p:nvPr/>
        </p:nvSpPr>
        <p:spPr>
          <a:xfrm>
            <a:off x="7689300" y="2526752"/>
            <a:ext cx="405875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Bütçe </a:t>
            </a:r>
            <a:r>
              <a:rPr kumimoji="0" lang="tr-T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alt sınırı vardır, üst sınırı yoktur. </a:t>
            </a:r>
            <a:r>
              <a:rPr kumimoji="0" lang="tr-TR" sz="1800" b="0" i="0" u="none" strike="noStrike" kern="1200" cap="none" spc="0" normalizeH="0" baseline="0" noProof="0" dirty="0" smtClean="0">
                <a:ln>
                  <a:noFill/>
                </a:ln>
                <a:solidFill>
                  <a:prstClr val="black"/>
                </a:solidFill>
                <a:effectLst/>
                <a:uLnTx/>
                <a:uFillTx/>
                <a:latin typeface="Calibri"/>
                <a:ea typeface="+mn-ea"/>
                <a:cs typeface="+mn-cs"/>
              </a:rPr>
              <a:t>Başvurusu yapılacak projelerin </a:t>
            </a:r>
            <a:r>
              <a:rPr kumimoji="0" lang="tr-TR" sz="1800" b="0" i="0" u="none" strike="noStrike" kern="1200" cap="none" spc="0" normalizeH="0" baseline="0" noProof="0" dirty="0">
                <a:ln>
                  <a:noFill/>
                </a:ln>
                <a:solidFill>
                  <a:prstClr val="black"/>
                </a:solidFill>
                <a:effectLst/>
                <a:uLnTx/>
                <a:uFillTx/>
                <a:latin typeface="Calibri"/>
                <a:ea typeface="+mn-ea"/>
                <a:cs typeface="+mn-cs"/>
              </a:rPr>
              <a:t>büyüklüğü </a:t>
            </a: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5 </a:t>
            </a:r>
            <a:r>
              <a:rPr kumimoji="0" lang="tr-TR" sz="1800" b="1" i="0" u="none" strike="noStrike" kern="1200" cap="none" spc="0" normalizeH="0" baseline="0" noProof="0" dirty="0">
                <a:ln>
                  <a:noFill/>
                </a:ln>
                <a:solidFill>
                  <a:prstClr val="black"/>
                </a:solidFill>
                <a:effectLst/>
                <a:uLnTx/>
                <a:uFillTx/>
                <a:latin typeface="Calibri"/>
                <a:ea typeface="+mn-ea"/>
                <a:cs typeface="+mn-cs"/>
              </a:rPr>
              <a:t>Milyon TL’den </a:t>
            </a:r>
            <a:r>
              <a:rPr kumimoji="0" lang="tr-TR" sz="1800" b="0" i="0" u="none" strike="noStrike" kern="1200" cap="none" spc="0" normalizeH="0" baseline="0" noProof="0" dirty="0">
                <a:ln>
                  <a:noFill/>
                </a:ln>
                <a:solidFill>
                  <a:prstClr val="black"/>
                </a:solidFill>
                <a:effectLst/>
                <a:uLnTx/>
                <a:uFillTx/>
                <a:latin typeface="Calibri"/>
                <a:ea typeface="+mn-ea"/>
                <a:cs typeface="+mn-cs"/>
              </a:rPr>
              <a:t>az olamaz</a:t>
            </a:r>
            <a:r>
              <a:rPr kumimoji="0" lang="tr-TR"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Dikdörtgen 38"/>
          <p:cNvSpPr/>
          <p:nvPr/>
        </p:nvSpPr>
        <p:spPr>
          <a:xfrm>
            <a:off x="7689301" y="3420665"/>
            <a:ext cx="4340690" cy="1308050"/>
          </a:xfrm>
          <a:prstGeom prst="rect">
            <a:avLst/>
          </a:prstGeom>
        </p:spPr>
        <p:txBody>
          <a:bodyPr wrap="square">
            <a:spAutoFit/>
          </a:bodyPr>
          <a:lstStyle/>
          <a:p>
            <a:pPr lvl="0">
              <a:defRPr/>
            </a:pPr>
            <a:r>
              <a:rPr lang="tr-TR" sz="1600" dirty="0" smtClean="0">
                <a:solidFill>
                  <a:prstClr val="black"/>
                </a:solidFill>
                <a:latin typeface="Arial" panose="020B0604020202020204" pitchFamily="34" charset="0"/>
                <a:cs typeface="Arial" panose="020B0604020202020204" pitchFamily="34" charset="0"/>
              </a:rPr>
              <a:t>1701 programında </a:t>
            </a:r>
            <a:r>
              <a:rPr lang="tr-TR" sz="1600" dirty="0">
                <a:solidFill>
                  <a:prstClr val="black"/>
                </a:solidFill>
                <a:latin typeface="Arial" panose="020B0604020202020204" pitchFamily="34" charset="0"/>
                <a:cs typeface="Arial" panose="020B0604020202020204" pitchFamily="34" charset="0"/>
              </a:rPr>
              <a:t>projeye ilişkin giderler desteklenmeyecek ve ön ödeme </a:t>
            </a:r>
          </a:p>
          <a:p>
            <a:pPr lvl="0">
              <a:defRPr/>
            </a:pPr>
            <a:r>
              <a:rPr lang="tr-TR" sz="1600" dirty="0">
                <a:solidFill>
                  <a:prstClr val="black"/>
                </a:solidFill>
                <a:latin typeface="Arial" panose="020B0604020202020204" pitchFamily="34" charset="0"/>
                <a:cs typeface="Arial" panose="020B0604020202020204" pitchFamily="34" charset="0"/>
              </a:rPr>
              <a:t>yapılmayacaktır. Projeye ait tüm giderler kuruluş öz kaynaklarıyla karşılanacaktır.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Dikdörtgen 22"/>
          <p:cNvSpPr/>
          <p:nvPr/>
        </p:nvSpPr>
        <p:spPr>
          <a:xfrm>
            <a:off x="7689300" y="4494300"/>
            <a:ext cx="392919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2024 Çağrısı 31.10.2024 tarihinde kapanmıştır.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600" dirty="0" smtClean="0">
                <a:solidFill>
                  <a:prstClr val="black"/>
                </a:solidFill>
                <a:latin typeface="Arial" panose="020B0604020202020204" pitchFamily="34" charset="0"/>
                <a:cs typeface="Arial" panose="020B0604020202020204" pitchFamily="34" charset="0"/>
              </a:rPr>
              <a:t>Değerlendirme süreçleri devam etmektedir.</a:t>
            </a:r>
            <a:endParaRPr kumimoji="0" lang="tr-T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Dikdörtgen 41"/>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Unvan 1"/>
          <p:cNvSpPr>
            <a:spLocks noGrp="1"/>
          </p:cNvSpPr>
          <p:nvPr>
            <p:ph type="title"/>
          </p:nvPr>
        </p:nvSpPr>
        <p:spPr>
          <a:xfrm>
            <a:off x="0" y="4853"/>
            <a:ext cx="12192000" cy="631251"/>
          </a:xfrm>
        </p:spPr>
        <p:txBody>
          <a:bodyPr>
            <a:normAutofit/>
          </a:bodyPr>
          <a:lstStyle/>
          <a:p>
            <a:pPr algn="ctr"/>
            <a:r>
              <a:rPr lang="tr-TR" sz="3000" b="1" dirty="0" smtClean="0">
                <a:solidFill>
                  <a:srgbClr val="E20613"/>
                </a:solidFill>
                <a:latin typeface="Arial" panose="020B0604020202020204" pitchFamily="34" charset="0"/>
                <a:ea typeface="+mn-ea"/>
                <a:cs typeface="Arial" panose="020B0604020202020204" pitchFamily="34" charset="0"/>
              </a:rPr>
              <a:t>Yeni </a:t>
            </a:r>
            <a:r>
              <a:rPr lang="tr-TR" sz="3000" b="1" dirty="0">
                <a:solidFill>
                  <a:srgbClr val="E20613"/>
                </a:solidFill>
                <a:latin typeface="Arial" panose="020B0604020202020204" pitchFamily="34" charset="0"/>
                <a:ea typeface="+mn-ea"/>
                <a:cs typeface="Arial" panose="020B0604020202020204" pitchFamily="34" charset="0"/>
              </a:rPr>
              <a:t>1701 Ar-Ge Proje Değerlendirme ve </a:t>
            </a:r>
            <a:r>
              <a:rPr lang="tr-TR" sz="3000" b="1" dirty="0" smtClean="0">
                <a:solidFill>
                  <a:srgbClr val="E20613"/>
                </a:solidFill>
                <a:latin typeface="Arial" panose="020B0604020202020204" pitchFamily="34" charset="0"/>
                <a:ea typeface="+mn-ea"/>
                <a:cs typeface="Arial" panose="020B0604020202020204" pitchFamily="34" charset="0"/>
              </a:rPr>
              <a:t>İzleme </a:t>
            </a:r>
            <a:r>
              <a:rPr lang="tr-TR" sz="3000" b="1" dirty="0">
                <a:solidFill>
                  <a:srgbClr val="E20613"/>
                </a:solidFill>
                <a:latin typeface="Arial" panose="020B0604020202020204" pitchFamily="34" charset="0"/>
                <a:ea typeface="+mn-ea"/>
                <a:cs typeface="Arial" panose="020B0604020202020204" pitchFamily="34" charset="0"/>
              </a:rPr>
              <a:t>Çağrısı</a:t>
            </a:r>
          </a:p>
        </p:txBody>
      </p:sp>
      <p:sp>
        <p:nvSpPr>
          <p:cNvPr id="44" name="Metin kutusu 43"/>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1701 Program sayfası için </a:t>
            </a:r>
            <a:r>
              <a:rPr lang="tr-TR" sz="800" b="1" dirty="0" smtClean="0">
                <a:latin typeface="Arial" panose="020B0604020202020204" pitchFamily="34" charset="0"/>
                <a:cs typeface="Arial" panose="020B0604020202020204" pitchFamily="34" charset="0"/>
                <a:hlinkClick r:id="rId7"/>
              </a:rPr>
              <a:t>tıklayınız</a:t>
            </a:r>
            <a:r>
              <a:rPr lang="tr-TR" sz="800" b="1" dirty="0" smtClean="0">
                <a:latin typeface="Arial" panose="020B0604020202020204" pitchFamily="34" charset="0"/>
                <a:cs typeface="Arial" panose="020B0604020202020204" pitchFamily="34" charset="0"/>
                <a:hlinkClick r:id="rId8"/>
              </a:rPr>
              <a:t>.</a:t>
            </a:r>
            <a:endParaRPr lang="tr-TR" sz="800" b="1" dirty="0">
              <a:latin typeface="Arial" panose="020B0604020202020204" pitchFamily="34" charset="0"/>
              <a:cs typeface="Arial" panose="020B0604020202020204" pitchFamily="34" charset="0"/>
            </a:endParaRPr>
          </a:p>
        </p:txBody>
      </p:sp>
      <p:sp>
        <p:nvSpPr>
          <p:cNvPr id="4" name="Metin kutusu 3"/>
          <p:cNvSpPr txBox="1"/>
          <p:nvPr/>
        </p:nvSpPr>
        <p:spPr>
          <a:xfrm>
            <a:off x="4072460" y="5608175"/>
            <a:ext cx="7112140" cy="369332"/>
          </a:xfrm>
          <a:prstGeom prst="rect">
            <a:avLst/>
          </a:prstGeom>
          <a:noFill/>
        </p:spPr>
        <p:txBody>
          <a:bodyPr wrap="none" rtlCol="0">
            <a:spAutoFit/>
          </a:bodyPr>
          <a:lstStyle/>
          <a:p>
            <a:r>
              <a:rPr lang="tr-TR" dirty="0" smtClean="0"/>
              <a:t>Çağrıya başvuru ücretlidir. Başvuru ücreti 2024 yılı çağrısında 53.000 TL’dir. </a:t>
            </a:r>
            <a:endParaRPr lang="tr-TR" dirty="0"/>
          </a:p>
        </p:txBody>
      </p:sp>
      <p:sp>
        <p:nvSpPr>
          <p:cNvPr id="2" name="Metin kutusu 1"/>
          <p:cNvSpPr txBox="1"/>
          <p:nvPr/>
        </p:nvSpPr>
        <p:spPr>
          <a:xfrm>
            <a:off x="233451" y="6050822"/>
            <a:ext cx="9485225" cy="523220"/>
          </a:xfrm>
          <a:prstGeom prst="rect">
            <a:avLst/>
          </a:prstGeom>
          <a:noFill/>
        </p:spPr>
        <p:txBody>
          <a:bodyPr wrap="none" rtlCol="0">
            <a:spAutoFit/>
          </a:bodyPr>
          <a:lstStyle/>
          <a:p>
            <a:r>
              <a:rPr lang="tr-TR" sz="1400" dirty="0" smtClean="0"/>
              <a:t>* Bir </a:t>
            </a:r>
            <a:r>
              <a:rPr lang="tr-TR" sz="1400" dirty="0"/>
              <a:t>kuruluş, </a:t>
            </a:r>
            <a:r>
              <a:rPr lang="tr-TR" sz="1400" b="1" dirty="0"/>
              <a:t>çağrıya en fazla 2 proje önerisi</a:t>
            </a:r>
            <a:r>
              <a:rPr lang="tr-TR" sz="1400" dirty="0"/>
              <a:t> ile başvuru yapabilir. Ortaklı başvurular için başvuru sayısı üst limiti uygulanmaz. </a:t>
            </a:r>
            <a:endParaRPr lang="tr-TR" sz="1400" dirty="0" smtClean="0"/>
          </a:p>
          <a:p>
            <a:r>
              <a:rPr lang="tr-TR" sz="1400" dirty="0" smtClean="0"/>
              <a:t>Kuruluşun </a:t>
            </a:r>
            <a:r>
              <a:rPr lang="tr-TR" sz="1400" dirty="0"/>
              <a:t>hem tekil hem ortaklı başvuruları olduğunda, sadece tekil başvuruları için başvuru sayısı üst limiti uygulanır.</a:t>
            </a:r>
          </a:p>
        </p:txBody>
      </p:sp>
    </p:spTree>
    <p:extLst>
      <p:ext uri="{BB962C8B-B14F-4D97-AF65-F5344CB8AC3E}">
        <p14:creationId xmlns:p14="http://schemas.microsoft.com/office/powerpoint/2010/main" val="2596115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p:txBody>
          <a:bodyPr/>
          <a:lstStyle/>
          <a:p>
            <a:pPr defTabSz="889000">
              <a:lnSpc>
                <a:spcPct val="150000"/>
              </a:lnSpc>
              <a:spcAft>
                <a:spcPts val="300"/>
              </a:spcAft>
            </a:pPr>
            <a:r>
              <a:rPr lang="tr-TR" dirty="0" smtClean="0">
                <a:solidFill>
                  <a:prstClr val="white"/>
                </a:solidFill>
                <a:ea typeface="MS PGothic" pitchFamily="34" charset="-128"/>
              </a:rPr>
              <a:t>Uluslararası Süreçler</a:t>
            </a:r>
            <a:endParaRPr lang="tr-TR" dirty="0">
              <a:solidFill>
                <a:prstClr val="white"/>
              </a:solidFill>
              <a:ea typeface="MS PGothic" pitchFamily="34" charset="-128"/>
            </a:endParaRPr>
          </a:p>
        </p:txBody>
      </p:sp>
      <p:grpSp>
        <p:nvGrpSpPr>
          <p:cNvPr id="11" name="Grup 10"/>
          <p:cNvGrpSpPr/>
          <p:nvPr/>
        </p:nvGrpSpPr>
        <p:grpSpPr>
          <a:xfrm>
            <a:off x="256653" y="886641"/>
            <a:ext cx="6652147" cy="4835399"/>
            <a:chOff x="1333613" y="755542"/>
            <a:chExt cx="9181987" cy="5717681"/>
          </a:xfrm>
        </p:grpSpPr>
        <p:sp>
          <p:nvSpPr>
            <p:cNvPr id="45" name="TextBox 7">
              <a:extLst>
                <a:ext uri="{FF2B5EF4-FFF2-40B4-BE49-F238E27FC236}">
                  <a16:creationId xmlns:a16="http://schemas.microsoft.com/office/drawing/2014/main" id="{22A9DE27-220F-4A40-AD80-E8CB8C0C78A4}"/>
                </a:ext>
              </a:extLst>
            </p:cNvPr>
            <p:cNvSpPr txBox="1"/>
            <p:nvPr/>
          </p:nvSpPr>
          <p:spPr>
            <a:xfrm>
              <a:off x="7468211" y="3947075"/>
              <a:ext cx="2910775" cy="436721"/>
            </a:xfrm>
            <a:prstGeom prst="rect">
              <a:avLst/>
            </a:prstGeom>
            <a:noFill/>
          </p:spPr>
          <p:txBody>
            <a:bodyPr wrap="square" rtlCol="0">
              <a:spAutoFit/>
            </a:bodyPr>
            <a:lstStyle/>
            <a:p>
              <a:pPr algn="ctr"/>
              <a:r>
                <a:rPr lang="tr-TR" dirty="0" err="1"/>
                <a:t>Fast</a:t>
              </a:r>
              <a:r>
                <a:rPr lang="tr-TR" dirty="0"/>
                <a:t> </a:t>
              </a:r>
              <a:r>
                <a:rPr lang="tr-TR" dirty="0" err="1"/>
                <a:t>Tract</a:t>
              </a:r>
              <a:r>
                <a:rPr lang="tr-TR" dirty="0"/>
                <a:t> </a:t>
              </a:r>
              <a:r>
                <a:rPr lang="tr-TR" dirty="0" err="1"/>
                <a:t>to</a:t>
              </a:r>
              <a:r>
                <a:rPr lang="tr-TR" dirty="0"/>
                <a:t> EIC</a:t>
              </a:r>
              <a:endParaRPr lang="en-US" dirty="0"/>
            </a:p>
          </p:txBody>
        </p:sp>
        <p:grpSp>
          <p:nvGrpSpPr>
            <p:cNvPr id="7" name="Grup 6"/>
            <p:cNvGrpSpPr/>
            <p:nvPr/>
          </p:nvGrpSpPr>
          <p:grpSpPr>
            <a:xfrm>
              <a:off x="1333613" y="755542"/>
              <a:ext cx="9181987" cy="5717681"/>
              <a:chOff x="1333613" y="755542"/>
              <a:chExt cx="9181987" cy="5717681"/>
            </a:xfrm>
          </p:grpSpPr>
          <p:pic>
            <p:nvPicPr>
              <p:cNvPr id="32" name="Picture 3">
                <a:extLst>
                  <a:ext uri="{FF2B5EF4-FFF2-40B4-BE49-F238E27FC236}">
                    <a16:creationId xmlns:a16="http://schemas.microsoft.com/office/drawing/2014/main" id="{8531EB6A-4E30-DE49-B7E6-5A3552DB2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7646" y="755542"/>
                <a:ext cx="6996086" cy="5544527"/>
              </a:xfrm>
              <a:prstGeom prst="rect">
                <a:avLst/>
              </a:prstGeom>
            </p:spPr>
          </p:pic>
          <p:sp>
            <p:nvSpPr>
              <p:cNvPr id="33" name="TextBox 185">
                <a:extLst>
                  <a:ext uri="{FF2B5EF4-FFF2-40B4-BE49-F238E27FC236}">
                    <a16:creationId xmlns:a16="http://schemas.microsoft.com/office/drawing/2014/main" id="{1D72C7C9-4FEA-4E36-B60E-3FEEBB8369D9}"/>
                  </a:ext>
                </a:extLst>
              </p:cNvPr>
              <p:cNvSpPr txBox="1"/>
              <p:nvPr/>
            </p:nvSpPr>
            <p:spPr>
              <a:xfrm>
                <a:off x="2024085" y="1352701"/>
                <a:ext cx="2795166" cy="420564"/>
              </a:xfrm>
              <a:prstGeom prst="rect">
                <a:avLst/>
              </a:prstGeom>
              <a:noFill/>
            </p:spPr>
            <p:txBody>
              <a:bodyPr wrap="square" rtlCol="0">
                <a:spAutoFit/>
              </a:bodyPr>
              <a:lstStyle/>
              <a:p>
                <a:pPr algn="ctr"/>
                <a:r>
                  <a:rPr lang="en-US" sz="2133" dirty="0">
                    <a:solidFill>
                      <a:schemeClr val="accent4"/>
                    </a:solidFill>
                    <a:latin typeface="Comfortaa" panose="020F0603070200060003" pitchFamily="34" charset="0"/>
                    <a:ea typeface="Open Sans Extrabold" pitchFamily="34" charset="0"/>
                    <a:cs typeface="Open Sans Extrabold" pitchFamily="34" charset="0"/>
                  </a:rPr>
                  <a:t>Network</a:t>
                </a:r>
                <a:r>
                  <a:rPr lang="id-ID" sz="2133" dirty="0">
                    <a:solidFill>
                      <a:schemeClr val="accent4"/>
                    </a:solidFill>
                    <a:latin typeface="Comfortaa" panose="020F0603070200060003" pitchFamily="34" charset="0"/>
                    <a:ea typeface="Open Sans Extrabold" pitchFamily="34" charset="0"/>
                    <a:cs typeface="Open Sans Extrabold" pitchFamily="34" charset="0"/>
                  </a:rPr>
                  <a:t> </a:t>
                </a:r>
                <a:r>
                  <a:rPr lang="tr-TR" sz="2133" dirty="0" smtClean="0">
                    <a:solidFill>
                      <a:schemeClr val="accent4"/>
                    </a:solidFill>
                    <a:latin typeface="Comfortaa" panose="020F0603070200060003" pitchFamily="34" charset="0"/>
                    <a:ea typeface="Open Sans Extrabold" pitchFamily="34" charset="0"/>
                    <a:cs typeface="Open Sans Extrabold" pitchFamily="34" charset="0"/>
                  </a:rPr>
                  <a:t>projeleri</a:t>
                </a:r>
                <a:endParaRPr lang="en-US" sz="2133" dirty="0">
                  <a:solidFill>
                    <a:schemeClr val="accent4"/>
                  </a:solidFill>
                  <a:latin typeface="Comfortaa" panose="020F0603070200060003" pitchFamily="34" charset="0"/>
                  <a:ea typeface="Open Sans Extrabold" pitchFamily="34" charset="0"/>
                  <a:cs typeface="Open Sans Extrabold" pitchFamily="34" charset="0"/>
                </a:endParaRPr>
              </a:p>
            </p:txBody>
          </p:sp>
          <p:sp>
            <p:nvSpPr>
              <p:cNvPr id="34" name="TextBox 201">
                <a:extLst>
                  <a:ext uri="{FF2B5EF4-FFF2-40B4-BE49-F238E27FC236}">
                    <a16:creationId xmlns:a16="http://schemas.microsoft.com/office/drawing/2014/main" id="{D606DE79-1F91-41C4-BEAC-68C8818EA14D}"/>
                  </a:ext>
                </a:extLst>
              </p:cNvPr>
              <p:cNvSpPr txBox="1"/>
              <p:nvPr/>
            </p:nvSpPr>
            <p:spPr>
              <a:xfrm>
                <a:off x="1861507" y="2448882"/>
                <a:ext cx="2031799" cy="420564"/>
              </a:xfrm>
              <a:prstGeom prst="rect">
                <a:avLst/>
              </a:prstGeom>
              <a:noFill/>
            </p:spPr>
            <p:txBody>
              <a:bodyPr wrap="square" rtlCol="0">
                <a:spAutoFit/>
              </a:bodyPr>
              <a:lstStyle/>
              <a:p>
                <a:pPr algn="ctr"/>
                <a:r>
                  <a:rPr lang="tr-TR" sz="2133" dirty="0" smtClean="0">
                    <a:solidFill>
                      <a:srgbClr val="FFA100"/>
                    </a:solidFill>
                    <a:latin typeface="Comfortaa" panose="020F0603070200060003" pitchFamily="34" charset="0"/>
                    <a:ea typeface="Open Sans Extrabold" pitchFamily="34" charset="0"/>
                    <a:cs typeface="Open Sans Extrabold" pitchFamily="34" charset="0"/>
                  </a:rPr>
                  <a:t>Eureka Kümeleri</a:t>
                </a:r>
                <a:endParaRPr lang="en-US" sz="2133" dirty="0">
                  <a:solidFill>
                    <a:srgbClr val="FFA100"/>
                  </a:solidFill>
                  <a:latin typeface="Comfortaa" panose="020F0603070200060003" pitchFamily="34" charset="0"/>
                  <a:ea typeface="Open Sans Extrabold" pitchFamily="34" charset="0"/>
                  <a:cs typeface="Open Sans Extrabold" pitchFamily="34" charset="0"/>
                </a:endParaRPr>
              </a:p>
            </p:txBody>
          </p:sp>
          <p:sp>
            <p:nvSpPr>
              <p:cNvPr id="36" name="TextBox 203">
                <a:extLst>
                  <a:ext uri="{FF2B5EF4-FFF2-40B4-BE49-F238E27FC236}">
                    <a16:creationId xmlns:a16="http://schemas.microsoft.com/office/drawing/2014/main" id="{0773E7D0-3362-47D3-8108-0589A164CA0E}"/>
                  </a:ext>
                </a:extLst>
              </p:cNvPr>
              <p:cNvSpPr txBox="1"/>
              <p:nvPr/>
            </p:nvSpPr>
            <p:spPr>
              <a:xfrm>
                <a:off x="6784004" y="1593358"/>
                <a:ext cx="2727102" cy="420564"/>
              </a:xfrm>
              <a:prstGeom prst="rect">
                <a:avLst/>
              </a:prstGeom>
              <a:noFill/>
            </p:spPr>
            <p:txBody>
              <a:bodyPr wrap="square" rtlCol="0">
                <a:spAutoFit/>
              </a:bodyPr>
              <a:lstStyle/>
              <a:p>
                <a:pPr algn="ctr"/>
                <a:r>
                  <a:rPr lang="id-ID" sz="2133" dirty="0">
                    <a:solidFill>
                      <a:srgbClr val="171A63"/>
                    </a:solidFill>
                    <a:latin typeface="Comfortaa" panose="020F0603070200060003" pitchFamily="34" charset="0"/>
                    <a:ea typeface="Open Sans Extrabold" pitchFamily="34" charset="0"/>
                    <a:cs typeface="Open Sans Extrabold" pitchFamily="34" charset="0"/>
                  </a:rPr>
                  <a:t>E</a:t>
                </a:r>
                <a:r>
                  <a:rPr lang="en-US" sz="2133" dirty="0" err="1" smtClean="0">
                    <a:solidFill>
                      <a:srgbClr val="171A63"/>
                    </a:solidFill>
                    <a:latin typeface="Comfortaa" panose="020F0603070200060003" pitchFamily="34" charset="0"/>
                    <a:ea typeface="Open Sans Extrabold" pitchFamily="34" charset="0"/>
                    <a:cs typeface="Open Sans Extrabold" pitchFamily="34" charset="0"/>
                  </a:rPr>
                  <a:t>urostars</a:t>
                </a:r>
                <a:endParaRPr lang="en-US" sz="2133" dirty="0">
                  <a:solidFill>
                    <a:srgbClr val="171A63"/>
                  </a:solidFill>
                  <a:latin typeface="Comfortaa" panose="020F0603070200060003" pitchFamily="34" charset="0"/>
                  <a:ea typeface="Open Sans Extrabold" pitchFamily="34" charset="0"/>
                  <a:cs typeface="Open Sans Extrabold" pitchFamily="34" charset="0"/>
                </a:endParaRPr>
              </a:p>
            </p:txBody>
          </p:sp>
          <p:sp>
            <p:nvSpPr>
              <p:cNvPr id="41" name="TextBox 10">
                <a:extLst>
                  <a:ext uri="{FF2B5EF4-FFF2-40B4-BE49-F238E27FC236}">
                    <a16:creationId xmlns:a16="http://schemas.microsoft.com/office/drawing/2014/main" id="{96D6965F-4155-424C-8363-81D03ABDE01B}"/>
                  </a:ext>
                </a:extLst>
              </p:cNvPr>
              <p:cNvSpPr txBox="1"/>
              <p:nvPr/>
            </p:nvSpPr>
            <p:spPr>
              <a:xfrm>
                <a:off x="4231946" y="6073113"/>
                <a:ext cx="3798544" cy="400110"/>
              </a:xfrm>
              <a:prstGeom prst="rect">
                <a:avLst/>
              </a:prstGeom>
              <a:noFill/>
            </p:spPr>
            <p:txBody>
              <a:bodyPr wrap="square" rtlCol="0">
                <a:spAutoFit/>
              </a:bodyPr>
              <a:lstStyle/>
              <a:p>
                <a:pPr algn="ctr"/>
                <a:r>
                  <a:rPr lang="id-ID" sz="2000" dirty="0">
                    <a:solidFill>
                      <a:schemeClr val="tx1">
                        <a:lumMod val="65000"/>
                        <a:lumOff val="35000"/>
                      </a:schemeClr>
                    </a:solidFill>
                    <a:latin typeface="Comfortaa" panose="020F0603070200060003" pitchFamily="34" charset="0"/>
                    <a:ea typeface="Open Sans Extrabold" pitchFamily="34" charset="0"/>
                    <a:cs typeface="Open Sans Extrabold" pitchFamily="34" charset="0"/>
                  </a:rPr>
                  <a:t>&gt; </a:t>
                </a:r>
                <a:r>
                  <a:rPr lang="id-ID" sz="2000" dirty="0" smtClean="0">
                    <a:solidFill>
                      <a:schemeClr val="tx1">
                        <a:lumMod val="65000"/>
                        <a:lumOff val="35000"/>
                      </a:schemeClr>
                    </a:solidFill>
                    <a:latin typeface="Comfortaa" panose="020F0603070200060003" pitchFamily="34" charset="0"/>
                    <a:ea typeface="Open Sans Extrabold" pitchFamily="34" charset="0"/>
                    <a:cs typeface="Open Sans Extrabold" pitchFamily="34" charset="0"/>
                  </a:rPr>
                  <a:t>4</a:t>
                </a:r>
                <a:r>
                  <a:rPr lang="tr-TR" sz="2000" dirty="0" smtClean="0">
                    <a:solidFill>
                      <a:schemeClr val="tx1">
                        <a:lumMod val="65000"/>
                        <a:lumOff val="35000"/>
                      </a:schemeClr>
                    </a:solidFill>
                    <a:latin typeface="Comfortaa" panose="020F0603070200060003" pitchFamily="34" charset="0"/>
                    <a:ea typeface="Open Sans Extrabold" pitchFamily="34" charset="0"/>
                    <a:cs typeface="Open Sans Extrabold" pitchFamily="34" charset="0"/>
                  </a:rPr>
                  <a:t>7</a:t>
                </a:r>
                <a:r>
                  <a:rPr lang="id-ID" sz="2000" dirty="0" smtClean="0">
                    <a:solidFill>
                      <a:schemeClr val="tx1">
                        <a:lumMod val="65000"/>
                        <a:lumOff val="35000"/>
                      </a:schemeClr>
                    </a:solidFill>
                    <a:latin typeface="Comfortaa" panose="020F0603070200060003" pitchFamily="34" charset="0"/>
                    <a:ea typeface="Open Sans Extrabold" pitchFamily="34" charset="0"/>
                    <a:cs typeface="Open Sans Extrabold" pitchFamily="34" charset="0"/>
                  </a:rPr>
                  <a:t> </a:t>
                </a:r>
                <a:r>
                  <a:rPr lang="tr-TR" sz="2000" dirty="0" smtClean="0">
                    <a:solidFill>
                      <a:schemeClr val="tx1">
                        <a:lumMod val="65000"/>
                        <a:lumOff val="35000"/>
                      </a:schemeClr>
                    </a:solidFill>
                    <a:latin typeface="Comfortaa" panose="020F0603070200060003" pitchFamily="34" charset="0"/>
                    <a:ea typeface="Open Sans Extrabold" pitchFamily="34" charset="0"/>
                    <a:cs typeface="Open Sans Extrabold" pitchFamily="34" charset="0"/>
                  </a:rPr>
                  <a:t>ülke</a:t>
                </a:r>
                <a:endParaRPr lang="en-US" sz="2000" dirty="0">
                  <a:solidFill>
                    <a:schemeClr val="tx1">
                      <a:lumMod val="65000"/>
                      <a:lumOff val="35000"/>
                    </a:schemeClr>
                  </a:solidFill>
                  <a:latin typeface="Comfortaa" panose="020F0603070200060003" pitchFamily="34" charset="0"/>
                  <a:ea typeface="Open Sans Extrabold" pitchFamily="34" charset="0"/>
                  <a:cs typeface="Open Sans Extrabold" pitchFamily="34" charset="0"/>
                </a:endParaRPr>
              </a:p>
            </p:txBody>
          </p:sp>
          <p:sp>
            <p:nvSpPr>
              <p:cNvPr id="46" name="TextBox 7">
                <a:extLst>
                  <a:ext uri="{FF2B5EF4-FFF2-40B4-BE49-F238E27FC236}">
                    <a16:creationId xmlns:a16="http://schemas.microsoft.com/office/drawing/2014/main" id="{22A9DE27-220F-4A40-AD80-E8CB8C0C78A4}"/>
                  </a:ext>
                </a:extLst>
              </p:cNvPr>
              <p:cNvSpPr txBox="1"/>
              <p:nvPr/>
            </p:nvSpPr>
            <p:spPr>
              <a:xfrm>
                <a:off x="1333613" y="3330581"/>
                <a:ext cx="3087585" cy="748795"/>
              </a:xfrm>
              <a:prstGeom prst="rect">
                <a:avLst/>
              </a:prstGeom>
              <a:noFill/>
            </p:spPr>
            <p:txBody>
              <a:bodyPr wrap="square" rtlCol="0">
                <a:spAutoFit/>
              </a:bodyPr>
              <a:lstStyle/>
              <a:p>
                <a:r>
                  <a:rPr lang="id-ID" sz="2133" dirty="0">
                    <a:solidFill>
                      <a:srgbClr val="BE2556"/>
                    </a:solidFill>
                    <a:latin typeface="Comfortaa" panose="020F0603070200060003" pitchFamily="34" charset="0"/>
                    <a:ea typeface="Open Sans Extrabold" pitchFamily="34" charset="0"/>
                    <a:cs typeface="Open Sans Extrabold" pitchFamily="34" charset="0"/>
                  </a:rPr>
                  <a:t>Investment </a:t>
                </a:r>
                <a:r>
                  <a:rPr lang="tr-TR" sz="2133" dirty="0" smtClean="0">
                    <a:solidFill>
                      <a:srgbClr val="BE2556"/>
                    </a:solidFill>
                    <a:latin typeface="Comfortaa" panose="020F0603070200060003" pitchFamily="34" charset="0"/>
                    <a:ea typeface="Open Sans Extrabold" pitchFamily="34" charset="0"/>
                    <a:cs typeface="Open Sans Extrabold" pitchFamily="34" charset="0"/>
                  </a:rPr>
                  <a:t>R</a:t>
                </a:r>
                <a:r>
                  <a:rPr lang="id-ID" sz="2133" dirty="0" smtClean="0">
                    <a:solidFill>
                      <a:srgbClr val="BE2556"/>
                    </a:solidFill>
                    <a:latin typeface="Comfortaa" panose="020F0603070200060003" pitchFamily="34" charset="0"/>
                    <a:ea typeface="Open Sans Extrabold" pitchFamily="34" charset="0"/>
                    <a:cs typeface="Open Sans Extrabold" pitchFamily="34" charset="0"/>
                  </a:rPr>
                  <a:t>eadiness </a:t>
                </a:r>
                <a:r>
                  <a:rPr lang="tr-TR" sz="2133" dirty="0" smtClean="0">
                    <a:solidFill>
                      <a:srgbClr val="BE2556"/>
                    </a:solidFill>
                    <a:latin typeface="Comfortaa" panose="020F0603070200060003" pitchFamily="34" charset="0"/>
                    <a:ea typeface="Open Sans Extrabold" pitchFamily="34" charset="0"/>
                    <a:cs typeface="Open Sans Extrabold" pitchFamily="34" charset="0"/>
                  </a:rPr>
                  <a:t>Programı</a:t>
                </a:r>
                <a:endParaRPr lang="en-US" sz="2133" dirty="0">
                  <a:solidFill>
                    <a:srgbClr val="BE2556"/>
                  </a:solidFill>
                  <a:latin typeface="Comfortaa" panose="020F0603070200060003" pitchFamily="34" charset="0"/>
                  <a:ea typeface="Open Sans Extrabold" pitchFamily="34" charset="0"/>
                  <a:cs typeface="Open Sans Extrabold" pitchFamily="34" charset="0"/>
                </a:endParaRPr>
              </a:p>
            </p:txBody>
          </p:sp>
          <p:sp>
            <p:nvSpPr>
              <p:cNvPr id="47" name="TextBox 7">
                <a:extLst>
                  <a:ext uri="{FF2B5EF4-FFF2-40B4-BE49-F238E27FC236}">
                    <a16:creationId xmlns:a16="http://schemas.microsoft.com/office/drawing/2014/main" id="{22A9DE27-220F-4A40-AD80-E8CB8C0C78A4}"/>
                  </a:ext>
                </a:extLst>
              </p:cNvPr>
              <p:cNvSpPr txBox="1"/>
              <p:nvPr/>
            </p:nvSpPr>
            <p:spPr>
              <a:xfrm>
                <a:off x="8154937" y="2725585"/>
                <a:ext cx="2360663" cy="420564"/>
              </a:xfrm>
              <a:prstGeom prst="rect">
                <a:avLst/>
              </a:prstGeom>
              <a:noFill/>
            </p:spPr>
            <p:txBody>
              <a:bodyPr wrap="square" rtlCol="0">
                <a:spAutoFit/>
              </a:bodyPr>
              <a:lstStyle/>
              <a:p>
                <a:r>
                  <a:rPr lang="id-ID" sz="2133" dirty="0">
                    <a:solidFill>
                      <a:srgbClr val="13A89E"/>
                    </a:solidFill>
                    <a:latin typeface="Comfortaa" panose="020F0603070200060003" pitchFamily="34" charset="0"/>
                    <a:ea typeface="Open Sans Extrabold" pitchFamily="34" charset="0"/>
                    <a:cs typeface="Open Sans Extrabold" pitchFamily="34" charset="0"/>
                  </a:rPr>
                  <a:t>Innowwide</a:t>
                </a:r>
                <a:endParaRPr lang="en-US" sz="2133" dirty="0">
                  <a:solidFill>
                    <a:srgbClr val="13A89E"/>
                  </a:solidFill>
                  <a:latin typeface="Comfortaa" panose="020F0603070200060003" pitchFamily="34" charset="0"/>
                  <a:ea typeface="Open Sans Extrabold" pitchFamily="34" charset="0"/>
                  <a:cs typeface="Open Sans Extrabold" pitchFamily="34" charset="0"/>
                </a:endParaRPr>
              </a:p>
            </p:txBody>
          </p:sp>
        </p:grpSp>
        <p:sp>
          <p:nvSpPr>
            <p:cNvPr id="48" name="TextBox 7">
              <a:extLst>
                <a:ext uri="{FF2B5EF4-FFF2-40B4-BE49-F238E27FC236}">
                  <a16:creationId xmlns:a16="http://schemas.microsoft.com/office/drawing/2014/main" id="{22A9DE27-220F-4A40-AD80-E8CB8C0C78A4}"/>
                </a:ext>
              </a:extLst>
            </p:cNvPr>
            <p:cNvSpPr txBox="1"/>
            <p:nvPr/>
          </p:nvSpPr>
          <p:spPr>
            <a:xfrm>
              <a:off x="1845277" y="4764798"/>
              <a:ext cx="2910774" cy="420564"/>
            </a:xfrm>
            <a:prstGeom prst="rect">
              <a:avLst/>
            </a:prstGeom>
            <a:noFill/>
          </p:spPr>
          <p:txBody>
            <a:bodyPr wrap="square" rtlCol="0">
              <a:spAutoFit/>
            </a:bodyPr>
            <a:lstStyle/>
            <a:p>
              <a:pPr algn="ctr"/>
              <a:r>
                <a:rPr lang="id-ID" sz="2133" dirty="0">
                  <a:solidFill>
                    <a:srgbClr val="D7AC2F"/>
                  </a:solidFill>
                  <a:latin typeface="Comfortaa" panose="020F0603070200060003" pitchFamily="34" charset="0"/>
                  <a:ea typeface="Open Sans Extrabold" pitchFamily="34" charset="0"/>
                  <a:cs typeface="Open Sans Extrabold" pitchFamily="34" charset="0"/>
                </a:rPr>
                <a:t>G</a:t>
              </a:r>
              <a:r>
                <a:rPr lang="en-US" sz="2133" dirty="0" err="1" smtClean="0">
                  <a:solidFill>
                    <a:srgbClr val="D7AC2F"/>
                  </a:solidFill>
                  <a:latin typeface="Comfortaa" panose="020F0603070200060003" pitchFamily="34" charset="0"/>
                  <a:ea typeface="Open Sans Extrabold" pitchFamily="34" charset="0"/>
                  <a:cs typeface="Open Sans Extrabold" pitchFamily="34" charset="0"/>
                </a:rPr>
                <a:t>lobalstar</a:t>
              </a:r>
              <a:r>
                <a:rPr lang="tr-TR" sz="2133" dirty="0" smtClean="0">
                  <a:solidFill>
                    <a:srgbClr val="D7AC2F"/>
                  </a:solidFill>
                  <a:latin typeface="Comfortaa" panose="020F0603070200060003" pitchFamily="34" charset="0"/>
                  <a:ea typeface="Open Sans Extrabold" pitchFamily="34" charset="0"/>
                  <a:cs typeface="Open Sans Extrabold" pitchFamily="34" charset="0"/>
                </a:rPr>
                <a:t>s</a:t>
              </a:r>
              <a:endParaRPr lang="en-US" sz="2133" dirty="0">
                <a:solidFill>
                  <a:srgbClr val="D7AC2F"/>
                </a:solidFill>
                <a:latin typeface="Comfortaa" panose="020F0603070200060003" pitchFamily="34" charset="0"/>
                <a:ea typeface="Open Sans Extrabold" pitchFamily="34" charset="0"/>
                <a:cs typeface="Open Sans Extrabold" pitchFamily="34" charset="0"/>
              </a:endParaRPr>
            </a:p>
          </p:txBody>
        </p:sp>
      </p:grpSp>
      <p:sp>
        <p:nvSpPr>
          <p:cNvPr id="13" name="Metin kutusu 12"/>
          <p:cNvSpPr txBox="1"/>
          <p:nvPr/>
        </p:nvSpPr>
        <p:spPr>
          <a:xfrm>
            <a:off x="6573520" y="2011680"/>
            <a:ext cx="5222240" cy="3693319"/>
          </a:xfrm>
          <a:prstGeom prst="rect">
            <a:avLst/>
          </a:prstGeom>
          <a:noFill/>
        </p:spPr>
        <p:txBody>
          <a:bodyPr wrap="square" rtlCol="0">
            <a:spAutoFit/>
          </a:bodyPr>
          <a:lstStyle/>
          <a:p>
            <a:pPr marL="285750" indent="-285750" algn="l">
              <a:buFont typeface="Arial" panose="020B0604020202020204" pitchFamily="34" charset="0"/>
              <a:buChar char="•"/>
            </a:pPr>
            <a:r>
              <a:rPr lang="tr-TR" dirty="0" smtClean="0">
                <a:solidFill>
                  <a:srgbClr val="002060"/>
                </a:solidFill>
              </a:rPr>
              <a:t>EUREKA altında yer alan araçların tüm süreçlerinin yürütülmesi ve </a:t>
            </a:r>
            <a:r>
              <a:rPr lang="tr-TR" dirty="0" err="1" smtClean="0">
                <a:solidFill>
                  <a:srgbClr val="002060"/>
                </a:solidFill>
              </a:rPr>
              <a:t>sekreterya</a:t>
            </a:r>
            <a:r>
              <a:rPr lang="tr-TR" dirty="0" smtClean="0">
                <a:solidFill>
                  <a:srgbClr val="002060"/>
                </a:solidFill>
              </a:rPr>
              <a:t> ile olan koordinasyon Temmuz sonu itibariyle TEYDEB tarafından takip edilmeye başlanmıştır. </a:t>
            </a:r>
          </a:p>
          <a:p>
            <a:pPr marL="285750" indent="-285750" algn="l">
              <a:buFont typeface="Arial" panose="020B0604020202020204" pitchFamily="34" charset="0"/>
              <a:buChar char="•"/>
            </a:pPr>
            <a:endParaRPr lang="tr-TR" dirty="0" smtClean="0">
              <a:solidFill>
                <a:srgbClr val="002060"/>
              </a:solidFill>
            </a:endParaRPr>
          </a:p>
          <a:p>
            <a:pPr marL="285750" indent="-285750" algn="l">
              <a:buFont typeface="Arial" panose="020B0604020202020204" pitchFamily="34" charset="0"/>
              <a:buChar char="•"/>
            </a:pPr>
            <a:r>
              <a:rPr lang="tr-TR" dirty="0" smtClean="0">
                <a:solidFill>
                  <a:srgbClr val="002060"/>
                </a:solidFill>
              </a:rPr>
              <a:t>Bu değişiklik ile halihazırda yürütülen EUREKA araçlarının eşleştiği ulusal programlara uluslararası süreçlerden edinilen tecrübenin aktarılması planlanmaktadır.</a:t>
            </a:r>
          </a:p>
          <a:p>
            <a:pPr marL="285750" indent="-285750" algn="l">
              <a:buFont typeface="Arial" panose="020B0604020202020204" pitchFamily="34" charset="0"/>
              <a:buChar char="•"/>
            </a:pPr>
            <a:r>
              <a:rPr lang="tr-TR" dirty="0" smtClean="0">
                <a:solidFill>
                  <a:srgbClr val="002060"/>
                </a:solidFill>
              </a:rPr>
              <a:t>Plug-in </a:t>
            </a:r>
            <a:r>
              <a:rPr lang="tr-TR" dirty="0" err="1">
                <a:solidFill>
                  <a:srgbClr val="002060"/>
                </a:solidFill>
              </a:rPr>
              <a:t>to</a:t>
            </a:r>
            <a:r>
              <a:rPr lang="tr-TR" dirty="0">
                <a:solidFill>
                  <a:srgbClr val="002060"/>
                </a:solidFill>
              </a:rPr>
              <a:t> </a:t>
            </a:r>
            <a:r>
              <a:rPr lang="tr-TR" dirty="0" smtClean="0">
                <a:solidFill>
                  <a:srgbClr val="002060"/>
                </a:solidFill>
              </a:rPr>
              <a:t>EIC: uygun </a:t>
            </a:r>
            <a:r>
              <a:rPr lang="tr-TR" dirty="0">
                <a:solidFill>
                  <a:srgbClr val="002060"/>
                </a:solidFill>
              </a:rPr>
              <a:t>bulunan </a:t>
            </a:r>
            <a:r>
              <a:rPr lang="tr-TR" dirty="0" smtClean="0">
                <a:solidFill>
                  <a:srgbClr val="002060"/>
                </a:solidFill>
              </a:rPr>
              <a:t>programlar</a:t>
            </a:r>
          </a:p>
          <a:p>
            <a:pPr marL="742950" lvl="1" indent="-285750">
              <a:buFont typeface="Arial" panose="020B0604020202020204" pitchFamily="34" charset="0"/>
              <a:buChar char="•"/>
            </a:pPr>
            <a:r>
              <a:rPr lang="tr-TR" dirty="0" smtClean="0">
                <a:solidFill>
                  <a:srgbClr val="002060"/>
                </a:solidFill>
              </a:rPr>
              <a:t>1501</a:t>
            </a:r>
          </a:p>
          <a:p>
            <a:pPr marL="742950" lvl="1" indent="-285750">
              <a:buFont typeface="Arial" panose="020B0604020202020204" pitchFamily="34" charset="0"/>
              <a:buChar char="•"/>
            </a:pPr>
            <a:r>
              <a:rPr lang="tr-TR" dirty="0" smtClean="0">
                <a:solidFill>
                  <a:srgbClr val="002060"/>
                </a:solidFill>
              </a:rPr>
              <a:t>1507 </a:t>
            </a:r>
          </a:p>
          <a:p>
            <a:pPr marL="742950" lvl="1" indent="-285750">
              <a:buFont typeface="Arial" panose="020B0604020202020204" pitchFamily="34" charset="0"/>
              <a:buChar char="•"/>
            </a:pPr>
            <a:r>
              <a:rPr lang="tr-TR" dirty="0" smtClean="0">
                <a:solidFill>
                  <a:srgbClr val="002060"/>
                </a:solidFill>
              </a:rPr>
              <a:t>1707</a:t>
            </a:r>
            <a:endParaRPr lang="en-US" dirty="0" smtClean="0">
              <a:solidFill>
                <a:srgbClr val="002060"/>
              </a:solidFill>
            </a:endParaRPr>
          </a:p>
        </p:txBody>
      </p:sp>
      <p:sp>
        <p:nvSpPr>
          <p:cNvPr id="15" name="Dikdörtgen 14">
            <a:extLst>
              <a:ext uri="{FF2B5EF4-FFF2-40B4-BE49-F238E27FC236}">
                <a16:creationId xmlns:a16="http://schemas.microsoft.com/office/drawing/2014/main" id="{8AAE0B0F-3BA0-415F-AE2B-E98967211B07}"/>
              </a:ext>
            </a:extLst>
          </p:cNvPr>
          <p:cNvSpPr/>
          <p:nvPr/>
        </p:nvSpPr>
        <p:spPr>
          <a:xfrm>
            <a:off x="4100671" y="33614"/>
            <a:ext cx="4028667" cy="553998"/>
          </a:xfrm>
          <a:prstGeom prst="rect">
            <a:avLst/>
          </a:prstGeom>
        </p:spPr>
        <p:txBody>
          <a:bodyPr wrap="none">
            <a:spAutoFit/>
          </a:bodyPr>
          <a:lstStyle/>
          <a:p>
            <a:pPr marR="0" lvl="0" indent="0" algn="ctr" fontAlgn="auto">
              <a:lnSpc>
                <a:spcPct val="100000"/>
              </a:lnSpc>
              <a:spcBef>
                <a:spcPts val="0"/>
              </a:spcBef>
              <a:spcAft>
                <a:spcPts val="0"/>
              </a:spcAft>
              <a:buClrTx/>
              <a:buSzTx/>
              <a:buFontTx/>
              <a:buNone/>
              <a:tabLst/>
              <a:defRPr/>
            </a:pPr>
            <a:r>
              <a:rPr lang="tr-TR" sz="3000" b="1" dirty="0">
                <a:solidFill>
                  <a:srgbClr val="E20613"/>
                </a:solidFill>
                <a:latin typeface="Arial" panose="020B0604020202020204" pitchFamily="34" charset="0"/>
                <a:cs typeface="Arial" panose="020B0604020202020204" pitchFamily="34" charset="0"/>
              </a:rPr>
              <a:t>Uluslararası Süreçler</a:t>
            </a:r>
          </a:p>
        </p:txBody>
      </p:sp>
      <p:sp>
        <p:nvSpPr>
          <p:cNvPr id="16" name="Dikdörtgen 1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120401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Resim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164" y="1039713"/>
            <a:ext cx="7851757" cy="5026313"/>
          </a:xfrm>
          <a:prstGeom prst="rect">
            <a:avLst/>
          </a:prstGeom>
        </p:spPr>
      </p:pic>
      <p:sp>
        <p:nvSpPr>
          <p:cNvPr id="26" name="Dikdörtgen 25">
            <a:extLst>
              <a:ext uri="{FF2B5EF4-FFF2-40B4-BE49-F238E27FC236}">
                <a16:creationId xmlns:a16="http://schemas.microsoft.com/office/drawing/2014/main" id="{8AAE0B0F-3BA0-415F-AE2B-E98967211B07}"/>
              </a:ext>
            </a:extLst>
          </p:cNvPr>
          <p:cNvSpPr/>
          <p:nvPr/>
        </p:nvSpPr>
        <p:spPr>
          <a:xfrm>
            <a:off x="230156" y="33614"/>
            <a:ext cx="11769697" cy="553998"/>
          </a:xfrm>
          <a:prstGeom prst="rect">
            <a:avLst/>
          </a:prstGeom>
        </p:spPr>
        <p:txBody>
          <a:bodyPr wrap="none">
            <a:spAutoFit/>
          </a:bodyPr>
          <a:lstStyle/>
          <a:p>
            <a:pPr marR="0" lvl="0" indent="0" algn="ctr" fontAlgn="auto">
              <a:lnSpc>
                <a:spcPct val="100000"/>
              </a:lnSpc>
              <a:spcBef>
                <a:spcPts val="0"/>
              </a:spcBef>
              <a:spcAft>
                <a:spcPts val="0"/>
              </a:spcAft>
              <a:buClrTx/>
              <a:buSzTx/>
              <a:buFontTx/>
              <a:buNone/>
              <a:tabLst/>
              <a:defRPr/>
            </a:pPr>
            <a:r>
              <a:rPr lang="tr-TR" sz="3000" b="1" dirty="0">
                <a:solidFill>
                  <a:srgbClr val="E20613"/>
                </a:solidFill>
                <a:latin typeface="Arial" panose="020B0604020202020204" pitchFamily="34" charset="0"/>
                <a:cs typeface="Arial" panose="020B0604020202020204" pitchFamily="34" charset="0"/>
              </a:rPr>
              <a:t>1509 - Uluslararası Sanayi Ar-Ge Projeleri Destekleme </a:t>
            </a:r>
            <a:r>
              <a:rPr lang="tr-TR" sz="3000" b="1" dirty="0" err="1">
                <a:solidFill>
                  <a:srgbClr val="E20613"/>
                </a:solidFill>
                <a:latin typeface="Arial" panose="020B0604020202020204" pitchFamily="34" charset="0"/>
                <a:cs typeface="Arial" panose="020B0604020202020204" pitchFamily="34" charset="0"/>
              </a:rPr>
              <a:t>Prog</a:t>
            </a:r>
            <a:r>
              <a:rPr lang="tr-TR" sz="3000" b="1" dirty="0">
                <a:solidFill>
                  <a:srgbClr val="E20613"/>
                </a:solidFill>
                <a:latin typeface="Arial" panose="020B0604020202020204" pitchFamily="34" charset="0"/>
                <a:cs typeface="Arial" panose="020B0604020202020204" pitchFamily="34" charset="0"/>
              </a:rPr>
              <a:t>ramı</a:t>
            </a:r>
          </a:p>
        </p:txBody>
      </p:sp>
      <p:pic>
        <p:nvPicPr>
          <p:cNvPr id="12" name="Resim 11"/>
          <p:cNvPicPr>
            <a:picLocks noChangeAspect="1"/>
          </p:cNvPicPr>
          <p:nvPr/>
        </p:nvPicPr>
        <p:blipFill>
          <a:blip r:embed="rId4"/>
          <a:stretch>
            <a:fillRect/>
          </a:stretch>
        </p:blipFill>
        <p:spPr>
          <a:xfrm>
            <a:off x="30434" y="1136900"/>
            <a:ext cx="3637730" cy="1072447"/>
          </a:xfrm>
          <a:prstGeom prst="rect">
            <a:avLst/>
          </a:prstGeom>
        </p:spPr>
      </p:pic>
      <p:sp>
        <p:nvSpPr>
          <p:cNvPr id="13" name="Rectangle 23"/>
          <p:cNvSpPr/>
          <p:nvPr/>
        </p:nvSpPr>
        <p:spPr>
          <a:xfrm>
            <a:off x="200376" y="1257063"/>
            <a:ext cx="964504" cy="456535"/>
          </a:xfrm>
          <a:prstGeom prst="rect">
            <a:avLst/>
          </a:prstGeom>
        </p:spPr>
        <p:txBody>
          <a:bodyPr wrap="square">
            <a:spAutoFit/>
          </a:bodyPr>
          <a:lstStyle/>
          <a:p>
            <a:pPr algn="ctr" defTabSz="889000">
              <a:lnSpc>
                <a:spcPct val="150000"/>
              </a:lnSpc>
              <a:spcAft>
                <a:spcPts val="300"/>
              </a:spcAft>
            </a:pPr>
            <a:r>
              <a:rPr lang="tr-TR" dirty="0">
                <a:solidFill>
                  <a:prstClr val="white"/>
                </a:solidFill>
                <a:latin typeface="Arial" pitchFamily="34" charset="0"/>
                <a:ea typeface="MS PGothic" pitchFamily="34" charset="-128"/>
                <a:cs typeface="Arial" panose="020B0604020202020204" pitchFamily="34" charset="0"/>
              </a:rPr>
              <a:t>1509</a:t>
            </a:r>
          </a:p>
        </p:txBody>
      </p:sp>
      <p:sp>
        <p:nvSpPr>
          <p:cNvPr id="14" name="Rectangle 42"/>
          <p:cNvSpPr/>
          <p:nvPr/>
        </p:nvSpPr>
        <p:spPr>
          <a:xfrm>
            <a:off x="1105246" y="1159185"/>
            <a:ext cx="2475684" cy="723275"/>
          </a:xfrm>
          <a:prstGeom prst="rect">
            <a:avLst/>
          </a:prstGeom>
        </p:spPr>
        <p:txBody>
          <a:bodyPr wrap="square">
            <a:spAutoFit/>
          </a:bodyPr>
          <a:lstStyle/>
          <a:p>
            <a:pPr defTabSz="889000">
              <a:spcAft>
                <a:spcPts val="600"/>
              </a:spcAft>
            </a:pPr>
            <a:r>
              <a:rPr lang="tr-TR" dirty="0">
                <a:solidFill>
                  <a:prstClr val="white"/>
                </a:solidFill>
                <a:latin typeface="Arial" pitchFamily="34" charset="0"/>
                <a:ea typeface="MS PGothic" pitchFamily="34" charset="-128"/>
                <a:cs typeface="Arial" panose="020B0604020202020204" pitchFamily="34" charset="0"/>
              </a:rPr>
              <a:t>Uluslararası Sanayi</a:t>
            </a:r>
          </a:p>
          <a:p>
            <a:pPr defTabSz="889000">
              <a:spcAft>
                <a:spcPts val="600"/>
              </a:spcAft>
            </a:pPr>
            <a:r>
              <a:rPr lang="tr-TR" dirty="0">
                <a:solidFill>
                  <a:prstClr val="white"/>
                </a:solidFill>
                <a:latin typeface="Arial" pitchFamily="34" charset="0"/>
                <a:ea typeface="MS PGothic" pitchFamily="34" charset="-128"/>
                <a:cs typeface="Arial" panose="020B0604020202020204" pitchFamily="34" charset="0"/>
              </a:rPr>
              <a:t>AR-GE Desteği</a:t>
            </a:r>
          </a:p>
        </p:txBody>
      </p:sp>
      <p:pic>
        <p:nvPicPr>
          <p:cNvPr id="22" name="Resim 21"/>
          <p:cNvPicPr>
            <a:picLocks noChangeAspect="1"/>
          </p:cNvPicPr>
          <p:nvPr/>
        </p:nvPicPr>
        <p:blipFill>
          <a:blip r:embed="rId5"/>
          <a:stretch>
            <a:fillRect/>
          </a:stretch>
        </p:blipFill>
        <p:spPr>
          <a:xfrm>
            <a:off x="55953" y="731846"/>
            <a:ext cx="669591" cy="521250"/>
          </a:xfrm>
          <a:prstGeom prst="rect">
            <a:avLst/>
          </a:prstGeom>
        </p:spPr>
      </p:pic>
      <p:grpSp>
        <p:nvGrpSpPr>
          <p:cNvPr id="3" name="Grup 2"/>
          <p:cNvGrpSpPr/>
          <p:nvPr/>
        </p:nvGrpSpPr>
        <p:grpSpPr>
          <a:xfrm>
            <a:off x="406233" y="2441397"/>
            <a:ext cx="2951893" cy="2461358"/>
            <a:chOff x="406233" y="2441397"/>
            <a:chExt cx="2951893" cy="2461358"/>
          </a:xfrm>
        </p:grpSpPr>
        <p:sp>
          <p:nvSpPr>
            <p:cNvPr id="43" name="Yuvarlatılmış Dikdörtgen 42"/>
            <p:cNvSpPr/>
            <p:nvPr/>
          </p:nvSpPr>
          <p:spPr>
            <a:xfrm>
              <a:off x="639767" y="2742755"/>
              <a:ext cx="2520000" cy="216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a:p>
          </p:txBody>
        </p:sp>
        <p:sp>
          <p:nvSpPr>
            <p:cNvPr id="44" name="Dolu Çerçeve 43"/>
            <p:cNvSpPr/>
            <p:nvPr/>
          </p:nvSpPr>
          <p:spPr>
            <a:xfrm>
              <a:off x="406233" y="2441397"/>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Dikdörtgen 44"/>
            <p:cNvSpPr/>
            <p:nvPr/>
          </p:nvSpPr>
          <p:spPr>
            <a:xfrm>
              <a:off x="717256" y="3676395"/>
              <a:ext cx="2323497" cy="41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8 Metin kutusu"/>
            <p:cNvSpPr txBox="1"/>
            <p:nvPr/>
          </p:nvSpPr>
          <p:spPr>
            <a:xfrm>
              <a:off x="514350" y="2498583"/>
              <a:ext cx="2707820"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Kimler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Başvurabilir?</a:t>
              </a:r>
            </a:p>
          </p:txBody>
        </p:sp>
        <p:sp>
          <p:nvSpPr>
            <p:cNvPr id="25" name="Rectangle 2"/>
            <p:cNvSpPr/>
            <p:nvPr/>
          </p:nvSpPr>
          <p:spPr>
            <a:xfrm>
              <a:off x="688231" y="3788925"/>
              <a:ext cx="2669895" cy="584775"/>
            </a:xfrm>
            <a:prstGeom prst="rect">
              <a:avLst/>
            </a:prstGeom>
          </p:spPr>
          <p:txBody>
            <a:bodyPr wrap="square">
              <a:spAutoFit/>
            </a:bodyPr>
            <a:lstStyle/>
            <a:p>
              <a:pPr lvl="0">
                <a:defRPr/>
              </a:pPr>
              <a:r>
                <a:rPr lang="tr-TR" sz="1600" dirty="0">
                  <a:latin typeface="Arial" panose="020B0604020202020204" pitchFamily="34" charset="0"/>
                  <a:cs typeface="Arial" panose="020B0604020202020204" pitchFamily="34" charset="0"/>
                </a:rPr>
                <a:t>Türkiye’deki yerleşik sermaye şirketleri </a:t>
              </a:r>
            </a:p>
          </p:txBody>
        </p:sp>
        <p:sp>
          <p:nvSpPr>
            <p:cNvPr id="27" name="Dikdörtgen 26"/>
            <p:cNvSpPr/>
            <p:nvPr/>
          </p:nvSpPr>
          <p:spPr>
            <a:xfrm>
              <a:off x="639767" y="3312481"/>
              <a:ext cx="2456122" cy="338554"/>
            </a:xfrm>
            <a:prstGeom prst="rect">
              <a:avLst/>
            </a:prstGeom>
          </p:spPr>
          <p:txBody>
            <a:bodyPr wrap="none">
              <a:spAutoFit/>
            </a:bodyPr>
            <a:lstStyle/>
            <a:p>
              <a:pPr lvl="0">
                <a:defRPr/>
              </a:pPr>
              <a:r>
                <a:rPr lang="tr-TR" sz="1600" b="1" dirty="0">
                  <a:latin typeface="Arial" panose="020B0604020202020204" pitchFamily="34" charset="0"/>
                  <a:cs typeface="Arial" panose="020B0604020202020204" pitchFamily="34" charset="0"/>
                </a:rPr>
                <a:t>Özel Sektör Kuruluşları</a:t>
              </a:r>
            </a:p>
          </p:txBody>
        </p:sp>
      </p:grpSp>
      <p:sp>
        <p:nvSpPr>
          <p:cNvPr id="31" name="8 Metin kutusu"/>
          <p:cNvSpPr txBox="1"/>
          <p:nvPr/>
        </p:nvSpPr>
        <p:spPr>
          <a:xfrm>
            <a:off x="6254842" y="1045908"/>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Destek Özellikleri</a:t>
            </a:r>
          </a:p>
        </p:txBody>
      </p:sp>
      <p:sp>
        <p:nvSpPr>
          <p:cNvPr id="32" name="Dikdörtgen 31"/>
          <p:cNvSpPr/>
          <p:nvPr/>
        </p:nvSpPr>
        <p:spPr>
          <a:xfrm>
            <a:off x="5109321" y="1862266"/>
            <a:ext cx="1710725"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Destek Süresi</a:t>
            </a:r>
          </a:p>
        </p:txBody>
      </p:sp>
      <p:sp>
        <p:nvSpPr>
          <p:cNvPr id="33" name="Dikdörtgen 32"/>
          <p:cNvSpPr/>
          <p:nvPr/>
        </p:nvSpPr>
        <p:spPr>
          <a:xfrm>
            <a:off x="5096620" y="2788685"/>
            <a:ext cx="825867"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Bütçe</a:t>
            </a:r>
          </a:p>
        </p:txBody>
      </p:sp>
      <p:sp>
        <p:nvSpPr>
          <p:cNvPr id="34" name="Dikdörtgen 33"/>
          <p:cNvSpPr/>
          <p:nvPr/>
        </p:nvSpPr>
        <p:spPr>
          <a:xfrm>
            <a:off x="5096620" y="3711981"/>
            <a:ext cx="1608133"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Destek Oranı</a:t>
            </a:r>
          </a:p>
        </p:txBody>
      </p:sp>
      <p:sp>
        <p:nvSpPr>
          <p:cNvPr id="35" name="Dikdörtgen 34"/>
          <p:cNvSpPr/>
          <p:nvPr/>
        </p:nvSpPr>
        <p:spPr>
          <a:xfrm>
            <a:off x="5115606" y="4660078"/>
            <a:ext cx="2018501"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Başvuru Dönemi</a:t>
            </a:r>
          </a:p>
        </p:txBody>
      </p:sp>
      <p:sp>
        <p:nvSpPr>
          <p:cNvPr id="36" name="Dikdörtgen 35"/>
          <p:cNvSpPr/>
          <p:nvPr/>
        </p:nvSpPr>
        <p:spPr>
          <a:xfrm>
            <a:off x="7765854" y="1713546"/>
            <a:ext cx="4200061" cy="584775"/>
          </a:xfrm>
          <a:prstGeom prst="rect">
            <a:avLst/>
          </a:prstGeom>
        </p:spPr>
        <p:txBody>
          <a:bodyPr wrap="none">
            <a:spAutoFit/>
          </a:bodyPr>
          <a:lstStyle/>
          <a:p>
            <a:r>
              <a:rPr lang="tr-TR" sz="1600" dirty="0">
                <a:latin typeface="Arial" panose="020B0604020202020204" pitchFamily="34" charset="0"/>
                <a:cs typeface="Arial" panose="020B0604020202020204" pitchFamily="34" charset="0"/>
              </a:rPr>
              <a:t>Uluslararası programın şartlarına</a:t>
            </a:r>
          </a:p>
          <a:p>
            <a:r>
              <a:rPr lang="tr-TR" sz="1600" dirty="0">
                <a:latin typeface="Arial" panose="020B0604020202020204" pitchFamily="34" charset="0"/>
                <a:cs typeface="Arial" panose="020B0604020202020204" pitchFamily="34" charset="0"/>
              </a:rPr>
              <a:t>(uluslararası çağrı dokümanı) göre belirlenir.</a:t>
            </a:r>
          </a:p>
        </p:txBody>
      </p:sp>
      <p:sp>
        <p:nvSpPr>
          <p:cNvPr id="37" name="Dikdörtgen 36"/>
          <p:cNvSpPr/>
          <p:nvPr/>
        </p:nvSpPr>
        <p:spPr>
          <a:xfrm>
            <a:off x="7771742" y="2613227"/>
            <a:ext cx="3929191" cy="584775"/>
          </a:xfrm>
          <a:prstGeom prst="rect">
            <a:avLst/>
          </a:prstGeom>
        </p:spPr>
        <p:txBody>
          <a:bodyPr wrap="square">
            <a:spAutoFit/>
          </a:bodyPr>
          <a:lstStyle/>
          <a:p>
            <a:r>
              <a:rPr lang="tr-TR" sz="1600" dirty="0">
                <a:latin typeface="Arial" panose="020B0604020202020204" pitchFamily="34" charset="0"/>
                <a:cs typeface="Arial" panose="020B0604020202020204" pitchFamily="34" charset="0"/>
              </a:rPr>
              <a:t>Uluslararası programın şartlarına </a:t>
            </a:r>
          </a:p>
          <a:p>
            <a:r>
              <a:rPr lang="tr-TR" sz="1600" dirty="0">
                <a:latin typeface="Arial" panose="020B0604020202020204" pitchFamily="34" charset="0"/>
                <a:cs typeface="Arial" panose="020B0604020202020204" pitchFamily="34" charset="0"/>
              </a:rPr>
              <a:t>göre belirlenir.</a:t>
            </a:r>
          </a:p>
        </p:txBody>
      </p:sp>
      <p:sp>
        <p:nvSpPr>
          <p:cNvPr id="38" name="Dikdörtgen 37"/>
          <p:cNvSpPr/>
          <p:nvPr/>
        </p:nvSpPr>
        <p:spPr>
          <a:xfrm>
            <a:off x="7754568" y="3465685"/>
            <a:ext cx="4095993" cy="815608"/>
          </a:xfrm>
          <a:prstGeom prst="rect">
            <a:avLst/>
          </a:prstGeom>
        </p:spPr>
        <p:txBody>
          <a:bodyPr wrap="none">
            <a:spAutoFit/>
          </a:bodyPr>
          <a:lstStyle/>
          <a:p>
            <a:r>
              <a:rPr lang="tr-TR" sz="1600" dirty="0">
                <a:latin typeface="Arial" panose="020B0604020202020204" pitchFamily="34" charset="0"/>
                <a:cs typeface="Arial" panose="020B0604020202020204" pitchFamily="34" charset="0"/>
              </a:rPr>
              <a:t>KOBİ                  </a:t>
            </a:r>
            <a:r>
              <a:rPr lang="tr-TR" sz="1600" dirty="0">
                <a:latin typeface="Arial" panose="020B0604020202020204" pitchFamily="34" charset="0"/>
                <a:cs typeface="Arial" panose="020B0604020202020204" pitchFamily="34" charset="0"/>
                <a:sym typeface="Wingdings" panose="05000000000000000000" pitchFamily="2" charset="2"/>
              </a:rPr>
              <a:t> </a:t>
            </a:r>
            <a:r>
              <a:rPr lang="tr-TR" sz="1600" b="1" dirty="0">
                <a:latin typeface="Arial" panose="020B0604020202020204" pitchFamily="34" charset="0"/>
                <a:cs typeface="Arial" panose="020B0604020202020204" pitchFamily="34" charset="0"/>
              </a:rPr>
              <a:t>% 75 </a:t>
            </a:r>
          </a:p>
          <a:p>
            <a:r>
              <a:rPr lang="tr-TR" sz="1600" dirty="0">
                <a:latin typeface="Arial" panose="020B0604020202020204" pitchFamily="34" charset="0"/>
                <a:cs typeface="Arial" panose="020B0604020202020204" pitchFamily="34" charset="0"/>
              </a:rPr>
              <a:t>Büyük Şirket       </a:t>
            </a:r>
            <a:r>
              <a:rPr lang="tr-TR" sz="1600" dirty="0">
                <a:latin typeface="Arial" panose="020B0604020202020204" pitchFamily="34" charset="0"/>
                <a:cs typeface="Arial" panose="020B0604020202020204" pitchFamily="34" charset="0"/>
                <a:sym typeface="Wingdings" panose="05000000000000000000" pitchFamily="2" charset="2"/>
              </a:rPr>
              <a:t> </a:t>
            </a:r>
            <a:r>
              <a:rPr lang="tr-TR" sz="1600" b="1" dirty="0">
                <a:latin typeface="Arial" panose="020B0604020202020204" pitchFamily="34" charset="0"/>
                <a:cs typeface="Arial" panose="020B0604020202020204" pitchFamily="34" charset="0"/>
              </a:rPr>
              <a:t>% 60</a:t>
            </a:r>
          </a:p>
          <a:p>
            <a:pPr marL="285750" indent="-285750">
              <a:buFont typeface="Arial" panose="020B0604020202020204" pitchFamily="34" charset="0"/>
              <a:buChar char="•"/>
            </a:pPr>
            <a:r>
              <a:rPr lang="tr-TR" sz="1500" dirty="0">
                <a:latin typeface="Arial" panose="020B0604020202020204" pitchFamily="34" charset="0"/>
                <a:cs typeface="Arial" panose="020B0604020202020204" pitchFamily="34" charset="0"/>
              </a:rPr>
              <a:t>Proje bütçesinin </a:t>
            </a:r>
            <a:r>
              <a:rPr lang="tr-TR" sz="1500" b="1" dirty="0">
                <a:latin typeface="Arial" panose="020B0604020202020204" pitchFamily="34" charset="0"/>
                <a:cs typeface="Arial" panose="020B0604020202020204" pitchFamily="34" charset="0"/>
              </a:rPr>
              <a:t>%30</a:t>
            </a:r>
            <a:r>
              <a:rPr lang="tr-TR" sz="1500" dirty="0">
                <a:latin typeface="Arial" panose="020B0604020202020204" pitchFamily="34" charset="0"/>
                <a:cs typeface="Arial" panose="020B0604020202020204" pitchFamily="34" charset="0"/>
              </a:rPr>
              <a:t>’una kadar ön ödeme</a:t>
            </a:r>
            <a:endParaRPr lang="sv-SE" sz="1500" b="1" dirty="0">
              <a:solidFill>
                <a:schemeClr val="dk1"/>
              </a:solidFill>
              <a:latin typeface="Arial" panose="020B0604020202020204" pitchFamily="34" charset="0"/>
              <a:cs typeface="Arial" panose="020B0604020202020204" pitchFamily="34" charset="0"/>
            </a:endParaRPr>
          </a:p>
        </p:txBody>
      </p:sp>
      <p:sp>
        <p:nvSpPr>
          <p:cNvPr id="39" name="Dikdörtgen 38"/>
          <p:cNvSpPr/>
          <p:nvPr/>
        </p:nvSpPr>
        <p:spPr>
          <a:xfrm>
            <a:off x="7734942" y="4470776"/>
            <a:ext cx="4388702" cy="761747"/>
          </a:xfrm>
          <a:prstGeom prst="rect">
            <a:avLst/>
          </a:prstGeom>
        </p:spPr>
        <p:txBody>
          <a:bodyPr wrap="none">
            <a:spAutoFit/>
          </a:bodyPr>
          <a:lstStyle/>
          <a:p>
            <a:pPr>
              <a:defRPr/>
            </a:pPr>
            <a:r>
              <a:rPr lang="tr-TR" sz="1450" dirty="0">
                <a:latin typeface="Arial" panose="020B0604020202020204" pitchFamily="34" charset="0"/>
                <a:cs typeface="Arial" panose="020B0604020202020204" pitchFamily="34" charset="0"/>
              </a:rPr>
              <a:t>Çağrılı uluslararası programlarda başvuru </a:t>
            </a:r>
          </a:p>
          <a:p>
            <a:pPr>
              <a:defRPr/>
            </a:pPr>
            <a:r>
              <a:rPr lang="tr-TR" sz="1450" dirty="0">
                <a:latin typeface="Arial" panose="020B0604020202020204" pitchFamily="34" charset="0"/>
                <a:cs typeface="Arial" panose="020B0604020202020204" pitchFamily="34" charset="0"/>
              </a:rPr>
              <a:t>süresi belirtilir. Sürekli başvuru alınan uluslararası</a:t>
            </a:r>
          </a:p>
          <a:p>
            <a:pPr>
              <a:defRPr/>
            </a:pPr>
            <a:r>
              <a:rPr lang="tr-TR" sz="1450" dirty="0">
                <a:latin typeface="Arial" panose="020B0604020202020204" pitchFamily="34" charset="0"/>
                <a:cs typeface="Arial" panose="020B0604020202020204" pitchFamily="34" charset="0"/>
              </a:rPr>
              <a:t>programlarda zaman kısıtlaması bulunmamaktadır.</a:t>
            </a:r>
          </a:p>
        </p:txBody>
      </p:sp>
      <p:sp>
        <p:nvSpPr>
          <p:cNvPr id="2" name="Rectangle 1"/>
          <p:cNvSpPr/>
          <p:nvPr/>
        </p:nvSpPr>
        <p:spPr>
          <a:xfrm>
            <a:off x="4372605" y="5505668"/>
            <a:ext cx="6351108" cy="584775"/>
          </a:xfrm>
          <a:prstGeom prst="rect">
            <a:avLst/>
          </a:prstGeom>
        </p:spPr>
        <p:txBody>
          <a:bodyPr wrap="square">
            <a:spAutoFit/>
          </a:bodyPr>
          <a:lstStyle/>
          <a:p>
            <a:pPr algn="ctr">
              <a:spcAft>
                <a:spcPts val="600"/>
              </a:spcAft>
              <a:defRPr/>
            </a:pPr>
            <a:r>
              <a:rPr lang="tr-TR" sz="1600" dirty="0">
                <a:latin typeface="Arial" panose="020B0604020202020204" pitchFamily="34" charset="0"/>
                <a:cs typeface="Arial" panose="020B0604020202020204" pitchFamily="34" charset="0"/>
              </a:rPr>
              <a:t>Uluslararası ortaklı projeler (EUREKA Network, EUREKA Küme/Şemsiye gibi EUREKA Programları) destekleniyor.</a:t>
            </a:r>
          </a:p>
        </p:txBody>
      </p:sp>
      <p:sp>
        <p:nvSpPr>
          <p:cNvPr id="40" name="Dikdörtgen 3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7"/>
          <p:cNvSpPr/>
          <p:nvPr/>
        </p:nvSpPr>
        <p:spPr>
          <a:xfrm>
            <a:off x="304800" y="4989986"/>
            <a:ext cx="3271597" cy="1384995"/>
          </a:xfrm>
          <a:prstGeom prst="rect">
            <a:avLst/>
          </a:prstGeom>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spc="-1" dirty="0">
                <a:solidFill>
                  <a:prstClr val="black"/>
                </a:solidFill>
                <a:latin typeface="Calibri"/>
              </a:rPr>
              <a:t>Ticarileşme Puanı:</a:t>
            </a:r>
          </a:p>
          <a:p>
            <a:pPr lvl="0" algn="just">
              <a:defRPr/>
            </a:pPr>
            <a:r>
              <a:rPr lang="tr-TR" sz="1200" dirty="0">
                <a:latin typeface="Arial" panose="020B0604020202020204" pitchFamily="34" charset="0"/>
                <a:cs typeface="Arial" panose="020B0604020202020204" pitchFamily="34" charset="0"/>
              </a:rPr>
              <a:t>Firmanın geçmiş projelerindeki ticarileşme performansına göre ek puan verilmektedir.</a:t>
            </a:r>
          </a:p>
          <a:p>
            <a:pPr lvl="0" algn="just">
              <a:defRPr/>
            </a:pPr>
            <a:r>
              <a:rPr lang="tr-TR" sz="1200" b="1" spc="-1" dirty="0">
                <a:solidFill>
                  <a:prstClr val="black"/>
                </a:solidFill>
                <a:latin typeface="Calibri"/>
              </a:rPr>
              <a:t>(Kurul değerlendirmesine bağlı olarak 5-10 puan arası)</a:t>
            </a:r>
          </a:p>
          <a:p>
            <a:pPr lvl="0" algn="just">
              <a:defRPr/>
            </a:pPr>
            <a:r>
              <a:rPr lang="tr-TR" sz="1200" dirty="0">
                <a:latin typeface="Arial" panose="020B0604020202020204" pitchFamily="34" charset="0"/>
                <a:cs typeface="Arial" panose="020B0604020202020204" pitchFamily="34" charset="0"/>
              </a:rPr>
              <a:t>Ticarileşen projeler arasında herhangi birinde ihracat yapıldı ise </a:t>
            </a:r>
            <a:r>
              <a:rPr lang="tr-TR" sz="1200" b="1" dirty="0">
                <a:latin typeface="Arial" panose="020B0604020202020204" pitchFamily="34" charset="0"/>
                <a:cs typeface="Arial" panose="020B0604020202020204" pitchFamily="34" charset="0"/>
              </a:rPr>
              <a:t>+2</a:t>
            </a:r>
            <a:r>
              <a:rPr lang="tr-TR" sz="1200" dirty="0">
                <a:latin typeface="Arial" panose="020B0604020202020204" pitchFamily="34" charset="0"/>
                <a:cs typeface="Arial" panose="020B0604020202020204" pitchFamily="34" charset="0"/>
              </a:rPr>
              <a:t> ek puan verilmektedir.</a:t>
            </a:r>
          </a:p>
        </p:txBody>
      </p:sp>
      <p:sp>
        <p:nvSpPr>
          <p:cNvPr id="41" name="Dikdörtgen 40"/>
          <p:cNvSpPr/>
          <p:nvPr/>
        </p:nvSpPr>
        <p:spPr>
          <a:xfrm>
            <a:off x="6391275" y="6586295"/>
            <a:ext cx="5065269" cy="214482"/>
          </a:xfrm>
          <a:prstGeom prst="rect">
            <a:avLst/>
          </a:prstGeom>
        </p:spPr>
        <p:txBody>
          <a:bodyPr wrap="square">
            <a:spAutoFit/>
          </a:bodyPr>
          <a:lstStyle/>
          <a:p>
            <a:pPr>
              <a:lnSpc>
                <a:spcPct val="107000"/>
              </a:lnSpc>
              <a:spcAft>
                <a:spcPts val="800"/>
              </a:spcAft>
            </a:pPr>
            <a:r>
              <a:rPr lang="tr-TR" sz="800" dirty="0">
                <a:latin typeface="Arial" panose="020B0604020202020204" pitchFamily="34" charset="0"/>
                <a:ea typeface="Times New Roman" panose="02020603050405020304" pitchFamily="18" charset="0"/>
                <a:cs typeface="Arial" panose="020B0604020202020204" pitchFamily="34" charset="0"/>
              </a:rPr>
              <a:t>TEYDEB Senetle Transfer Ödemesi (Ön Ödeme) Üst Sınırı dönem başına </a:t>
            </a:r>
            <a:r>
              <a:rPr lang="tr-TR" sz="800" dirty="0">
                <a:solidFill>
                  <a:srgbClr val="FF0000"/>
                </a:solidFill>
                <a:latin typeface="Arial" panose="020B0604020202020204" pitchFamily="34" charset="0"/>
                <a:ea typeface="Times New Roman" panose="02020603050405020304" pitchFamily="18" charset="0"/>
                <a:cs typeface="Arial" panose="020B0604020202020204" pitchFamily="34" charset="0"/>
              </a:rPr>
              <a:t>1.400.000 TL</a:t>
            </a:r>
            <a:r>
              <a:rPr lang="tr-TR" sz="800" dirty="0">
                <a:latin typeface="Arial" panose="020B0604020202020204" pitchFamily="34" charset="0"/>
                <a:ea typeface="Times New Roman" panose="02020603050405020304" pitchFamily="18" charset="0"/>
                <a:cs typeface="Arial" panose="020B0604020202020204" pitchFamily="34" charset="0"/>
              </a:rPr>
              <a:t>’ye çıkarılmıştır.</a:t>
            </a:r>
            <a:endParaRPr lang="tr-TR" sz="800" dirty="0">
              <a:latin typeface="Arial" panose="020B0604020202020204" pitchFamily="34" charset="0"/>
              <a:ea typeface="Calibri" panose="020F0502020204030204" pitchFamily="34" charset="0"/>
              <a:cs typeface="Arial" panose="020B0604020202020204" pitchFamily="34" charset="0"/>
            </a:endParaRPr>
          </a:p>
        </p:txBody>
      </p:sp>
      <p:sp>
        <p:nvSpPr>
          <p:cNvPr id="30" name="Metin kutusu 29"/>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1509 Program sayfası için </a:t>
            </a:r>
            <a:r>
              <a:rPr lang="tr-TR" sz="800" b="1" dirty="0" smtClean="0">
                <a:latin typeface="Arial" panose="020B0604020202020204" pitchFamily="34" charset="0"/>
                <a:cs typeface="Arial" panose="020B0604020202020204" pitchFamily="34" charset="0"/>
                <a:hlinkClick r:id="rId6"/>
              </a:rPr>
              <a:t>tıklayınız.</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2847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Resim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2797" y="998495"/>
            <a:ext cx="7851757" cy="5026313"/>
          </a:xfrm>
          <a:prstGeom prst="rect">
            <a:avLst/>
          </a:prstGeom>
        </p:spPr>
      </p:pic>
      <p:sp>
        <p:nvSpPr>
          <p:cNvPr id="19" name="Dikdörtgen 18">
            <a:extLst>
              <a:ext uri="{FF2B5EF4-FFF2-40B4-BE49-F238E27FC236}">
                <a16:creationId xmlns:a16="http://schemas.microsoft.com/office/drawing/2014/main" id="{5E3068EC-BF1F-4C6F-9CD5-B1A44A9C3ADB}"/>
              </a:ext>
            </a:extLst>
          </p:cNvPr>
          <p:cNvSpPr/>
          <p:nvPr/>
        </p:nvSpPr>
        <p:spPr>
          <a:xfrm>
            <a:off x="745364" y="40346"/>
            <a:ext cx="10739287" cy="553998"/>
          </a:xfrm>
          <a:prstGeom prst="rect">
            <a:avLst/>
          </a:prstGeom>
        </p:spPr>
        <p:txBody>
          <a:bodyPr wrap="none">
            <a:spAutoFit/>
          </a:bodyPr>
          <a:lstStyle/>
          <a:p>
            <a:pPr lvl="0" algn="ctr">
              <a:defRPr/>
            </a:pPr>
            <a:r>
              <a:rPr lang="tr-TR" sz="3000" b="1" dirty="0">
                <a:solidFill>
                  <a:srgbClr val="E20613"/>
                </a:solidFill>
                <a:latin typeface="Arial" panose="020B0604020202020204" pitchFamily="34" charset="0"/>
                <a:cs typeface="Arial" panose="020B0604020202020204" pitchFamily="34" charset="0"/>
              </a:rPr>
              <a:t>1709 – EUREKA EUROSTARS-3 Programı Ulusal Çağrıları </a:t>
            </a:r>
          </a:p>
        </p:txBody>
      </p:sp>
      <p:grpSp>
        <p:nvGrpSpPr>
          <p:cNvPr id="12" name="Grup 11"/>
          <p:cNvGrpSpPr/>
          <p:nvPr/>
        </p:nvGrpSpPr>
        <p:grpSpPr>
          <a:xfrm>
            <a:off x="102725" y="678715"/>
            <a:ext cx="4007854" cy="1471471"/>
            <a:chOff x="114319" y="2990375"/>
            <a:chExt cx="2691963" cy="988346"/>
          </a:xfrm>
        </p:grpSpPr>
        <p:grpSp>
          <p:nvGrpSpPr>
            <p:cNvPr id="24" name="Grup 23"/>
            <p:cNvGrpSpPr/>
            <p:nvPr/>
          </p:nvGrpSpPr>
          <p:grpSpPr>
            <a:xfrm>
              <a:off x="114319" y="3278296"/>
              <a:ext cx="2691963" cy="700425"/>
              <a:chOff x="3935611" y="978187"/>
              <a:chExt cx="3561325" cy="994446"/>
            </a:xfrm>
          </p:grpSpPr>
          <p:pic>
            <p:nvPicPr>
              <p:cNvPr id="29" name="Resim 28"/>
              <p:cNvPicPr>
                <a:picLocks noChangeAspect="1"/>
              </p:cNvPicPr>
              <p:nvPr/>
            </p:nvPicPr>
            <p:blipFill>
              <a:blip r:embed="rId4"/>
              <a:stretch>
                <a:fillRect/>
              </a:stretch>
            </p:blipFill>
            <p:spPr>
              <a:xfrm>
                <a:off x="3935611" y="978187"/>
                <a:ext cx="3367243" cy="994446"/>
              </a:xfrm>
              <a:prstGeom prst="rect">
                <a:avLst/>
              </a:prstGeom>
            </p:spPr>
          </p:pic>
          <p:sp>
            <p:nvSpPr>
              <p:cNvPr id="30" name="Rectangle 23"/>
              <p:cNvSpPr/>
              <p:nvPr/>
            </p:nvSpPr>
            <p:spPr>
              <a:xfrm>
                <a:off x="4901091" y="1068468"/>
                <a:ext cx="2595845" cy="484279"/>
              </a:xfrm>
              <a:prstGeom prst="rect">
                <a:avLst/>
              </a:prstGeom>
            </p:spPr>
            <p:txBody>
              <a:bodyPr wrap="square">
                <a:spAutoFit/>
              </a:bodyPr>
              <a:lstStyle/>
              <a:p>
                <a:pPr defTabSz="889000">
                  <a:lnSpc>
                    <a:spcPct val="150000"/>
                  </a:lnSpc>
                  <a:spcAft>
                    <a:spcPts val="300"/>
                  </a:spcAft>
                </a:pPr>
                <a:r>
                  <a:rPr lang="tr-TR" dirty="0">
                    <a:solidFill>
                      <a:prstClr val="white"/>
                    </a:solidFill>
                    <a:latin typeface="Arial" pitchFamily="34" charset="0"/>
                    <a:ea typeface="MS PGothic" pitchFamily="34" charset="-128"/>
                    <a:cs typeface="Arial" panose="020B0604020202020204" pitchFamily="34" charset="0"/>
                  </a:rPr>
                  <a:t>EUREKA-EUROSTARS</a:t>
                </a:r>
                <a:r>
                  <a:rPr lang="tr-TR" b="1" dirty="0">
                    <a:latin typeface="Times New Roman" panose="02020603050405020304" pitchFamily="18" charset="0"/>
                    <a:ea typeface="Calibri" panose="020F0502020204030204" pitchFamily="34" charset="0"/>
                  </a:rPr>
                  <a:t> </a:t>
                </a:r>
                <a:endParaRPr lang="tr-TR" dirty="0">
                  <a:solidFill>
                    <a:prstClr val="white"/>
                  </a:solidFill>
                  <a:latin typeface="Arial" pitchFamily="34" charset="0"/>
                  <a:ea typeface="MS PGothic" pitchFamily="34" charset="-128"/>
                  <a:cs typeface="Arial" panose="020B0604020202020204" pitchFamily="34" charset="0"/>
                </a:endParaRPr>
              </a:p>
            </p:txBody>
          </p:sp>
          <p:sp>
            <p:nvSpPr>
              <p:cNvPr id="31" name="Rectangle 23"/>
              <p:cNvSpPr/>
              <p:nvPr/>
            </p:nvSpPr>
            <p:spPr>
              <a:xfrm>
                <a:off x="4174524" y="1067966"/>
                <a:ext cx="833359" cy="435362"/>
              </a:xfrm>
              <a:prstGeom prst="rect">
                <a:avLst/>
              </a:prstGeom>
            </p:spPr>
            <p:txBody>
              <a:bodyPr wrap="square">
                <a:spAutoFit/>
              </a:bodyPr>
              <a:lstStyle/>
              <a:p>
                <a:pPr algn="ctr" defTabSz="889000">
                  <a:lnSpc>
                    <a:spcPct val="150000"/>
                  </a:lnSpc>
                  <a:spcAft>
                    <a:spcPts val="300"/>
                  </a:spcAft>
                </a:pPr>
                <a:r>
                  <a:rPr lang="tr-TR" dirty="0">
                    <a:solidFill>
                      <a:prstClr val="white"/>
                    </a:solidFill>
                    <a:latin typeface="Arial" pitchFamily="34" charset="0"/>
                    <a:ea typeface="MS PGothic" pitchFamily="34" charset="-128"/>
                    <a:cs typeface="Arial" panose="020B0604020202020204" pitchFamily="34" charset="0"/>
                  </a:rPr>
                  <a:t>1709</a:t>
                </a:r>
              </a:p>
            </p:txBody>
          </p:sp>
        </p:grpSp>
        <p:pic>
          <p:nvPicPr>
            <p:cNvPr id="28" name="Resim 27"/>
            <p:cNvPicPr>
              <a:picLocks noChangeAspect="1"/>
            </p:cNvPicPr>
            <p:nvPr/>
          </p:nvPicPr>
          <p:blipFill>
            <a:blip r:embed="rId5"/>
            <a:stretch>
              <a:fillRect/>
            </a:stretch>
          </p:blipFill>
          <p:spPr>
            <a:xfrm>
              <a:off x="483102" y="2990375"/>
              <a:ext cx="563311" cy="438515"/>
            </a:xfrm>
            <a:prstGeom prst="rect">
              <a:avLst/>
            </a:prstGeom>
          </p:spPr>
        </p:pic>
      </p:grpSp>
      <p:sp>
        <p:nvSpPr>
          <p:cNvPr id="23" name="8 Metin kutusu"/>
          <p:cNvSpPr txBox="1"/>
          <p:nvPr/>
        </p:nvSpPr>
        <p:spPr>
          <a:xfrm>
            <a:off x="6245518" y="975189"/>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Destek Özellikleri</a:t>
            </a:r>
          </a:p>
        </p:txBody>
      </p:sp>
      <p:sp>
        <p:nvSpPr>
          <p:cNvPr id="10" name="Dikdörtgen 9"/>
          <p:cNvSpPr/>
          <p:nvPr/>
        </p:nvSpPr>
        <p:spPr>
          <a:xfrm>
            <a:off x="5049631" y="1813737"/>
            <a:ext cx="1710725"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Destek Süresi</a:t>
            </a:r>
          </a:p>
        </p:txBody>
      </p:sp>
      <p:sp>
        <p:nvSpPr>
          <p:cNvPr id="35" name="Dikdörtgen 34"/>
          <p:cNvSpPr/>
          <p:nvPr/>
        </p:nvSpPr>
        <p:spPr>
          <a:xfrm>
            <a:off x="5065211" y="2722262"/>
            <a:ext cx="825867"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Bütçe</a:t>
            </a:r>
          </a:p>
        </p:txBody>
      </p:sp>
      <p:sp>
        <p:nvSpPr>
          <p:cNvPr id="37" name="Dikdörtgen 36"/>
          <p:cNvSpPr/>
          <p:nvPr/>
        </p:nvSpPr>
        <p:spPr>
          <a:xfrm>
            <a:off x="5036930" y="3653065"/>
            <a:ext cx="1608133"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Destek Oranı</a:t>
            </a:r>
          </a:p>
        </p:txBody>
      </p:sp>
      <p:sp>
        <p:nvSpPr>
          <p:cNvPr id="38" name="Dikdörtgen 37"/>
          <p:cNvSpPr/>
          <p:nvPr/>
        </p:nvSpPr>
        <p:spPr>
          <a:xfrm>
            <a:off x="5037062" y="4601162"/>
            <a:ext cx="2018501"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Başvuru Dönemi</a:t>
            </a:r>
          </a:p>
        </p:txBody>
      </p:sp>
      <p:sp>
        <p:nvSpPr>
          <p:cNvPr id="39" name="Dikdörtgen 38"/>
          <p:cNvSpPr/>
          <p:nvPr/>
        </p:nvSpPr>
        <p:spPr>
          <a:xfrm>
            <a:off x="7812937" y="1768272"/>
            <a:ext cx="1797287" cy="415498"/>
          </a:xfrm>
          <a:prstGeom prst="rect">
            <a:avLst/>
          </a:prstGeom>
        </p:spPr>
        <p:txBody>
          <a:bodyPr wrap="none">
            <a:spAutoFit/>
          </a:bodyPr>
          <a:lstStyle/>
          <a:p>
            <a:r>
              <a:rPr lang="tr-TR" sz="2100" b="1" dirty="0">
                <a:latin typeface="Arial" panose="020B0604020202020204" pitchFamily="34" charset="0"/>
                <a:cs typeface="Arial" panose="020B0604020202020204" pitchFamily="34" charset="0"/>
              </a:rPr>
              <a:t>36 </a:t>
            </a:r>
            <a:r>
              <a:rPr lang="tr-TR" sz="2100" dirty="0">
                <a:latin typeface="Arial" panose="020B0604020202020204" pitchFamily="34" charset="0"/>
                <a:cs typeface="Arial" panose="020B0604020202020204" pitchFamily="34" charset="0"/>
              </a:rPr>
              <a:t>aya kadar</a:t>
            </a:r>
          </a:p>
        </p:txBody>
      </p:sp>
      <p:sp>
        <p:nvSpPr>
          <p:cNvPr id="40" name="Dikdörtgen 39"/>
          <p:cNvSpPr/>
          <p:nvPr/>
        </p:nvSpPr>
        <p:spPr>
          <a:xfrm>
            <a:off x="7750849" y="2490348"/>
            <a:ext cx="4410182" cy="923330"/>
          </a:xfrm>
          <a:prstGeom prst="rect">
            <a:avLst/>
          </a:prstGeom>
        </p:spPr>
        <p:txBody>
          <a:bodyPr wrap="none">
            <a:spAutoFit/>
          </a:bodyPr>
          <a:lstStyle/>
          <a:p>
            <a:pPr marL="285750" indent="-285750">
              <a:buFont typeface="Arial" panose="020B0604020202020204" pitchFamily="34" charset="0"/>
              <a:buChar char="•"/>
            </a:pPr>
            <a:r>
              <a:rPr lang="tr-TR" b="1" dirty="0">
                <a:latin typeface="Arial" panose="020B0604020202020204" pitchFamily="34" charset="0"/>
                <a:cs typeface="Arial" panose="020B0604020202020204" pitchFamily="34" charset="0"/>
              </a:rPr>
              <a:t>Bütçe sınırı çağrılar ile belirlenir</a:t>
            </a:r>
          </a:p>
          <a:p>
            <a:pPr marL="285750" indent="-285750">
              <a:buFont typeface="Arial" panose="020B0604020202020204" pitchFamily="34" charset="0"/>
              <a:buChar char="•"/>
            </a:pPr>
            <a:r>
              <a:rPr lang="tr-TR" dirty="0">
                <a:latin typeface="Arial" panose="020B0604020202020204" pitchFamily="34" charset="0"/>
                <a:cs typeface="Arial" panose="020B0604020202020204" pitchFamily="34" charset="0"/>
              </a:rPr>
              <a:t>Kuruluşlara proje bütçesinin </a:t>
            </a:r>
            <a:r>
              <a:rPr lang="tr-TR" b="1" dirty="0">
                <a:latin typeface="Arial" panose="020B0604020202020204" pitchFamily="34" charset="0"/>
                <a:cs typeface="Arial" panose="020B0604020202020204" pitchFamily="34" charset="0"/>
              </a:rPr>
              <a:t>%30</a:t>
            </a:r>
            <a:r>
              <a:rPr lang="tr-TR" dirty="0">
                <a:latin typeface="Arial" panose="020B0604020202020204" pitchFamily="34" charset="0"/>
                <a:cs typeface="Arial" panose="020B0604020202020204" pitchFamily="34" charset="0"/>
              </a:rPr>
              <a:t>’una</a:t>
            </a:r>
          </a:p>
          <a:p>
            <a:r>
              <a:rPr lang="tr-TR" dirty="0">
                <a:latin typeface="Arial" panose="020B0604020202020204" pitchFamily="34" charset="0"/>
                <a:cs typeface="Arial" panose="020B0604020202020204" pitchFamily="34" charset="0"/>
              </a:rPr>
              <a:t>kadar ön ödeme </a:t>
            </a:r>
            <a:endParaRPr lang="tr-TR" b="1" dirty="0">
              <a:latin typeface="Arial" panose="020B0604020202020204" pitchFamily="34" charset="0"/>
              <a:cs typeface="Arial" panose="020B0604020202020204" pitchFamily="34" charset="0"/>
            </a:endParaRPr>
          </a:p>
        </p:txBody>
      </p:sp>
      <p:sp>
        <p:nvSpPr>
          <p:cNvPr id="42" name="Dikdörtgen 41"/>
          <p:cNvSpPr/>
          <p:nvPr/>
        </p:nvSpPr>
        <p:spPr>
          <a:xfrm>
            <a:off x="7750849" y="3429036"/>
            <a:ext cx="2029723" cy="1477328"/>
          </a:xfrm>
          <a:prstGeom prst="rect">
            <a:avLst/>
          </a:prstGeom>
        </p:spPr>
        <p:txBody>
          <a:bodyPr wrap="none">
            <a:spAutoFit/>
          </a:bodyPr>
          <a:lstStyle/>
          <a:p>
            <a:pPr>
              <a:defRPr/>
            </a:pPr>
            <a:r>
              <a:rPr lang="tr-TR" sz="1600" dirty="0">
                <a:latin typeface="Arial" panose="020B0604020202020204" pitchFamily="34" charset="0"/>
                <a:cs typeface="Arial" panose="020B0604020202020204" pitchFamily="34" charset="0"/>
              </a:rPr>
              <a:t>KOBİ    </a:t>
            </a:r>
            <a:r>
              <a:rPr lang="tr-TR" sz="1600" dirty="0" smtClean="0">
                <a:latin typeface="Arial" panose="020B0604020202020204" pitchFamily="34" charset="0"/>
                <a:cs typeface="Arial" panose="020B0604020202020204" pitchFamily="34" charset="0"/>
              </a:rPr>
              <a:t>     </a:t>
            </a:r>
            <a:r>
              <a:rPr lang="tr-TR" sz="1600" dirty="0" smtClean="0">
                <a:latin typeface="Arial" panose="020B0604020202020204" pitchFamily="34" charset="0"/>
                <a:cs typeface="Arial" panose="020B0604020202020204" pitchFamily="34" charset="0"/>
                <a:sym typeface="Wingdings" panose="05000000000000000000" pitchFamily="2" charset="2"/>
              </a:rPr>
              <a:t> </a:t>
            </a:r>
            <a:r>
              <a:rPr lang="tr-TR" sz="1600" b="1" dirty="0">
                <a:latin typeface="Arial" panose="020B0604020202020204" pitchFamily="34" charset="0"/>
                <a:cs typeface="Arial" panose="020B0604020202020204" pitchFamily="34" charset="0"/>
              </a:rPr>
              <a:t>%75</a:t>
            </a:r>
          </a:p>
          <a:p>
            <a:pPr>
              <a:defRPr/>
            </a:pPr>
            <a:r>
              <a:rPr lang="tr-TR" sz="1600" dirty="0">
                <a:latin typeface="Arial" panose="020B0604020202020204" pitchFamily="34" charset="0"/>
                <a:cs typeface="Arial" panose="020B0604020202020204" pitchFamily="34" charset="0"/>
              </a:rPr>
              <a:t>Büyük    </a:t>
            </a:r>
            <a:r>
              <a:rPr lang="tr-TR" sz="1600" dirty="0" smtClean="0">
                <a:latin typeface="Arial" panose="020B0604020202020204" pitchFamily="34" charset="0"/>
                <a:cs typeface="Arial" panose="020B0604020202020204" pitchFamily="34" charset="0"/>
              </a:rPr>
              <a:t>    </a:t>
            </a:r>
            <a:r>
              <a:rPr lang="tr-TR" sz="1600" dirty="0" smtClean="0">
                <a:latin typeface="Arial" panose="020B0604020202020204" pitchFamily="34" charset="0"/>
                <a:cs typeface="Arial" panose="020B0604020202020204" pitchFamily="34" charset="0"/>
                <a:sym typeface="Wingdings" panose="05000000000000000000" pitchFamily="2" charset="2"/>
              </a:rPr>
              <a:t> </a:t>
            </a:r>
            <a:r>
              <a:rPr lang="tr-TR" sz="1600" b="1" dirty="0">
                <a:latin typeface="Arial" panose="020B0604020202020204" pitchFamily="34" charset="0"/>
                <a:cs typeface="Arial" panose="020B0604020202020204" pitchFamily="34" charset="0"/>
              </a:rPr>
              <a:t>%60</a:t>
            </a:r>
          </a:p>
          <a:p>
            <a:pPr>
              <a:defRPr/>
            </a:pPr>
            <a:r>
              <a:rPr lang="tr-TR" sz="1600" dirty="0">
                <a:latin typeface="Arial" panose="020B0604020202020204" pitchFamily="34" charset="0"/>
                <a:cs typeface="Arial" panose="020B0604020202020204" pitchFamily="34" charset="0"/>
              </a:rPr>
              <a:t>Kurumlar  </a:t>
            </a:r>
            <a:r>
              <a:rPr lang="tr-TR" sz="1600" dirty="0" smtClean="0">
                <a:latin typeface="Arial" panose="020B0604020202020204" pitchFamily="34" charset="0"/>
                <a:cs typeface="Arial" panose="020B0604020202020204" pitchFamily="34" charset="0"/>
              </a:rPr>
              <a:t> </a:t>
            </a:r>
            <a:r>
              <a:rPr lang="tr-TR" sz="1600" dirty="0" smtClean="0">
                <a:latin typeface="Arial" panose="020B0604020202020204" pitchFamily="34" charset="0"/>
                <a:cs typeface="Arial" panose="020B0604020202020204" pitchFamily="34" charset="0"/>
                <a:sym typeface="Wingdings" panose="05000000000000000000" pitchFamily="2" charset="2"/>
              </a:rPr>
              <a:t> </a:t>
            </a:r>
            <a:r>
              <a:rPr lang="tr-TR" sz="1600" b="1" dirty="0">
                <a:latin typeface="Arial" panose="020B0604020202020204" pitchFamily="34" charset="0"/>
                <a:cs typeface="Arial" panose="020B0604020202020204" pitchFamily="34" charset="0"/>
              </a:rPr>
              <a:t>%100</a:t>
            </a:r>
          </a:p>
          <a:p>
            <a:pPr>
              <a:defRPr/>
            </a:pPr>
            <a:endParaRPr lang="tr-TR" sz="2100" b="1" dirty="0">
              <a:latin typeface="Arial" panose="020B0604020202020204" pitchFamily="34" charset="0"/>
              <a:cs typeface="Arial" panose="020B0604020202020204" pitchFamily="34" charset="0"/>
            </a:endParaRPr>
          </a:p>
          <a:p>
            <a:pPr>
              <a:defRPr/>
            </a:pPr>
            <a:endParaRPr lang="tr-TR" sz="2100" b="1" dirty="0">
              <a:latin typeface="Arial" panose="020B0604020202020204" pitchFamily="34" charset="0"/>
              <a:cs typeface="Arial" panose="020B0604020202020204" pitchFamily="34" charset="0"/>
            </a:endParaRPr>
          </a:p>
        </p:txBody>
      </p:sp>
      <p:sp>
        <p:nvSpPr>
          <p:cNvPr id="43" name="Dikdörtgen 42"/>
          <p:cNvSpPr/>
          <p:nvPr/>
        </p:nvSpPr>
        <p:spPr>
          <a:xfrm>
            <a:off x="7750849" y="4442820"/>
            <a:ext cx="4145778" cy="830997"/>
          </a:xfrm>
          <a:prstGeom prst="rect">
            <a:avLst/>
          </a:prstGeom>
        </p:spPr>
        <p:txBody>
          <a:bodyPr wrap="square">
            <a:spAutoFit/>
          </a:bodyPr>
          <a:lstStyle/>
          <a:p>
            <a:pPr>
              <a:defRPr/>
            </a:pPr>
            <a:r>
              <a:rPr lang="tr-TR" sz="1600" dirty="0">
                <a:latin typeface="Arial" panose="020B0604020202020204" pitchFamily="34" charset="0"/>
                <a:cs typeface="Arial" panose="020B0604020202020204" pitchFamily="34" charset="0"/>
              </a:rPr>
              <a:t>Uluslararası çağrı ile eş-zamanlı olarak yıl içerisinde iki kez yayımlanan çağrı dönemlerinde</a:t>
            </a:r>
          </a:p>
        </p:txBody>
      </p:sp>
      <p:sp>
        <p:nvSpPr>
          <p:cNvPr id="32" name="Dikdörtgen 31"/>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4106187" y="5468692"/>
            <a:ext cx="7345929" cy="584775"/>
          </a:xfrm>
          <a:prstGeom prst="rect">
            <a:avLst/>
          </a:prstGeom>
        </p:spPr>
        <p:txBody>
          <a:bodyPr wrap="square">
            <a:spAutoFit/>
          </a:bodyPr>
          <a:lstStyle/>
          <a:p>
            <a:r>
              <a:rPr lang="tr-TR" sz="1600" dirty="0">
                <a:latin typeface="Arial" panose="020B0604020202020204" pitchFamily="34" charset="0"/>
                <a:ea typeface="Calibri" panose="020F0502020204030204" pitchFamily="34" charset="0"/>
                <a:cs typeface="Arial" panose="020B0604020202020204" pitchFamily="34" charset="0"/>
              </a:rPr>
              <a:t>Firmalara Genel Gider Desteği: Uluslararası </a:t>
            </a:r>
            <a:r>
              <a:rPr lang="tr-TR" sz="1600" dirty="0" err="1">
                <a:latin typeface="Arial" panose="020B0604020202020204" pitchFamily="34" charset="0"/>
                <a:ea typeface="Calibri" panose="020F0502020204030204" pitchFamily="34" charset="0"/>
                <a:cs typeface="Arial" panose="020B0604020202020204" pitchFamily="34" charset="0"/>
              </a:rPr>
              <a:t>Eurostars</a:t>
            </a:r>
            <a:r>
              <a:rPr lang="tr-TR" sz="1600" dirty="0">
                <a:latin typeface="Arial" panose="020B0604020202020204" pitchFamily="34" charset="0"/>
                <a:ea typeface="Calibri" panose="020F0502020204030204" pitchFamily="34" charset="0"/>
                <a:cs typeface="Arial" panose="020B0604020202020204" pitchFamily="34" charset="0"/>
              </a:rPr>
              <a:t> projesinde koordinatör olması durumunda %20, bunun dışındaki sermaye şirketleri için %10</a:t>
            </a:r>
            <a:endParaRPr lang="tr-TR" sz="1600" dirty="0">
              <a:latin typeface="Arial" panose="020B0604020202020204" pitchFamily="34" charset="0"/>
              <a:cs typeface="Arial" panose="020B0604020202020204" pitchFamily="34" charset="0"/>
            </a:endParaRPr>
          </a:p>
        </p:txBody>
      </p:sp>
      <p:sp>
        <p:nvSpPr>
          <p:cNvPr id="26" name="Dikdörtgen 25"/>
          <p:cNvSpPr/>
          <p:nvPr/>
        </p:nvSpPr>
        <p:spPr>
          <a:xfrm>
            <a:off x="6381751" y="6586295"/>
            <a:ext cx="5074794" cy="224036"/>
          </a:xfrm>
          <a:prstGeom prst="rect">
            <a:avLst/>
          </a:prstGeom>
        </p:spPr>
        <p:txBody>
          <a:bodyPr wrap="square">
            <a:spAutoFit/>
          </a:bodyPr>
          <a:lstStyle/>
          <a:p>
            <a:pPr>
              <a:lnSpc>
                <a:spcPct val="107000"/>
              </a:lnSpc>
              <a:spcAft>
                <a:spcPts val="800"/>
              </a:spcAft>
            </a:pPr>
            <a:r>
              <a:rPr lang="tr-TR" sz="800" dirty="0">
                <a:latin typeface="Arial" panose="020B0604020202020204" pitchFamily="34" charset="0"/>
                <a:ea typeface="Times New Roman" panose="02020603050405020304" pitchFamily="18" charset="0"/>
                <a:cs typeface="Arial" panose="020B0604020202020204" pitchFamily="34" charset="0"/>
              </a:rPr>
              <a:t>TEYDEB Senetle Transfer Ödemesi (Ön Ödeme) Üst Sınırı dönem başına </a:t>
            </a:r>
            <a:r>
              <a:rPr lang="tr-TR" sz="800" dirty="0">
                <a:solidFill>
                  <a:srgbClr val="FF0000"/>
                </a:solidFill>
                <a:latin typeface="Arial" panose="020B0604020202020204" pitchFamily="34" charset="0"/>
                <a:ea typeface="Times New Roman" panose="02020603050405020304" pitchFamily="18" charset="0"/>
                <a:cs typeface="Arial" panose="020B0604020202020204" pitchFamily="34" charset="0"/>
              </a:rPr>
              <a:t>1.400.000 TL</a:t>
            </a:r>
            <a:r>
              <a:rPr lang="tr-TR" sz="800" dirty="0">
                <a:latin typeface="Arial" panose="020B0604020202020204" pitchFamily="34" charset="0"/>
                <a:ea typeface="Times New Roman" panose="02020603050405020304" pitchFamily="18" charset="0"/>
                <a:cs typeface="Arial" panose="020B0604020202020204" pitchFamily="34" charset="0"/>
              </a:rPr>
              <a:t>’ye çıkarılmıştır.</a:t>
            </a:r>
            <a:endParaRPr lang="tr-TR" sz="800" dirty="0">
              <a:latin typeface="Arial" panose="020B0604020202020204" pitchFamily="34" charset="0"/>
              <a:ea typeface="Calibri" panose="020F0502020204030204" pitchFamily="34" charset="0"/>
              <a:cs typeface="Arial" panose="020B0604020202020204" pitchFamily="34" charset="0"/>
            </a:endParaRPr>
          </a:p>
        </p:txBody>
      </p:sp>
      <p:pic>
        <p:nvPicPr>
          <p:cNvPr id="25" name="Resim 24"/>
          <p:cNvPicPr>
            <a:picLocks noChangeAspect="1"/>
          </p:cNvPicPr>
          <p:nvPr/>
        </p:nvPicPr>
        <p:blipFill>
          <a:blip r:embed="rId6"/>
          <a:stretch>
            <a:fillRect/>
          </a:stretch>
        </p:blipFill>
        <p:spPr>
          <a:xfrm>
            <a:off x="41566" y="546691"/>
            <a:ext cx="584438" cy="793550"/>
          </a:xfrm>
          <a:prstGeom prst="rect">
            <a:avLst/>
          </a:prstGeom>
        </p:spPr>
      </p:pic>
      <p:grpSp>
        <p:nvGrpSpPr>
          <p:cNvPr id="5" name="Grup 4"/>
          <p:cNvGrpSpPr/>
          <p:nvPr/>
        </p:nvGrpSpPr>
        <p:grpSpPr>
          <a:xfrm>
            <a:off x="406233" y="2441397"/>
            <a:ext cx="2945541" cy="3289134"/>
            <a:chOff x="406233" y="2441397"/>
            <a:chExt cx="2945541" cy="3289134"/>
          </a:xfrm>
        </p:grpSpPr>
        <p:sp>
          <p:nvSpPr>
            <p:cNvPr id="2" name="Yuvarlatılmış Dikdörtgen 1"/>
            <p:cNvSpPr/>
            <p:nvPr/>
          </p:nvSpPr>
          <p:spPr>
            <a:xfrm>
              <a:off x="665613" y="2850531"/>
              <a:ext cx="2520000" cy="288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marL="285750" indent="-285750">
                <a:buFont typeface="Arial" panose="020B0604020202020204" pitchFamily="34" charset="0"/>
                <a:buChar char="•"/>
              </a:pPr>
              <a:endParaRPr lang="tr-TR" sz="1400" b="1" dirty="0">
                <a:solidFill>
                  <a:schemeClr val="tx1"/>
                </a:solidFill>
                <a:latin typeface="Arial" panose="020B0604020202020204" pitchFamily="34" charset="0"/>
                <a:cs typeface="Arial" panose="020B0604020202020204" pitchFamily="34" charset="0"/>
              </a:endParaRPr>
            </a:p>
          </p:txBody>
        </p:sp>
        <p:sp>
          <p:nvSpPr>
            <p:cNvPr id="8" name="Dolu Çerçeve 7"/>
            <p:cNvSpPr/>
            <p:nvPr/>
          </p:nvSpPr>
          <p:spPr>
            <a:xfrm>
              <a:off x="406233" y="2441397"/>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8 Metin kutusu"/>
            <p:cNvSpPr txBox="1"/>
            <p:nvPr/>
          </p:nvSpPr>
          <p:spPr>
            <a:xfrm>
              <a:off x="547826" y="2505846"/>
              <a:ext cx="2681149"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Kimler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Başvurabilir?</a:t>
              </a:r>
            </a:p>
          </p:txBody>
        </p:sp>
        <p:sp>
          <p:nvSpPr>
            <p:cNvPr id="3" name="Dikdörtgen 2"/>
            <p:cNvSpPr/>
            <p:nvPr/>
          </p:nvSpPr>
          <p:spPr>
            <a:xfrm>
              <a:off x="710823" y="3360169"/>
              <a:ext cx="2305497" cy="2246769"/>
            </a:xfrm>
            <a:prstGeom prst="rect">
              <a:avLst/>
            </a:prstGeom>
          </p:spPr>
          <p:txBody>
            <a:bodyPr wrap="square">
              <a:spAutoFit/>
            </a:bodyPr>
            <a:lstStyle/>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Sermaye şirketleri, </a:t>
              </a: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Yükseköğretim kurumları</a:t>
              </a: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Kamu araştırma merkez ve enstitüleri</a:t>
              </a: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Eğitim ve araştırma </a:t>
              </a:r>
              <a:r>
                <a:rPr lang="tr-TR" sz="1400" dirty="0" smtClean="0">
                  <a:latin typeface="Arial" panose="020B0604020202020204" pitchFamily="34" charset="0"/>
                  <a:cs typeface="Arial" panose="020B0604020202020204" pitchFamily="34" charset="0"/>
                </a:rPr>
                <a:t>hastaneleri</a:t>
              </a:r>
            </a:p>
            <a:p>
              <a:pPr marL="285750" indent="-285750">
                <a:buFont typeface="Arial" panose="020B0604020202020204" pitchFamily="34" charset="0"/>
                <a:buChar char="•"/>
              </a:pPr>
              <a:r>
                <a:rPr lang="tr-TR" sz="1400" dirty="0" smtClean="0">
                  <a:latin typeface="Arial" panose="020B0604020202020204" pitchFamily="34" charset="0"/>
                  <a:cs typeface="Arial" panose="020B0604020202020204" pitchFamily="34" charset="0"/>
                </a:rPr>
                <a:t>6550 </a:t>
              </a:r>
              <a:r>
                <a:rPr lang="tr-TR" sz="1400" dirty="0">
                  <a:latin typeface="Arial" panose="020B0604020202020204" pitchFamily="34" charset="0"/>
                  <a:cs typeface="Arial" panose="020B0604020202020204" pitchFamily="34" charset="0"/>
                </a:rPr>
                <a:t>sayılı kanun kapsamındaki araştırma altyapıları</a:t>
              </a:r>
            </a:p>
          </p:txBody>
        </p:sp>
      </p:grpSp>
      <p:sp>
        <p:nvSpPr>
          <p:cNvPr id="33" name="Metin kutusu 32"/>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1709 Program sayfası için </a:t>
            </a:r>
            <a:r>
              <a:rPr lang="tr-TR" sz="800" b="1" dirty="0" smtClean="0">
                <a:latin typeface="Arial" panose="020B0604020202020204" pitchFamily="34" charset="0"/>
                <a:cs typeface="Arial" panose="020B0604020202020204" pitchFamily="34" charset="0"/>
                <a:hlinkClick r:id="rId7"/>
              </a:rPr>
              <a:t>tıklayınız.</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127461"/>
      </p:ext>
    </p:extLst>
  </p:cSld>
  <p:clrMapOvr>
    <a:masterClrMapping/>
  </p:clrMapOvr>
  <mc:AlternateContent xmlns:mc="http://schemas.openxmlformats.org/markup-compatibility/2006" xmlns:p14="http://schemas.microsoft.com/office/powerpoint/2010/main">
    <mc:Choice Requires="p14">
      <p:transition spd="slow" p14:dur="2000" advTm="255"/>
    </mc:Choice>
    <mc:Fallback xmlns="">
      <p:transition spd="slow" advTm="255"/>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Resim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164" y="1039713"/>
            <a:ext cx="7851757" cy="5143373"/>
          </a:xfrm>
          <a:prstGeom prst="rect">
            <a:avLst/>
          </a:prstGeom>
        </p:spPr>
      </p:pic>
      <p:grpSp>
        <p:nvGrpSpPr>
          <p:cNvPr id="12" name="Grup 11"/>
          <p:cNvGrpSpPr/>
          <p:nvPr/>
        </p:nvGrpSpPr>
        <p:grpSpPr>
          <a:xfrm>
            <a:off x="80654" y="719129"/>
            <a:ext cx="3659223" cy="1481652"/>
            <a:chOff x="80051" y="2990375"/>
            <a:chExt cx="2457798" cy="995184"/>
          </a:xfrm>
        </p:grpSpPr>
        <p:grpSp>
          <p:nvGrpSpPr>
            <p:cNvPr id="24" name="Grup 23"/>
            <p:cNvGrpSpPr/>
            <p:nvPr/>
          </p:nvGrpSpPr>
          <p:grpSpPr>
            <a:xfrm>
              <a:off x="102246" y="3253438"/>
              <a:ext cx="2435603" cy="732121"/>
              <a:chOff x="3919638" y="942894"/>
              <a:chExt cx="3222173" cy="1039447"/>
            </a:xfrm>
          </p:grpSpPr>
          <p:pic>
            <p:nvPicPr>
              <p:cNvPr id="29" name="Resim 28"/>
              <p:cNvPicPr>
                <a:picLocks noChangeAspect="1"/>
              </p:cNvPicPr>
              <p:nvPr/>
            </p:nvPicPr>
            <p:blipFill>
              <a:blip r:embed="rId4"/>
              <a:stretch>
                <a:fillRect/>
              </a:stretch>
            </p:blipFill>
            <p:spPr>
              <a:xfrm>
                <a:off x="3919638" y="987895"/>
                <a:ext cx="3143103" cy="994446"/>
              </a:xfrm>
              <a:prstGeom prst="rect">
                <a:avLst/>
              </a:prstGeom>
            </p:spPr>
          </p:pic>
          <p:sp>
            <p:nvSpPr>
              <p:cNvPr id="30" name="Rectangle 23"/>
              <p:cNvSpPr/>
              <p:nvPr/>
            </p:nvSpPr>
            <p:spPr>
              <a:xfrm>
                <a:off x="4898292" y="942894"/>
                <a:ext cx="2243519" cy="748921"/>
              </a:xfrm>
              <a:prstGeom prst="rect">
                <a:avLst/>
              </a:prstGeom>
            </p:spPr>
            <p:txBody>
              <a:bodyPr wrap="square">
                <a:spAutoFit/>
              </a:bodyPr>
              <a:lstStyle/>
              <a:p>
                <a:pPr defTabSz="889000">
                  <a:lnSpc>
                    <a:spcPct val="150000"/>
                  </a:lnSpc>
                  <a:spcAft>
                    <a:spcPts val="300"/>
                  </a:spcAft>
                </a:pPr>
                <a:r>
                  <a:rPr lang="tr-TR" sz="1600" dirty="0" smtClean="0">
                    <a:solidFill>
                      <a:prstClr val="white"/>
                    </a:solidFill>
                    <a:latin typeface="Arial" pitchFamily="34" charset="0"/>
                    <a:ea typeface="MS PGothic" pitchFamily="34" charset="-128"/>
                    <a:cs typeface="Arial" panose="020B0604020202020204" pitchFamily="34" charset="0"/>
                  </a:rPr>
                  <a:t>EUREKA Network Çağrıları</a:t>
                </a:r>
                <a:endParaRPr lang="tr-TR" sz="1600" dirty="0">
                  <a:solidFill>
                    <a:prstClr val="white"/>
                  </a:solidFill>
                  <a:latin typeface="Arial" pitchFamily="34" charset="0"/>
                  <a:ea typeface="MS PGothic" pitchFamily="34" charset="-128"/>
                  <a:cs typeface="Arial" panose="020B0604020202020204" pitchFamily="34" charset="0"/>
                </a:endParaRPr>
              </a:p>
            </p:txBody>
          </p:sp>
          <p:sp>
            <p:nvSpPr>
              <p:cNvPr id="31" name="Rectangle 23"/>
              <p:cNvSpPr/>
              <p:nvPr/>
            </p:nvSpPr>
            <p:spPr>
              <a:xfrm>
                <a:off x="4039272" y="1054626"/>
                <a:ext cx="833359" cy="435362"/>
              </a:xfrm>
              <a:prstGeom prst="rect">
                <a:avLst/>
              </a:prstGeom>
            </p:spPr>
            <p:txBody>
              <a:bodyPr wrap="square">
                <a:spAutoFit/>
              </a:bodyPr>
              <a:lstStyle/>
              <a:p>
                <a:pPr algn="ctr" defTabSz="889000">
                  <a:lnSpc>
                    <a:spcPct val="150000"/>
                  </a:lnSpc>
                  <a:spcAft>
                    <a:spcPts val="300"/>
                  </a:spcAft>
                </a:pPr>
                <a:r>
                  <a:rPr lang="tr-TR" dirty="0" smtClean="0">
                    <a:solidFill>
                      <a:prstClr val="white"/>
                    </a:solidFill>
                    <a:latin typeface="Arial" pitchFamily="34" charset="0"/>
                    <a:ea typeface="MS PGothic" pitchFamily="34" charset="-128"/>
                    <a:cs typeface="Arial" panose="020B0604020202020204" pitchFamily="34" charset="0"/>
                  </a:rPr>
                  <a:t>1719</a:t>
                </a:r>
                <a:endParaRPr lang="tr-TR" dirty="0">
                  <a:solidFill>
                    <a:prstClr val="white"/>
                  </a:solidFill>
                  <a:latin typeface="Arial" pitchFamily="34" charset="0"/>
                  <a:ea typeface="MS PGothic" pitchFamily="34" charset="-128"/>
                  <a:cs typeface="Arial" panose="020B0604020202020204" pitchFamily="34" charset="0"/>
                </a:endParaRPr>
              </a:p>
            </p:txBody>
          </p:sp>
        </p:grpSp>
        <p:pic>
          <p:nvPicPr>
            <p:cNvPr id="28" name="Resim 27"/>
            <p:cNvPicPr>
              <a:picLocks noChangeAspect="1"/>
            </p:cNvPicPr>
            <p:nvPr/>
          </p:nvPicPr>
          <p:blipFill>
            <a:blip r:embed="rId5"/>
            <a:stretch>
              <a:fillRect/>
            </a:stretch>
          </p:blipFill>
          <p:spPr>
            <a:xfrm>
              <a:off x="80051" y="2990375"/>
              <a:ext cx="563311" cy="438515"/>
            </a:xfrm>
            <a:prstGeom prst="rect">
              <a:avLst/>
            </a:prstGeom>
          </p:spPr>
        </p:pic>
      </p:grpSp>
      <p:sp>
        <p:nvSpPr>
          <p:cNvPr id="23" name="8 Metin kutusu"/>
          <p:cNvSpPr txBox="1"/>
          <p:nvPr/>
        </p:nvSpPr>
        <p:spPr>
          <a:xfrm>
            <a:off x="6245518" y="1012897"/>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Destek Özellikleri</a:t>
            </a:r>
          </a:p>
        </p:txBody>
      </p:sp>
      <p:sp>
        <p:nvSpPr>
          <p:cNvPr id="10" name="Dikdörtgen 9"/>
          <p:cNvSpPr/>
          <p:nvPr/>
        </p:nvSpPr>
        <p:spPr>
          <a:xfrm>
            <a:off x="5049631" y="1860872"/>
            <a:ext cx="1710725"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Destek Süresi</a:t>
            </a:r>
          </a:p>
        </p:txBody>
      </p:sp>
      <p:sp>
        <p:nvSpPr>
          <p:cNvPr id="35" name="Dikdörtgen 34"/>
          <p:cNvSpPr/>
          <p:nvPr/>
        </p:nvSpPr>
        <p:spPr>
          <a:xfrm>
            <a:off x="5036930" y="2778824"/>
            <a:ext cx="825867"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Bütçe</a:t>
            </a:r>
          </a:p>
        </p:txBody>
      </p:sp>
      <p:sp>
        <p:nvSpPr>
          <p:cNvPr id="37" name="Dikdörtgen 36"/>
          <p:cNvSpPr/>
          <p:nvPr/>
        </p:nvSpPr>
        <p:spPr>
          <a:xfrm>
            <a:off x="5036930" y="3719054"/>
            <a:ext cx="1608133"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Destek Oranı</a:t>
            </a:r>
          </a:p>
        </p:txBody>
      </p:sp>
      <p:sp>
        <p:nvSpPr>
          <p:cNvPr id="38" name="Dikdörtgen 37"/>
          <p:cNvSpPr/>
          <p:nvPr/>
        </p:nvSpPr>
        <p:spPr>
          <a:xfrm>
            <a:off x="5055916" y="4667151"/>
            <a:ext cx="2018501"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Başvuru Dönemi</a:t>
            </a:r>
          </a:p>
        </p:txBody>
      </p:sp>
      <p:sp>
        <p:nvSpPr>
          <p:cNvPr id="39" name="Dikdörtgen 38"/>
          <p:cNvSpPr/>
          <p:nvPr/>
        </p:nvSpPr>
        <p:spPr>
          <a:xfrm>
            <a:off x="7812937" y="1863910"/>
            <a:ext cx="1737976" cy="415498"/>
          </a:xfrm>
          <a:prstGeom prst="rect">
            <a:avLst/>
          </a:prstGeom>
        </p:spPr>
        <p:txBody>
          <a:bodyPr wrap="none">
            <a:spAutoFit/>
          </a:bodyPr>
          <a:lstStyle/>
          <a:p>
            <a:r>
              <a:rPr lang="tr-TR" sz="2100" b="1" dirty="0" smtClean="0">
                <a:latin typeface="Arial" panose="020B0604020202020204" pitchFamily="34" charset="0"/>
                <a:cs typeface="Arial" panose="020B0604020202020204" pitchFamily="34" charset="0"/>
              </a:rPr>
              <a:t>36</a:t>
            </a:r>
            <a:r>
              <a:rPr lang="tr-TR" sz="2100" dirty="0" smtClean="0">
                <a:latin typeface="Arial" panose="020B0604020202020204" pitchFamily="34" charset="0"/>
                <a:cs typeface="Arial" panose="020B0604020202020204" pitchFamily="34" charset="0"/>
              </a:rPr>
              <a:t> aya kadar</a:t>
            </a:r>
            <a:endParaRPr lang="tr-TR" sz="2100" dirty="0">
              <a:latin typeface="Arial" panose="020B0604020202020204" pitchFamily="34" charset="0"/>
              <a:cs typeface="Arial" panose="020B0604020202020204" pitchFamily="34" charset="0"/>
            </a:endParaRPr>
          </a:p>
        </p:txBody>
      </p:sp>
      <p:sp>
        <p:nvSpPr>
          <p:cNvPr id="40" name="Dikdörtgen 39"/>
          <p:cNvSpPr/>
          <p:nvPr/>
        </p:nvSpPr>
        <p:spPr>
          <a:xfrm>
            <a:off x="7739203" y="2501825"/>
            <a:ext cx="4165270" cy="923330"/>
          </a:xfrm>
          <a:prstGeom prst="rect">
            <a:avLst/>
          </a:prstGeom>
        </p:spPr>
        <p:txBody>
          <a:bodyPr wrap="square">
            <a:spAutoFit/>
          </a:bodyPr>
          <a:lstStyle/>
          <a:p>
            <a:r>
              <a:rPr lang="tr-TR" dirty="0">
                <a:solidFill>
                  <a:prstClr val="black"/>
                </a:solidFill>
                <a:latin typeface="Arial" panose="020B0604020202020204" pitchFamily="34" charset="0"/>
                <a:cs typeface="Arial" panose="020B0604020202020204" pitchFamily="34" charset="0"/>
              </a:rPr>
              <a:t>Bütçe sınırı çağrılar ile </a:t>
            </a:r>
            <a:r>
              <a:rPr lang="tr-TR" dirty="0" smtClean="0">
                <a:solidFill>
                  <a:prstClr val="black"/>
                </a:solidFill>
                <a:latin typeface="Arial" panose="020B0604020202020204" pitchFamily="34" charset="0"/>
                <a:cs typeface="Arial" panose="020B0604020202020204" pitchFamily="34" charset="0"/>
              </a:rPr>
              <a:t>belirlenir</a:t>
            </a:r>
            <a:endParaRPr lang="tr-TR" dirty="0" smtClean="0">
              <a:latin typeface="Arial" panose="020B0604020202020204" pitchFamily="34" charset="0"/>
              <a:cs typeface="Arial" panose="020B0604020202020204" pitchFamily="34" charset="0"/>
            </a:endParaRPr>
          </a:p>
          <a:p>
            <a:r>
              <a:rPr lang="tr-TR" dirty="0" smtClean="0">
                <a:latin typeface="Arial" panose="020B0604020202020204" pitchFamily="34" charset="0"/>
                <a:cs typeface="Arial" panose="020B0604020202020204" pitchFamily="34" charset="0"/>
              </a:rPr>
              <a:t>Proje </a:t>
            </a:r>
            <a:r>
              <a:rPr lang="tr-TR" dirty="0">
                <a:latin typeface="Arial" panose="020B0604020202020204" pitchFamily="34" charset="0"/>
                <a:cs typeface="Arial" panose="020B0604020202020204" pitchFamily="34" charset="0"/>
              </a:rPr>
              <a:t>bütçesinin %30’una</a:t>
            </a:r>
          </a:p>
          <a:p>
            <a:r>
              <a:rPr lang="tr-TR" dirty="0">
                <a:latin typeface="Arial" panose="020B0604020202020204" pitchFamily="34" charset="0"/>
                <a:cs typeface="Arial" panose="020B0604020202020204" pitchFamily="34" charset="0"/>
              </a:rPr>
              <a:t>kadar ön ödeme </a:t>
            </a:r>
          </a:p>
        </p:txBody>
      </p:sp>
      <p:sp>
        <p:nvSpPr>
          <p:cNvPr id="42" name="Dikdörtgen 41"/>
          <p:cNvSpPr/>
          <p:nvPr/>
        </p:nvSpPr>
        <p:spPr>
          <a:xfrm>
            <a:off x="7789247" y="3425155"/>
            <a:ext cx="3057247" cy="1384995"/>
          </a:xfrm>
          <a:prstGeom prst="rect">
            <a:avLst/>
          </a:prstGeom>
        </p:spPr>
        <p:txBody>
          <a:bodyPr wrap="none">
            <a:spAutoFit/>
          </a:bodyPr>
          <a:lstStyle/>
          <a:p>
            <a:pPr>
              <a:defRPr/>
            </a:pPr>
            <a:r>
              <a:rPr lang="tr-TR" sz="2100" dirty="0" smtClean="0">
                <a:latin typeface="Arial" panose="020B0604020202020204" pitchFamily="34" charset="0"/>
                <a:cs typeface="Arial" panose="020B0604020202020204" pitchFamily="34" charset="0"/>
              </a:rPr>
              <a:t>Büyük		</a:t>
            </a:r>
            <a:r>
              <a:rPr lang="tr-TR" sz="2100" dirty="0" smtClean="0">
                <a:latin typeface="Arial" panose="020B0604020202020204" pitchFamily="34" charset="0"/>
                <a:cs typeface="Arial" panose="020B0604020202020204" pitchFamily="34" charset="0"/>
                <a:sym typeface="Wingdings" panose="05000000000000000000" pitchFamily="2" charset="2"/>
              </a:rPr>
              <a:t> </a:t>
            </a:r>
            <a:r>
              <a:rPr lang="tr-TR" sz="2100" dirty="0" smtClean="0">
                <a:latin typeface="Arial" panose="020B0604020202020204" pitchFamily="34" charset="0"/>
                <a:cs typeface="Arial" panose="020B0604020202020204" pitchFamily="34" charset="0"/>
              </a:rPr>
              <a:t>%</a:t>
            </a:r>
            <a:r>
              <a:rPr lang="tr-TR" sz="2100" dirty="0">
                <a:latin typeface="Arial" panose="020B0604020202020204" pitchFamily="34" charset="0"/>
                <a:cs typeface="Arial" panose="020B0604020202020204" pitchFamily="34" charset="0"/>
              </a:rPr>
              <a:t> </a:t>
            </a:r>
            <a:r>
              <a:rPr lang="tr-TR" sz="2100" dirty="0" smtClean="0">
                <a:latin typeface="Arial" panose="020B0604020202020204" pitchFamily="34" charset="0"/>
                <a:cs typeface="Arial" panose="020B0604020202020204" pitchFamily="34" charset="0"/>
              </a:rPr>
              <a:t>60</a:t>
            </a:r>
          </a:p>
          <a:p>
            <a:pPr>
              <a:defRPr/>
            </a:pPr>
            <a:r>
              <a:rPr lang="tr-TR" sz="2100" dirty="0" smtClean="0">
                <a:latin typeface="Arial" panose="020B0604020202020204" pitchFamily="34" charset="0"/>
                <a:cs typeface="Arial" panose="020B0604020202020204" pitchFamily="34" charset="0"/>
              </a:rPr>
              <a:t>KOBİ    	</a:t>
            </a:r>
            <a:r>
              <a:rPr lang="tr-TR" sz="2100" dirty="0" smtClean="0">
                <a:latin typeface="Arial" panose="020B0604020202020204" pitchFamily="34" charset="0"/>
                <a:cs typeface="Arial" panose="020B0604020202020204" pitchFamily="34" charset="0"/>
                <a:sym typeface="Wingdings" panose="05000000000000000000" pitchFamily="2" charset="2"/>
              </a:rPr>
              <a:t> </a:t>
            </a:r>
            <a:r>
              <a:rPr lang="tr-TR" sz="2100" dirty="0">
                <a:latin typeface="Arial" panose="020B0604020202020204" pitchFamily="34" charset="0"/>
                <a:cs typeface="Arial" panose="020B0604020202020204" pitchFamily="34" charset="0"/>
              </a:rPr>
              <a:t>%</a:t>
            </a:r>
            <a:r>
              <a:rPr lang="tr-TR" sz="2100" dirty="0" smtClean="0">
                <a:latin typeface="Arial" panose="020B0604020202020204" pitchFamily="34" charset="0"/>
                <a:cs typeface="Arial" panose="020B0604020202020204" pitchFamily="34" charset="0"/>
              </a:rPr>
              <a:t>75</a:t>
            </a:r>
          </a:p>
          <a:p>
            <a:pPr>
              <a:defRPr/>
            </a:pPr>
            <a:r>
              <a:rPr lang="tr-TR" sz="2100" dirty="0" smtClean="0">
                <a:latin typeface="Arial" panose="020B0604020202020204" pitchFamily="34" charset="0"/>
                <a:cs typeface="Arial" panose="020B0604020202020204" pitchFamily="34" charset="0"/>
                <a:sym typeface="Wingdings" panose="05000000000000000000" pitchFamily="2" charset="2"/>
              </a:rPr>
              <a:t>Kurumlar	 </a:t>
            </a:r>
            <a:r>
              <a:rPr lang="tr-TR" sz="2100" dirty="0" smtClean="0">
                <a:latin typeface="Arial" panose="020B0604020202020204" pitchFamily="34" charset="0"/>
                <a:cs typeface="Arial" panose="020B0604020202020204" pitchFamily="34" charset="0"/>
              </a:rPr>
              <a:t>%100</a:t>
            </a:r>
            <a:endParaRPr lang="tr-TR" sz="2100" dirty="0">
              <a:latin typeface="Arial" panose="020B0604020202020204" pitchFamily="34" charset="0"/>
              <a:cs typeface="Arial" panose="020B0604020202020204" pitchFamily="34" charset="0"/>
            </a:endParaRPr>
          </a:p>
          <a:p>
            <a:pPr>
              <a:defRPr/>
            </a:pPr>
            <a:endParaRPr lang="tr-TR" sz="2100" dirty="0">
              <a:latin typeface="Arial" panose="020B0604020202020204" pitchFamily="34" charset="0"/>
              <a:cs typeface="Arial" panose="020B0604020202020204" pitchFamily="34" charset="0"/>
            </a:endParaRPr>
          </a:p>
        </p:txBody>
      </p:sp>
      <p:sp>
        <p:nvSpPr>
          <p:cNvPr id="43" name="Dikdörtgen 42"/>
          <p:cNvSpPr/>
          <p:nvPr/>
        </p:nvSpPr>
        <p:spPr>
          <a:xfrm>
            <a:off x="7778684" y="4614583"/>
            <a:ext cx="4137435" cy="923330"/>
          </a:xfrm>
          <a:prstGeom prst="rect">
            <a:avLst/>
          </a:prstGeom>
        </p:spPr>
        <p:txBody>
          <a:bodyPr wrap="square">
            <a:spAutoFit/>
          </a:bodyPr>
          <a:lstStyle/>
          <a:p>
            <a:pPr>
              <a:defRPr/>
            </a:pPr>
            <a:r>
              <a:rPr lang="tr-TR" dirty="0" smtClean="0">
                <a:latin typeface="Arial" panose="020B0604020202020204" pitchFamily="34" charset="0"/>
                <a:cs typeface="Arial" panose="020B0604020202020204" pitchFamily="34" charset="0"/>
              </a:rPr>
              <a:t>Belirlenen alanlarda uluslararası çağrı ile eş zamanlı olarak ulusal çağrıda ilan edilir</a:t>
            </a:r>
            <a:endParaRPr lang="tr-TR" dirty="0">
              <a:latin typeface="Arial" panose="020B0604020202020204" pitchFamily="34" charset="0"/>
              <a:cs typeface="Arial" panose="020B0604020202020204" pitchFamily="34" charset="0"/>
            </a:endParaRPr>
          </a:p>
        </p:txBody>
      </p:sp>
      <p:sp>
        <p:nvSpPr>
          <p:cNvPr id="44" name="8 Metin kutusu"/>
          <p:cNvSpPr txBox="1"/>
          <p:nvPr/>
        </p:nvSpPr>
        <p:spPr>
          <a:xfrm>
            <a:off x="4106190" y="5600439"/>
            <a:ext cx="6973185" cy="646331"/>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lvl="1" algn="ctr" defTabSz="711200">
              <a:spcBef>
                <a:spcPct val="0"/>
              </a:spcBef>
              <a:spcAft>
                <a:spcPts val="300"/>
              </a:spcAft>
              <a:defRPr/>
            </a:pPr>
            <a:r>
              <a:rPr lang="tr-TR" dirty="0" smtClean="0">
                <a:latin typeface="Arial" panose="020B0604020202020204" pitchFamily="34" charset="0"/>
                <a:cs typeface="Arial" panose="020B0604020202020204" pitchFamily="34" charset="0"/>
              </a:rPr>
              <a:t>Uygulamalı Kuantum Teknolojileri, Afetlerde Dirençlilik ve Hafifletme Teknolojileri alanlarında 1719 çağrıları açılmıştır.</a:t>
            </a:r>
            <a:endParaRPr lang="tr-TR" dirty="0">
              <a:latin typeface="Arial" panose="020B0604020202020204" pitchFamily="34" charset="0"/>
              <a:cs typeface="Arial" panose="020B0604020202020204" pitchFamily="34" charset="0"/>
            </a:endParaRPr>
          </a:p>
        </p:txBody>
      </p:sp>
      <p:grpSp>
        <p:nvGrpSpPr>
          <p:cNvPr id="4" name="Grup 3"/>
          <p:cNvGrpSpPr/>
          <p:nvPr/>
        </p:nvGrpSpPr>
        <p:grpSpPr>
          <a:xfrm>
            <a:off x="406233" y="2441397"/>
            <a:ext cx="3244659" cy="4144898"/>
            <a:chOff x="406233" y="2441397"/>
            <a:chExt cx="2945541" cy="3226778"/>
          </a:xfrm>
        </p:grpSpPr>
        <p:sp>
          <p:nvSpPr>
            <p:cNvPr id="2" name="Yuvarlatılmış Dikdörtgen 1"/>
            <p:cNvSpPr/>
            <p:nvPr/>
          </p:nvSpPr>
          <p:spPr>
            <a:xfrm>
              <a:off x="616426" y="2762249"/>
              <a:ext cx="2520000" cy="288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a:p>
          </p:txBody>
        </p:sp>
        <p:sp>
          <p:nvSpPr>
            <p:cNvPr id="8" name="Dolu Çerçeve 7"/>
            <p:cNvSpPr/>
            <p:nvPr/>
          </p:nvSpPr>
          <p:spPr>
            <a:xfrm>
              <a:off x="406233" y="2441397"/>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8 Metin kutusu"/>
            <p:cNvSpPr txBox="1"/>
            <p:nvPr/>
          </p:nvSpPr>
          <p:spPr>
            <a:xfrm>
              <a:off x="514351" y="2505846"/>
              <a:ext cx="2724150"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Kimler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Başvurabilir?</a:t>
              </a:r>
            </a:p>
          </p:txBody>
        </p:sp>
        <p:sp>
          <p:nvSpPr>
            <p:cNvPr id="26" name="Rectangle 2"/>
            <p:cNvSpPr/>
            <p:nvPr/>
          </p:nvSpPr>
          <p:spPr>
            <a:xfrm>
              <a:off x="651369" y="3790738"/>
              <a:ext cx="2346051" cy="1877437"/>
            </a:xfrm>
            <a:prstGeom prst="rect">
              <a:avLst/>
            </a:prstGeom>
          </p:spPr>
          <p:txBody>
            <a:bodyPr wrap="square">
              <a:spAutoFit/>
            </a:bodyPr>
            <a:lstStyle/>
            <a:p>
              <a:pPr lvl="0">
                <a:spcAft>
                  <a:spcPts val="600"/>
                </a:spcAft>
                <a:defRPr/>
              </a:pPr>
              <a:r>
                <a:rPr lang="tr-TR" sz="1400" dirty="0">
                  <a:latin typeface="Arial" panose="020B0604020202020204" pitchFamily="34" charset="0"/>
                  <a:cs typeface="Arial" panose="020B0604020202020204" pitchFamily="34" charset="0"/>
                </a:rPr>
                <a:t>Sermaye şirketleri</a:t>
              </a:r>
            </a:p>
            <a:p>
              <a:pPr lvl="0">
                <a:spcAft>
                  <a:spcPts val="600"/>
                </a:spcAft>
                <a:defRPr/>
              </a:pPr>
              <a:r>
                <a:rPr lang="tr-TR" sz="1400" dirty="0">
                  <a:latin typeface="Arial" panose="020B0604020202020204" pitchFamily="34" charset="0"/>
                  <a:cs typeface="Arial" panose="020B0604020202020204" pitchFamily="34" charset="0"/>
                </a:rPr>
                <a:t>Yükseköğretim kurumları</a:t>
              </a:r>
            </a:p>
            <a:p>
              <a:pPr lvl="0">
                <a:spcAft>
                  <a:spcPts val="600"/>
                </a:spcAft>
                <a:defRPr/>
              </a:pPr>
              <a:r>
                <a:rPr lang="tr-TR" sz="1400" dirty="0">
                  <a:latin typeface="Arial" panose="020B0604020202020204" pitchFamily="34" charset="0"/>
                  <a:cs typeface="Arial" panose="020B0604020202020204" pitchFamily="34" charset="0"/>
                </a:rPr>
                <a:t>Kamu araştırma merkez ve enstitüleri</a:t>
              </a:r>
            </a:p>
            <a:p>
              <a:pPr lvl="0">
                <a:spcAft>
                  <a:spcPts val="600"/>
                </a:spcAft>
                <a:defRPr/>
              </a:pPr>
              <a:r>
                <a:rPr lang="tr-TR" sz="1400" dirty="0">
                  <a:latin typeface="Arial" panose="020B0604020202020204" pitchFamily="34" charset="0"/>
                  <a:cs typeface="Arial" panose="020B0604020202020204" pitchFamily="34" charset="0"/>
                </a:rPr>
                <a:t>Eğitim ve araştırma hastaneleri</a:t>
              </a:r>
            </a:p>
            <a:p>
              <a:pPr lvl="0">
                <a:spcAft>
                  <a:spcPts val="600"/>
                </a:spcAft>
                <a:defRPr/>
              </a:pPr>
              <a:r>
                <a:rPr lang="tr-TR" sz="1400" dirty="0">
                  <a:latin typeface="Arial" panose="020B0604020202020204" pitchFamily="34" charset="0"/>
                  <a:cs typeface="Arial" panose="020B0604020202020204" pitchFamily="34" charset="0"/>
                </a:rPr>
                <a:t>6550 sayılı kanun kapsamındaki araştırma altyapıları</a:t>
              </a:r>
            </a:p>
          </p:txBody>
        </p:sp>
        <p:sp>
          <p:nvSpPr>
            <p:cNvPr id="3" name="Dikdörtgen 2"/>
            <p:cNvSpPr/>
            <p:nvPr/>
          </p:nvSpPr>
          <p:spPr>
            <a:xfrm>
              <a:off x="651369" y="3352697"/>
              <a:ext cx="2456122" cy="338554"/>
            </a:xfrm>
            <a:prstGeom prst="rect">
              <a:avLst/>
            </a:prstGeom>
          </p:spPr>
          <p:txBody>
            <a:bodyPr wrap="none">
              <a:spAutoFit/>
            </a:bodyPr>
            <a:lstStyle/>
            <a:p>
              <a:pPr lvl="0">
                <a:defRPr/>
              </a:pPr>
              <a:r>
                <a:rPr lang="tr-TR" sz="1600" b="1" dirty="0">
                  <a:latin typeface="Arial" panose="020B0604020202020204" pitchFamily="34" charset="0"/>
                  <a:cs typeface="Arial" panose="020B0604020202020204" pitchFamily="34" charset="0"/>
                </a:rPr>
                <a:t>Özel Sektör Kuruluşları</a:t>
              </a:r>
            </a:p>
          </p:txBody>
        </p:sp>
        <p:sp>
          <p:nvSpPr>
            <p:cNvPr id="9" name="Dikdörtgen 8"/>
            <p:cNvSpPr/>
            <p:nvPr/>
          </p:nvSpPr>
          <p:spPr>
            <a:xfrm>
              <a:off x="717256" y="3691251"/>
              <a:ext cx="2323497"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2" name="Dikdörtgen 31">
            <a:extLst>
              <a:ext uri="{FF2B5EF4-FFF2-40B4-BE49-F238E27FC236}">
                <a16:creationId xmlns:a16="http://schemas.microsoft.com/office/drawing/2014/main" id="{8AAE0B0F-3BA0-415F-AE2B-E98967211B07}"/>
              </a:ext>
            </a:extLst>
          </p:cNvPr>
          <p:cNvSpPr/>
          <p:nvPr/>
        </p:nvSpPr>
        <p:spPr>
          <a:xfrm>
            <a:off x="2932819" y="33614"/>
            <a:ext cx="6364371" cy="553998"/>
          </a:xfrm>
          <a:prstGeom prst="rect">
            <a:avLst/>
          </a:prstGeom>
        </p:spPr>
        <p:txBody>
          <a:bodyPr wrap="none">
            <a:spAutoFit/>
          </a:bodyPr>
          <a:lstStyle/>
          <a:p>
            <a:pPr marR="0" lvl="0" indent="0" algn="ctr" fontAlgn="auto">
              <a:lnSpc>
                <a:spcPct val="100000"/>
              </a:lnSpc>
              <a:spcBef>
                <a:spcPts val="0"/>
              </a:spcBef>
              <a:spcAft>
                <a:spcPts val="0"/>
              </a:spcAft>
              <a:buClrTx/>
              <a:buSzTx/>
              <a:buFontTx/>
              <a:buNone/>
              <a:tabLst/>
              <a:defRPr/>
            </a:pPr>
            <a:r>
              <a:rPr lang="tr-TR" sz="3000" b="1" dirty="0">
                <a:solidFill>
                  <a:srgbClr val="E20613"/>
                </a:solidFill>
                <a:latin typeface="Arial" panose="020B0604020202020204" pitchFamily="34" charset="0"/>
                <a:cs typeface="Arial" panose="020B0604020202020204" pitchFamily="34" charset="0"/>
              </a:rPr>
              <a:t>1719 – EUREKA Network Çağrıları</a:t>
            </a:r>
          </a:p>
        </p:txBody>
      </p:sp>
      <p:sp>
        <p:nvSpPr>
          <p:cNvPr id="33" name="Dikdörtgen 3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88823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177" y="0"/>
            <a:ext cx="9681883" cy="536469"/>
          </a:xfrm>
        </p:spPr>
        <p:txBody>
          <a:bodyPr>
            <a:noAutofit/>
          </a:bodyPr>
          <a:lstStyle/>
          <a:p>
            <a:pPr algn="ctr"/>
            <a:r>
              <a:rPr lang="tr-TR" sz="3000" dirty="0">
                <a:solidFill>
                  <a:srgbClr val="E20613"/>
                </a:solidFill>
                <a:latin typeface="Arial" panose="020B0604020202020204" pitchFamily="34" charset="0"/>
                <a:cs typeface="Arial" panose="020B0604020202020204" pitchFamily="34" charset="0"/>
              </a:rPr>
              <a:t> </a:t>
            </a:r>
            <a:br>
              <a:rPr lang="tr-TR" sz="3000" dirty="0">
                <a:solidFill>
                  <a:srgbClr val="E20613"/>
                </a:solidFill>
                <a:latin typeface="Arial" panose="020B0604020202020204" pitchFamily="34" charset="0"/>
                <a:cs typeface="Arial" panose="020B0604020202020204" pitchFamily="34" charset="0"/>
              </a:rPr>
            </a:br>
            <a:r>
              <a:rPr lang="da-DK" sz="3000" b="1" dirty="0">
                <a:solidFill>
                  <a:srgbClr val="E20613"/>
                </a:solidFill>
                <a:latin typeface="Arial" panose="020B0604020202020204" pitchFamily="34" charset="0"/>
                <a:ea typeface="+mn-ea"/>
                <a:cs typeface="Arial" panose="020B0604020202020204" pitchFamily="34" charset="0"/>
              </a:rPr>
              <a:t>Ticarileşme İzleme Süreci</a:t>
            </a:r>
            <a:br>
              <a:rPr lang="da-DK" sz="3000" b="1" dirty="0">
                <a:solidFill>
                  <a:srgbClr val="E20613"/>
                </a:solidFill>
                <a:latin typeface="Arial" panose="020B0604020202020204" pitchFamily="34" charset="0"/>
                <a:ea typeface="+mn-ea"/>
                <a:cs typeface="Arial" panose="020B0604020202020204" pitchFamily="34" charset="0"/>
              </a:rPr>
            </a:br>
            <a:endParaRPr lang="tr-TR" sz="3000" b="1" dirty="0">
              <a:solidFill>
                <a:srgbClr val="E20613"/>
              </a:solidFill>
              <a:latin typeface="Arial" panose="020B0604020202020204" pitchFamily="34" charset="0"/>
              <a:ea typeface="+mn-ea"/>
              <a:cs typeface="Arial" panose="020B0604020202020204" pitchFamily="34" charset="0"/>
            </a:endParaRPr>
          </a:p>
        </p:txBody>
      </p:sp>
      <p:sp>
        <p:nvSpPr>
          <p:cNvPr id="6" name="Dikdörtgen 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extBox 42">
            <a:extLst>
              <a:ext uri="{FF2B5EF4-FFF2-40B4-BE49-F238E27FC236}">
                <a16:creationId xmlns:a16="http://schemas.microsoft.com/office/drawing/2014/main" id="{509B505E-3812-4A49-B70A-B35F6535BA62}"/>
              </a:ext>
            </a:extLst>
          </p:cNvPr>
          <p:cNvSpPr txBox="1"/>
          <p:nvPr/>
        </p:nvSpPr>
        <p:spPr>
          <a:xfrm>
            <a:off x="2420105" y="3781022"/>
            <a:ext cx="625476" cy="477054"/>
          </a:xfrm>
          <a:prstGeom prst="rect">
            <a:avLst/>
          </a:prstGeom>
          <a:noFill/>
        </p:spPr>
        <p:txBody>
          <a:bodyPr wrap="square" rtlCol="0">
            <a:spAutoFit/>
          </a:bodyPr>
          <a:lstStyle/>
          <a:p>
            <a:pPr algn="ctr">
              <a:defRPr/>
            </a:pPr>
            <a:r>
              <a:rPr lang="ru-RU" sz="2500" b="1" dirty="0">
                <a:solidFill>
                  <a:srgbClr val="FFFFFF"/>
                </a:solidFill>
                <a:latin typeface="Open Sans" panose="020B0606030504020204" pitchFamily="34" charset="0"/>
                <a:cs typeface="Arial" panose="020B0604020202020204" pitchFamily="34" charset="0"/>
              </a:rPr>
              <a:t> </a:t>
            </a:r>
            <a:endParaRPr lang="en-GB" sz="2500" b="1" dirty="0">
              <a:solidFill>
                <a:srgbClr val="FFFFFF"/>
              </a:solidFill>
              <a:latin typeface="Noto Sans" panose="020B0502040504020204" pitchFamily="34"/>
              <a:ea typeface="Noto Sans" panose="020B0502040504020204" pitchFamily="34"/>
              <a:cs typeface="Noto Sans" panose="020B0502040504020204" pitchFamily="34"/>
            </a:endParaRPr>
          </a:p>
        </p:txBody>
      </p:sp>
      <p:sp>
        <p:nvSpPr>
          <p:cNvPr id="16" name="Metin kutusu 15"/>
          <p:cNvSpPr txBox="1"/>
          <p:nvPr/>
        </p:nvSpPr>
        <p:spPr>
          <a:xfrm>
            <a:off x="104819" y="5950535"/>
            <a:ext cx="1185508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a:ln>
                  <a:noFill/>
                </a:ln>
                <a:solidFill>
                  <a:prstClr val="black"/>
                </a:solidFill>
                <a:effectLst/>
                <a:uLnTx/>
                <a:uFillTx/>
              </a:rPr>
              <a:t>Ticarileşme Başarısına göre firmaların yeni proje başvurularında ek puan verilecektir detaylar web sayfamızda</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a:ln>
                  <a:noFill/>
                </a:ln>
                <a:solidFill>
                  <a:prstClr val="black"/>
                </a:solidFill>
                <a:effectLst/>
                <a:uLnTx/>
                <a:uFillTx/>
              </a:rPr>
              <a:t>duyurulmuştur.</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31" y="1016568"/>
            <a:ext cx="10615447" cy="4764121"/>
          </a:xfrm>
          <a:prstGeom prst="rect">
            <a:avLst/>
          </a:prstGeom>
        </p:spPr>
      </p:pic>
    </p:spTree>
    <p:extLst>
      <p:ext uri="{BB962C8B-B14F-4D97-AF65-F5344CB8AC3E}">
        <p14:creationId xmlns:p14="http://schemas.microsoft.com/office/powerpoint/2010/main" val="36404843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972" y="850902"/>
            <a:ext cx="6646177" cy="5352147"/>
          </a:xfrm>
          <a:prstGeom prst="rect">
            <a:avLst/>
          </a:prstGeom>
        </p:spPr>
      </p:pic>
      <p:sp>
        <p:nvSpPr>
          <p:cNvPr id="16386" name="1 Başlık"/>
          <p:cNvSpPr>
            <a:spLocks noGrp="1"/>
          </p:cNvSpPr>
          <p:nvPr>
            <p:ph type="title"/>
          </p:nvPr>
        </p:nvSpPr>
        <p:spPr>
          <a:xfrm>
            <a:off x="107576" y="0"/>
            <a:ext cx="11932024" cy="706438"/>
          </a:xfrm>
        </p:spPr>
        <p:txBody>
          <a:bodyPr>
            <a:noAutofit/>
          </a:bodyPr>
          <a:lstStyle/>
          <a:p>
            <a:pPr algn="ctr"/>
            <a:r>
              <a:rPr lang="tr-TR" sz="3000" b="1" dirty="0">
                <a:solidFill>
                  <a:srgbClr val="E20613"/>
                </a:solidFill>
                <a:latin typeface="Arial" panose="020B0604020202020204" pitchFamily="34" charset="0"/>
                <a:ea typeface="+mn-ea"/>
                <a:cs typeface="Arial" panose="020B0604020202020204" pitchFamily="34" charset="0"/>
              </a:rPr>
              <a:t>1612 </a:t>
            </a:r>
            <a:r>
              <a:rPr lang="tr-TR" sz="3000" b="1" dirty="0" err="1">
                <a:solidFill>
                  <a:srgbClr val="E20613"/>
                </a:solidFill>
                <a:latin typeface="Arial" panose="020B0604020202020204" pitchFamily="34" charset="0"/>
                <a:ea typeface="+mn-ea"/>
                <a:cs typeface="Arial" panose="020B0604020202020204" pitchFamily="34" charset="0"/>
              </a:rPr>
              <a:t>BiGG</a:t>
            </a:r>
            <a:r>
              <a:rPr lang="tr-TR" sz="3000" b="1" dirty="0">
                <a:solidFill>
                  <a:srgbClr val="E20613"/>
                </a:solidFill>
                <a:latin typeface="Arial" panose="020B0604020202020204" pitchFamily="34" charset="0"/>
                <a:ea typeface="+mn-ea"/>
                <a:cs typeface="Arial" panose="020B0604020202020204" pitchFamily="34" charset="0"/>
              </a:rPr>
              <a:t> Uygulayıcı Kuruluş Desteği</a:t>
            </a:r>
            <a:endParaRPr lang="nn-NO" sz="3000" b="1" dirty="0">
              <a:solidFill>
                <a:srgbClr val="E20613"/>
              </a:solidFill>
              <a:latin typeface="Arial" panose="020B0604020202020204" pitchFamily="34" charset="0"/>
              <a:ea typeface="+mn-ea"/>
              <a:cs typeface="Arial" panose="020B0604020202020204" pitchFamily="34" charset="0"/>
            </a:endParaRPr>
          </a:p>
        </p:txBody>
      </p:sp>
      <p:sp>
        <p:nvSpPr>
          <p:cNvPr id="2" name="AutoShape 2" descr="data:image/jpeg;base64,/9j/4AAQSkZJRgABAQAAAQABAAD/2wCEAAkGBwgHBgkIBwgKCgkLDRYPDQwMDRsUFRAWIB0iIiAdHx8kKDQsJCYxJx8fLT0tMTU3Ojo6Iys/RD84QzQ5OjcBCgoKDQwNGg8PGjclHyU3Nzc3Nzc3Nzc3Nzc3Nzc3Nzc3Nzc3Nzc3Nzc3Nzc3Nzc3Nzc3Nzc3Nzc3Nzc3Nzc3N//AABEIAKAAvAMBIgACEQEDEQH/xAAcAAACAgMBAQAAAAAAAAAAAAAABgUHAQIDCAT/xABGEAABAwMBAwYKCAQFBAMAAAABAAIDBAURBhIhMQc1QWFxdBMUIlGBkaGxwcIjMkJEUnKy0UNic/AkNDaC4RVTg5IWJjP/xAAaAQEAAgMBAAAAAAAAAAAAAAAABAUBAwYC/8QAJBEBAAIBAwQCAwEAAAAAAAAAAAECAwQRMRIhMrE0gQUTkUH/2gAMAwEAAhEDEQA/ALxQhCAQhCAQhR91vNBaYw+unawn6rBvc7sCD78rnPPDTxl88zImD7T3AD2qvrnrqurJPAWanMW3ua8t25Hdg4D2r5oNLagvTxNcZTE0nO1UPy70NHD2IG2s1nZKbIbVeHcOiFu17eChanlFibnxa3ud1yShvuBX2UXJ/bYwPHJ56kjoB2G+zf7VN0unLPSY8BbqcEdLm7R9ZQJEmv7rIfoKemZ/sc74rA1tqAjIp4T/AOB37qyWQRM+pExvY0BbgYQVl/8AOb7G4Olgp9kcQYXDPpynXTV8ivtAZ2s8FLGdmWPzHHuXXUrGusNeXNBxA4jPYlTkz/y127Ge5yCWqNcWiCsfTkTOa04MrW+TlStv1Baa/Ap62HbPBjzsOPoKrnRlnpbzdJoK3whjZCXgMdsnO0B8VKai0PFb6Ceto6p7mQt2zFKATjqKCxcrKTNDXlwsFW+4ykxUTv8A9HbzsEZwvtoNb2mrqTC4yU+Thj5hhrv29KBmQtWuDgC0gg8COlbBAIQhAIQhAIQhALDnBoJJwBxJWk8scET5ZntZGwZc5xwAFW9/1DWaiq/+l2iN/i73bIDch03nz5m/2UEnqXXDYXOpLPh8mcGoIyAfM0dPbwUdadIXG8S+OXmeWJjjkh5zK/1/VTFpjSVPaQ2oqsT1uPrEeTH1N6+tM4QfBa7Nb7VHs0NMyNx+tJjL3dp4qQQtJZI4oy+V7WMHFzjgBBuhLNw1tZ6PLYpXVTx0QjI9fBL9VyhVj8+J0MUbfxSOLz7MBI7nHKxkJR0TqWrvNRUU1ayPbjYHtfGCMjOCCPUm5BG6j5huHd3+5KXJn/lbt/s9zk26j5huHd3+5VvpXU9r08yqjukkjPGtkMLIy4DZBznH5gsbvVazadq8pDkz57qu7H9QTnq7fpq4/wBEqttHXymtN0NVLl9NNGWbbBkjeCDj0J2vt8tlw0zXmlrYXuMWNgu2XZPRg71liYmJ2kr2Mf8A0q/fmZ8FjS+mIb7bKmUzvhqI5NljgMtxjO8LNi/0Tf8A8zPgp/kw5rrO8fKEYQUFbfNHVLIKphlpScBpdmN35T9k9XsT7ZL3R3mm8LSvw4fXjd9Zh619tXTQ1kDoKmJssTxhzXDIKrq+aerdNVQudmkkNPGd54uj6nedv99aCy0KB0tqKG+U+HbMdXG0eFi+YdXuU8gEIQgEFCVdeXx1uoBS0ztmpqARtA72M6T6eCCB1hfJ7zXts9qy+Lb2Ts/xX9v4QmzTGnYbHS78SVbx9LL8B1KL0DYRRUouNS3/ABFQ36MO/hs/cpwQCwXBvFazysgifLK9rI2DLnOOAAqy1PqqovD3Ulv24qLOHEbnSjznq6lmImZ2hi1orG8mHUGt6aic6ntjW1U43befo2n4nsSPXVtxu8nhLjVPeM7m8GgdQG5c4YWxb+JxxK6qfi0f+3VWf8hPGL+uTII248nJ610OMHG7d0LK1PA9il9Fa17Qgfsve0TaU9yY871Xd/mCspVryY871Xd/mCspUk8ulRuo+Ybh3d/uXn3Uf3b/AH/BegtR8w3Du7/cvPuo/u3a74LXk8ZTNB8iv36RcNRPAT4GVzB5hw9Skae9vBxVRh387OPqUShaItML3Jp8WTyhYdi1TanacuVqeZoq2qIMe23yH4xgAjgdx4pz5MJ2eJVsG19IJQ/Z6iOPsVFAlpBacEHIITTp7UU1PVMlhlMFU3cMcJB0j/hbaX37SqtZoeiOvHHZ6CBWHMDgQQCCMEHgVB6X1HBe4C0tEVWwfSRZ49bfOPcp5blWrfU9jn07XMu9n2mwB+S1u/wTj0flKc9O3mG9UAqI8Nkb5Msf4XfspGeGKohfFOwPje0tc1w3EHoVaxmbRmpxG5znUU3SftR+ftb8OtBZyFrG4PYHNILXDII6QtkGr3NYxz3HDWjJPmCrGgY7VmsHzytzSsO2fMI27mt9J+Kb9b1potPVAY4tfMRCMeY8fZlfHyb0Ap7M6sc3D6p5I/K04HtyUDY0ADAHBB7VlL+tLqbVZnmF2KiY+DiI6M8T6B8ECnrfUD7jVG10Ts00LvpHD+I/9h7VBRRtibhvrXOlj2GBxyS7pK7q002Dor1TypNbqZvaaV4gIQhS0ALU8D2LZangexYtxL1XyhPcmPO9V3f5grKVa8mPO9V3f5grKVDPLqEbqPmG4d3f7l591H927XfBegtR8w3Du7/cvPuo/u3a74LXk8ZTNB8iv36QyEIUZ0bKxw3gb+hCEDNpy9TQVMbmS7FXEdqN/wCPtV56fu8V5trKqIhr/qysz9R3SvM7Xujc17DhzTkFWZye37xa4wuccU9V9FK3oa7oPr9hUjHbfsotfpf1z114lcCX9bWkXSzPdGzaqKbMsXXjiPSFPocMjetqtKnJ7dTW2g0sr8y0hAHWw8PVw9CbFW9rzYdfS0gyIZnFgHna4bTfUdyshAgcqFSSaCkaT9qQj1AfFOdopm0lrpKdo3Rwtb7EicoLdvVFAzodFGPXI5WMOpBlVlyh1bqnUEVID5FPGAR/M7efZhWaqfvz/Daor3nolcMdm5e8cb3iGvNbpxzLgMcB0LKEK8c1vM95CEIRgLU8D2LZangexYtxL1XyhPcmPO9V3f5grKVa8mPO9V3f5grKVDPLqEbqPmG4d3f7l591H927XfBegtR8w3Du7/cvPuo/u3a74LXk8ZTNB8iv36QyEIUZ0YQhCAKl9PTFsksGSNoBw38CP7CiF9lods3ODHTkHswV6rO0w0aqkXw2iXpCwVhuFmo6t31pIht4/ENx9oKkUscnchfpxgP2JXgevPxTOpbl1ecorDSXq317Nztno87XZ+KsGN4kja9vBwBCSuVFg8RoX44Sub62/wDCabESbHbiTkmlj/SECPygO2NU29/Q2KM+qRysUJB5T6ctfQVbRv8AKjJ9RHxTraqgVVtpahpyJImuz2hB9Sp++s8Dqi4Md0yuI9O9XAqx5QaV1NqFlUG+RURg5627j7ML3jna8S15q9WO0IdCwFlXkTu5oIQhGAtTwPYtlqeB7Fi3EvVfKE9yY871Xd/mCspVryY871Xd/mCspUM8uoRuo+Ybh3d/uXn3Uf3btd8F6C1HzDcO7v8AcvPuo/u3a74LXk8ZTNB8iv36QyEIUZ0YQhCAX12lubnBjoJPsK+RSun4dqeSbG5g2R2leqxvMNGpvFMNplePJ2zY02w/jmefbj4JnUbp2jNvslFSuGHMiG3+Y7z7SpJS3LkjlRcPEqBmd5lc71N/5TRYQRY7cCMEUsX6QkvlFf43eqCgZvdsbx1udj4KwImCOJjG8GtACCA11RGs07OWjL4MSt3ebj7F83JzXipsfirj5dK8tx/Kd495HoTTIxr43Me0FrhgjzhVpapHaU1fLSzEiledgnO4sO9rvR+6CzUu62tJulmk8EM1EB8LGBxOOI9IymEFCCk6WTaYGnc5vtC7Ka1tYXWur/6jRtxSTO8sAbo3Ho7D71BxvEjdobvgrXS5ovHTPKk1ummlpvXiW6EIUpAC1PA9i2Wp4HsWLcS9V8oT3JjzvVd3+YKylWvJjzvVd3+YKylQzy6hG6j5huHd3+5efdR/du13wXoLUfMNw7u/3Lz7qP7t2u+C15PGUzQfIr9+kMhCFGdGEIR2LIMFxAaMuO4AdJVkcntgNTcKeN7foac+GnPQXZ3D149ASvpyzy1FTCREXzykCGPG/tV66bs0VltradvlSu8qWT8Tv2HALdjrt3Uf5DUxef114hL4Q4gDJ3AcVnoS7ri7i2WV7I3YqKnMUeOIB4n0D3hblYWLVm/a+lqwMwxOMg6mtAa31nerJSlyd2o0lpNZK3ElWcjzhg4evim0IBKevbGbhQCtgZtVNMMloH12dI9HH1psWCMjCBV0JfxcaLxGofmqpmgDJ3yM6D29BTWq21XZqjT9xbd7USyEv2t38N/m/KU46bv9PfKQPj8idm6WE8WnzjqQSk8MdRE6KZjZI3jDmuGQQqx1NpeoskrqqiD5aE7zgZdH1O8461aS1e0OaQ4ZBBBBWYmYneGLVi0bSpaGUSDdxHFdV9+krZT3O+VdJOCGCJ5aWnBaQ8YIURU1LY6qVkY2omvLWF244BwMqxxauvTtflT59BaLb4+H0LU8D2LmyojdxOD1rocFpIOVK662rO0oc47UtHVCe5Med6ru/wAwVlKteTHneq7v8wVlKjnl0qN1HzDcO7v9y8+6j+7drvgvQWo+Ybh3d/uXn3UeP8Nv/Fx9C15PGUzQfIr9+kMjtXSKGWcgQRufnzBSNLZJpHA1DhHn7LfKJWiKzK+yZ8ePylFta57g1gLnHgG8SmOw6enqapjRCZ6l31YmjIb1lNmmtB1U4bI6I0VOeMkozI/sH7qy7PZKKzweCo48Ejy5Hb3P7St1McR3lUan8hOSJrTtCP0ppmGyQ+FlIlrXjD5Mbmj8Ler3phHBGFh7wxpc4gNAySeAC2qxpUTxU0Ek08gjijbtPe7g0KtIxNrPVAeWuZSRY3fhjB4dp/vguup75PqKuZarQHPg28Aj+K4dP5Rx9qddOWaGyW9tPHh0rvKlk/E79gglI2NjjaxjQ1jRhoHQFsgIQCEIQcp4Y6iJ8UzGvjeMOa4ZBCre+2Su0vXi6Wl7vFWuyHDeY8/Zd529as1avaHsc1wBDhgg8CggNM6ppb2wRPIhrQPKiJ+t1t849qnzwPYkXUWiHCQ1ljy1wO0acHGD52Ho7F8NFra5W6KSluVKZ5WtIaZcseD/ADDpQY5Pf9U1f9GT9YXPQ0EM+p6hs8TJGiKQhrmgjO0Fnk3cXajnc/G06meT/wCzVvyf/wCqqn+lJ+oIJvVOlbWLXV1lLA2mnijdIDHkNdgZwW8PUlzSNqp7nRXA1BeHU7dphacdB4+pWDqX/T1z7rJ+kpO5PP8AIXn+mP0lZrM14ebVi3a0OHJjzvU93+YKylW3JjzvU92+YKyVh6fPXU7KykmpZCQ2ZhYSOIyFWj+T+6vm2HijfGDukc724xkK00JszEzHeCHQcnjGhvj1dn+SBmyPWf2TRa7Ba7ZvpKSNsn/cd5TvWVKIQmZnljCytXOa1pc4gAcSTuSve9a2+gDo6MitnHARnyAet37IwY62rgoqd1RVStiiZ9ZzjgKub5qCu1PVNttpjkbTPONng6Trcehq5U9DfNY1TaiqcWU7Tue5pEbfyDpP95T/AGSyUdlpvBUjMvP15Xb3PPX+yD4tK6chskG2/ZkrJBiSQcB/K3q96YEIQCEIQCEIQCEIQYKjrtY7fd49mtgDnYwJBue3sKkkIIWxaaobJJJJSmR8jxs7crgSB5huSBFPW6S1DNLLTB+S9o2jhr2E5BB9AVsrlPTQVEfg6iGORn4XtBCBJuOt6Cvs1ZTGCoinmhdG0EAtyRjivn5POb7x/TH6XJgrNFWWpO0yB1O4/wDZcQPVwUnaLPRWmkNNRx4Y45eXHJeetAicmb2tvNQC4Aup8DJ4+UFZarq5aBrGVTn2uoiMJOWtkcWuZ1ZxvXAaO1GBgVTAOqpd+yCyyQOJwvnmr6OnBM9VDGBx2pAFXZ0VqB5AfUROz0uqHHHsXaLk7rXnNRXU7d/2WF37IGir1jY6XI8cEzh9mFpf7eHtS/cOUMnybbRYJ3B1QfgP3X3UnJ/b48eM1M8x6QMMHsU9QWC1UBBpqGFrx9tzdp3rKBA8V1Pqd303hRTnpf8ARxj0dPtTLZdC0FHsy1/+Lm/CdzG+jp9KbAMDCyg1Y0MGy0AAbgAOC2QhAIQhAIQhB//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descr="data:image/jpeg;base64,/9j/4AAQSkZJRgABAQAAAQABAAD/2wCEAAkGBxQPEhQUEBQUExMXFhcXGBcWEBcXGRQZGBQiGBYWFhYYHDQiGCYxJxcXIzEhKDUrLi4vGx80RD8sOCgtLjcBCgoKDg0OGxAQGzQlHyQuLS84OCssLC8rNy0sLC8wLCwsLCwsNCssLy0sNSwsLCw0LywtLCwsLSwsMC8sLCwsLP/AABEIAKAAoAMBEQACEQEDEQH/xAAcAAEAAwADAQEAAAAAAAAAAAAABQYHAwQIAgH/xABBEAABAgMDBgoJAgYDAQAAAAABAAIDBBEFBiESMTJBcbIHExQiNFFhgZGxIzNCcnOCocHCUtEVNZKzw/AXYqIW/8QAGwEBAAMBAQEBAAAAAAAAAAAAAAQFBgMBAgf/xAAtEQEAAQIDBQgDAQEBAAAAAAAAAQIDBAUREiEzcbETIjEyNEFRgWGR4aHBI//aAAwDAQACEQMRAD8A3FAQEBAQEBAQEBAQEBAQEBAQEBAQEBAQEBAQVy2b6ysrUZfGvHsw6HxdmCCIbbtpTfRpYQWHM6J+7qeSD9N2bRjeunizsh5WH9Jag/P+O8r1k3Fcfd/dxQRt4bncigPjQ5mKS2mGatTTODggkrctuNL2ZLRYbyIjsgOccSRkEnPsCD5/+gtKUFZmWEZmfKZhhtbWneEE/d29UCfq2HlNeBUscMaZqgjAoJ1AQEBAQEBAQEBBGW7bsGSZlRnYnRaMXO2D7oKg2HPWzi48llTmAqS8fQv+gQWixLry0nQw2AvHtv5zu46u6iCaQEBBXOEHoMb5d4IKve3+USm1n9tyDR4Gi3YPJBSrIaBbMzTD0f2agiod6ZyFMTTgDHgworg9p9huW4NoQKt0TjiMEF7sK3YM6zKguxGk04ObtH3QSaAgICAgICCBvXeVkiwADLjP0Gdeqppq80ERd+6jor+VWieMiuoRDIwZ1ZQzfLmHaguqAggLXvhKy2Dn8Y/9MPnHYTmCE7t6rTvCTFxMKXa1o1xHkk9wpT6rrNm5FO1MbkenF2aq9imqJn8NDlouWxrqUymg06qiq5JCA4Qugxfl3ggzi173y8zIQZZuU2LDLa5QoDRpbga9oXKL1E+6fXlmJpjXZ1j8b2kWFfCVmQ1rYmQ6gGS/m1NNRzFdfFBmJpnSUVZP86mfh/ZqPH5cHplpfFH92Ig5LwXUdCfyqzjxcVuJhgYP68kZvlzHsQS91LysnmGoyIzNNnVqqK6vJBPICAgICCMvFbLJKC6K/E5mtrpO1BBXbm2G+K8z05zoz8YYI0BqdTV2DUNqC6oOla9qwpSGYkZ2S3UNbj1NGsoMwt69Medq2pgwf0NPOcP+7vtmVhYwNVW+vdH+qTGZzRb7trvT8+39QjIYbmFFaW7NFvywzd/FXb863Kten6fE3oFcMbwZS8o9VT9txs31ML4bN0KibRC8IPQYvy7wQl5viZztKqZ8X6Db8kcofUGO5miaeR2he011U+Dnfw1q9GlyNV74Ob2QoE1lTRLQ5mRl5wMRSvUMFMt4iJ3VM7jMnrt961vj49/6vnB64Om7RIIIMQEEZiDEiEEFSVIvSClXysN8J4npPmxWYxGgaY1upr7RrGxBYru2yydgtiswOZza6LtYQSaAgICDPYTf4zPlxxlZfADU8k/ctrsA60GhIOjbNqMlITosU80ZhrcdTR2oMitW0ok5F42Nn9hmqGOofurfCYTZ79fiy2aZnNyZtWp7vvPz/OrqqxUQg4pvQKiY3gys8o9VT9txs31ML4bN0KibNC8IPQYvy7wQl5vi5ztPmqmrxfoNryRyh8rx9iCyXPvREkYoc04ZqE4OH6XfvqUqxe07tShzTLYribtqN/vHz+eb0HY1qMm4TYsI4HONbTraVNZl3kGexB/Bp8EYSsxnGphB+xd4OPUg0JAQEFcv9a3JZR9DR8T0be8c4+FUHZuhZHI5VjCKPIy3+84YjuwHcgmkGR3wtrlswQ0+hhEtZjg53tP/AG7Nqn4Gxt1bc+EdVLnGN7K32VPjV0/qGVyyYgIOKb0ComN4MrPJ/VU/bcbN9TC+GzdComzQvCD0GL8u8EJeb4ukdp81U1eL9AteSnlD5XjoICDQuC+9PJouREPo30a+pwGpr+7MexT8Pc2o0n2ZLN8H2NztKfLV1bmpCoQt77I5ZKvYBV4GWz3mjN34jvQda4NrcqlGVNXw/Ru7hzT4UQWNAQUW8TeV2pLQDiyEOMcP/R3WjxQXpBAX4tPk0o8t03+jbtdnI7qlCZ08WTwmZIAWjs2+zoilgcXiJv3qrnz09n0uqOICDim9AqJjeDKzyf1VP23GzfUwvhs3QqJs0Lwg9Bi/LvBB5vjaR2nzVTV4y/QLXDp5Q+V46CAg5pONxbwdWvZrX3br2aolFxmH7ezVR7+3N6PuNanKpRhJq5no3bW5j4EFWjCrAgot3G8ktSZgDBkUcY0bOcKf1OHggvSAgo10jx1pT0X9ByB2c4t/xlBeUGc8KMzlRpeFqa10Q7SaN3T4qRhaNq7EIOZXezw1c/jT9qgtAw4gICDim9AqJjeDKzyf1VP23GzfUwvhs3QqJs0Lwg9Bi/LvBB5wjaTtp81U1eMv0Czw6eUdHwvHQQEBBsfAvP142GTpMa4bWHJO8PBWdqrWiGHx9vs8RXT+df21JdENRr2HibTkYv6+Ye3nBv8AkCC8oCCi8F/O5W/W6KPyP5IL0gyi/wA+s+7shsH0qp2Xxrd1/CmzyrTDxHzMIFXTJCAgIOKb0ComO4MrTJ/VRyluNm+phfDZuhUTZIXhB6DF+XeCDzhH0nbT5qpq8Zb+zw6eUdHwvHUQEBBpHA5FpMsHW2IPpVWGGnuMjnVOmJ1+Yhtq7qlReE/mmTfrbFP4n8UF6QEFF4MOaZxmtsUfkPxQXpBk9/mUn39sNh+lFOy+f/XT8KbPKdcPE/EwgldMkICAg4pvQKiY7gytMn9VHKW42b6mF8Nm6FRNkheEHoMX5d4IPOEfSdtPmqmrzS39jh08o6PheOogICDSOBuFWZaepsQ/ZWGGjuMjnVWuJ0+Ihtq7qlReFDnckZrdFP4j8kF6QEFGumOJtOehZsvnjt5xd/kKC8oM54UJbJjS8XU5roZ2g1bvHwUjC17N2JQcytdphq4+/wBKgtAw4gICDim9AqHjuDK0yb1UcpbjZvqYXw2boVG2SF4Qegxfl3gg84TGk7afNVVXmlv7HCp5R0fC+XUQEBBsfAvIU42IRosa0bXEudujxVnajSiIYfH3O0xFdX56NSXRDUa9o460pGF+g5Z7OcHf4wgvKAgot43cktSWjnBkUcW47Oad5p8UF6QQF+bL5TKPDRV7PSN2tzgd1QjyYid0snhvygD1rR2bnaURUwWLsTYvVW59uns+l1RxAQcU3oH/AHWoeO4M/S0yb1UcpbjZvqYXw2boVG2SF4Qegxfl3gg84zGm7afNVVfmlv7HCp5R0ca+XUQEHNJweMeBqznYM6+7dG1VEIuMxHYWaq/f25vSFx7L5LKQ2kUc/wBI7a7MPCgVowqfQUW7ruV2pMxxiyEOLaf/ACN1x8EF6QEFcv7ZPKpR9BV8P0je4c4eFUHZuha/LJVjyavHMf7wGfvwPegmkGR3wsXkUwckUgxSXMwwa72mft2bFPwN/Yq2J8J6qTOcH2tHa0+NPT+IZXLKCAg4pvQP+61Dx3Bn6WuTeqjlLcbN9TC+GzdCo2xQvCD0GL8u8EHnGY03e8fNVVfmlvsPwqeUdHGvl2EBBofBfdYzMXLiD0bKOfUYHW1nfnPYp+Ht7Maz4yyObYyL1zYp8tP+y3JSFShb32vyOVe8GjyMhnvOGB7sT3IOtcGyeSyjKij4npHd45o8KILGgICDPYZ/g0+QcJWYxB1MIP2LvAjqQaEg6Ns2WybhOhRRgcx1tOpwQY5NSroEWJBfzjCNC4A0PUezOFcYTF7fcr8WVzTLJtTN21Hd94+P50casFGIOKb0D/utQ8dwZ+lrkvqo5S3GzfUwvhs3QqNsULwg9Bi/LvBB5xmdN3vHzVVX5pb7D8GjlHRxr5dhBZrnXWiT0UBowwJJGDB+p32GtSrFnXvVKDNMzimJs2p3+8/8h6Csay2SkJsKEMBnOtx1uPaprNO6gz2K7+Mz4aMZWXxJ1PJP3LabAetBoSAgICCMvFYzJ2C6E/A52upXJcMxQV25tuPhPMjOc2KzCG4nTGptdfYdY2ILqgolgQg+1Z9rwHNLaEEVBFW5wgpPJ4hMZzIZdDhvIcWiuQKmlR1YZ1YWMdNO6vfH+qLG5NRc71ndPx7fxxMeHZjVWlu7RcjWmWdv4a7YnS5Tp0cc5oH/AHWo+O4M/Sdkvqo5S3GzfUwvhs3QqNsULwg9Bi/LvBB5xmdN3vHzVVX5pb7DcGjlHQgS7n6Ir26h3pTRVV4PL+JtWI1uTp1/S+3P4OYszR8X0cPPlObnH/Rpz7ThtUy3h4p31M3jc3ru9y1uj/f42eyLKhSkMQ4Lclus63HrcdZUlTO6gpV8rcfFeJGT50Z+EQg6A1trq7TqG1BYru2MySgthMxOdzqaTtZQSaAgICAggb13aZPsGORGZoP6tdDTV5IIi7963wn8ltEcXFbQNiE4P6so/lmPYg+Ltfzae937tQfPBnpzvxR5vQdi/d35fk8WO2GGRWioc3m1xAxAwKRueTETGkqvbVjw2WZAmG5QiPyQ45RINa6jmzBdar1yqnZmdzhRhLNFe3TTET+GoWX6mFXPxbN0LkkOnemzHTctEhMIDnUpXNga0KChSHBNjlRorBjUhrC8+LiAPqucWqNddE2rMMRNMU7WkRu3blzse50rK0LYeW4e1Eo4jYMw7guiHMzM6ysCPBBSrwXrdFfyWzhxkV1QYgODOvJOb5sw7UEvdS7TJFhJOXGfpv69dBXV5oJ5AQEBAQEBBGW7YUGdZkxm4jRcMHN2H7IIK5104khHive9r2Fga0gEE84GpGrN2oI/g3mmNjTbHOa1zooyQSAXUc6tOvOgsV+ugx/dG8EFSvB/JZbaz8kGhWb6mF8Nm6EHZQEBBC23eiWk6iI8F49hnOd3jV30QVd0SetnBo5LKnOTUl4+hf8AQILfYVhQZJmTBbidJxxc7afsgk0BAQEBAQEBAQEFctu5ctNkuLTDecS5mFSdZacCgr1oXTn2QnQoUxx8FwoWuJBoNQyq07ig7F5rIitsqDBDC+IwsygwFxGetAM+dB8S1/zCY1kSUigtaBn6hTW0IOX/AJEyvVykVx979mlB+i81oxvUyJZ2xMrD+oNQfjrCtKb6TMiCw52w/wBm080EvY1ypWVocjjXj2olD4NzBBY0BAQEBAQEBAQEBAQEBAQEBAQEBAQEBAQEBB//2Q=="/>
          <p:cNvSpPr>
            <a:spLocks noChangeAspect="1" noChangeArrowheads="1"/>
          </p:cNvSpPr>
          <p:nvPr/>
        </p:nvSpPr>
        <p:spPr bwMode="auto">
          <a:xfrm>
            <a:off x="1831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Resim 23"/>
          <p:cNvPicPr>
            <a:picLocks noChangeAspect="1"/>
          </p:cNvPicPr>
          <p:nvPr/>
        </p:nvPicPr>
        <p:blipFill>
          <a:blip r:embed="rId4"/>
          <a:stretch>
            <a:fillRect/>
          </a:stretch>
        </p:blipFill>
        <p:spPr>
          <a:xfrm>
            <a:off x="30434" y="888425"/>
            <a:ext cx="3637730" cy="1072447"/>
          </a:xfrm>
          <a:prstGeom prst="rect">
            <a:avLst/>
          </a:prstGeom>
        </p:spPr>
      </p:pic>
      <p:sp>
        <p:nvSpPr>
          <p:cNvPr id="26" name="Rectangle 23"/>
          <p:cNvSpPr/>
          <p:nvPr/>
        </p:nvSpPr>
        <p:spPr>
          <a:xfrm>
            <a:off x="200376" y="1008588"/>
            <a:ext cx="964504" cy="456535"/>
          </a:xfrm>
          <a:prstGeom prst="rect">
            <a:avLst/>
          </a:prstGeom>
        </p:spPr>
        <p:txBody>
          <a:bodyPr wrap="square">
            <a:spAutoFit/>
          </a:bodyPr>
          <a:lstStyle/>
          <a:p>
            <a:pPr marL="0" marR="0" lvl="0" indent="0" algn="ctr" defTabSz="889000" rtl="0" eaLnBrk="1" fontAlgn="auto" latinLnBrk="0" hangingPunct="1">
              <a:lnSpc>
                <a:spcPct val="150000"/>
              </a:lnSpc>
              <a:spcBef>
                <a:spcPts val="0"/>
              </a:spcBef>
              <a:spcAft>
                <a:spcPts val="3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1612</a:t>
            </a:r>
          </a:p>
        </p:txBody>
      </p:sp>
      <p:sp>
        <p:nvSpPr>
          <p:cNvPr id="27" name="Rectangle 42"/>
          <p:cNvSpPr/>
          <p:nvPr/>
        </p:nvSpPr>
        <p:spPr>
          <a:xfrm>
            <a:off x="1105246" y="1000161"/>
            <a:ext cx="2475684" cy="507831"/>
          </a:xfrm>
          <a:prstGeom prst="rect">
            <a:avLst/>
          </a:prstGeom>
        </p:spPr>
        <p:txBody>
          <a:bodyPr wrap="square">
            <a:spAutoFit/>
          </a:bodyPr>
          <a:lstStyle/>
          <a:p>
            <a:pPr marL="0" marR="0" lvl="0" indent="0" algn="l" defTabSz="889000" rtl="0" eaLnBrk="1" fontAlgn="auto" latinLnBrk="0" hangingPunct="1">
              <a:lnSpc>
                <a:spcPct val="150000"/>
              </a:lnSpc>
              <a:spcBef>
                <a:spcPts val="0"/>
              </a:spcBef>
              <a:spcAft>
                <a:spcPts val="3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Destek Programı</a:t>
            </a:r>
          </a:p>
        </p:txBody>
      </p:sp>
      <p:grpSp>
        <p:nvGrpSpPr>
          <p:cNvPr id="3" name="Grup 2"/>
          <p:cNvGrpSpPr/>
          <p:nvPr/>
        </p:nvGrpSpPr>
        <p:grpSpPr>
          <a:xfrm>
            <a:off x="406233" y="2441397"/>
            <a:ext cx="2945541" cy="3841091"/>
            <a:chOff x="406233" y="2441397"/>
            <a:chExt cx="2945541" cy="3841091"/>
          </a:xfrm>
        </p:grpSpPr>
        <p:sp>
          <p:nvSpPr>
            <p:cNvPr id="28" name="Yuvarlatılmış Dikdörtgen 27"/>
            <p:cNvSpPr/>
            <p:nvPr/>
          </p:nvSpPr>
          <p:spPr>
            <a:xfrm>
              <a:off x="630055" y="2963049"/>
              <a:ext cx="2520000" cy="324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Dolu Çerçeve 33"/>
            <p:cNvSpPr/>
            <p:nvPr/>
          </p:nvSpPr>
          <p:spPr>
            <a:xfrm>
              <a:off x="406233" y="2441397"/>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8 Metin kutusu"/>
            <p:cNvSpPr txBox="1"/>
            <p:nvPr/>
          </p:nvSpPr>
          <p:spPr>
            <a:xfrm>
              <a:off x="564282" y="2496588"/>
              <a:ext cx="2629442"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Kimler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Başvurabilir?</a:t>
              </a:r>
            </a:p>
          </p:txBody>
        </p:sp>
        <p:sp>
          <p:nvSpPr>
            <p:cNvPr id="32" name="Rectangle 21"/>
            <p:cNvSpPr/>
            <p:nvPr/>
          </p:nvSpPr>
          <p:spPr>
            <a:xfrm>
              <a:off x="565705" y="3312444"/>
              <a:ext cx="2475048" cy="2970044"/>
            </a:xfrm>
            <a:prstGeom prst="rect">
              <a:avLst/>
            </a:prstGeom>
          </p:spPr>
          <p:txBody>
            <a:bodyPr wrap="square">
              <a:spAutoFit/>
            </a:bodyPr>
            <a:lstStyle/>
            <a:p>
              <a:pPr marL="285750" lvl="0" indent="-285750">
                <a:buFontTx/>
                <a:buChar char="-"/>
                <a:defRPr/>
              </a:pPr>
              <a:r>
                <a:rPr lang="tr-TR" sz="1100" b="1" dirty="0">
                  <a:solidFill>
                    <a:prstClr val="black"/>
                  </a:solidFill>
                </a:rPr>
                <a:t>Üniversitelerin Teknoloji Transfer Ofisleri (TTO),</a:t>
              </a:r>
            </a:p>
            <a:p>
              <a:pPr marL="285750" lvl="0" indent="-285750">
                <a:buFontTx/>
                <a:buChar char="-"/>
                <a:defRPr/>
              </a:pPr>
              <a:r>
                <a:rPr lang="tr-TR" sz="1100" b="1" dirty="0">
                  <a:solidFill>
                    <a:prstClr val="black"/>
                  </a:solidFill>
                </a:rPr>
                <a:t>6550 sayılı Kanun kapsamında kurulan ve Araştırma Altyapıları Kurulu tarafından yeterlik kararı verilerek tüzel kişilik kazanan Araştırma Altyapıları (AA),</a:t>
              </a:r>
            </a:p>
            <a:p>
              <a:pPr marL="285750" lvl="0" indent="-285750">
                <a:buFontTx/>
                <a:buChar char="-"/>
                <a:defRPr/>
              </a:pPr>
              <a:r>
                <a:rPr lang="tr-TR" sz="1100" b="1" dirty="0">
                  <a:solidFill>
                    <a:prstClr val="black"/>
                  </a:solidFill>
                </a:rPr>
                <a:t>Kanunla kurulmuş vakıflar,</a:t>
              </a:r>
            </a:p>
            <a:p>
              <a:pPr marL="285750" lvl="0" indent="-285750">
                <a:buFontTx/>
                <a:buChar char="-"/>
                <a:defRPr/>
              </a:pPr>
              <a:r>
                <a:rPr lang="tr-TR" sz="1100" b="1" dirty="0">
                  <a:solidFill>
                    <a:prstClr val="black"/>
                  </a:solidFill>
                </a:rPr>
                <a:t>Girişimcilik alanında en az bir iş fikri yarışması düzenleyerek iş fikri değerlendirme süreçlerini başarıyla yürütmüş veya hızlandırıcı, kuluçka, vb. alanlarda deneyimi olan Türkiye’de yerleşik sermaye şirketleri</a:t>
              </a:r>
            </a:p>
            <a:p>
              <a:pPr marL="285750" lvl="0" indent="-285750">
                <a:buFontTx/>
                <a:buChar char="-"/>
                <a:defRPr/>
              </a:pPr>
              <a:r>
                <a:rPr lang="tr-TR" sz="1100" b="1" dirty="0">
                  <a:solidFill>
                    <a:prstClr val="black"/>
                  </a:solidFill>
                </a:rPr>
                <a:t>Kamu araştırma merkez ve enstitüleri</a:t>
              </a:r>
            </a:p>
          </p:txBody>
        </p:sp>
      </p:grpSp>
      <p:sp>
        <p:nvSpPr>
          <p:cNvPr id="45" name="8 Metin kutusu"/>
          <p:cNvSpPr txBox="1"/>
          <p:nvPr/>
        </p:nvSpPr>
        <p:spPr>
          <a:xfrm>
            <a:off x="5653185" y="821264"/>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Özellikleri</a:t>
            </a:r>
          </a:p>
        </p:txBody>
      </p:sp>
      <p:sp>
        <p:nvSpPr>
          <p:cNvPr id="46" name="Dikdörtgen 45"/>
          <p:cNvSpPr/>
          <p:nvPr/>
        </p:nvSpPr>
        <p:spPr>
          <a:xfrm>
            <a:off x="4800959" y="1480031"/>
            <a:ext cx="17107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Süresi</a:t>
            </a:r>
          </a:p>
        </p:txBody>
      </p:sp>
      <p:sp>
        <p:nvSpPr>
          <p:cNvPr id="47" name="Dikdörtgen 46"/>
          <p:cNvSpPr/>
          <p:nvPr/>
        </p:nvSpPr>
        <p:spPr>
          <a:xfrm>
            <a:off x="4799760" y="2193198"/>
            <a:ext cx="8258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Bütçe</a:t>
            </a:r>
          </a:p>
        </p:txBody>
      </p:sp>
      <p:sp>
        <p:nvSpPr>
          <p:cNvPr id="48" name="Dikdörtgen 47"/>
          <p:cNvSpPr/>
          <p:nvPr/>
        </p:nvSpPr>
        <p:spPr>
          <a:xfrm>
            <a:off x="4799760" y="2973059"/>
            <a:ext cx="16081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Oranı</a:t>
            </a:r>
          </a:p>
        </p:txBody>
      </p:sp>
      <p:sp>
        <p:nvSpPr>
          <p:cNvPr id="49" name="Dikdörtgen 48"/>
          <p:cNvSpPr/>
          <p:nvPr/>
        </p:nvSpPr>
        <p:spPr>
          <a:xfrm>
            <a:off x="4799760" y="3702609"/>
            <a:ext cx="20185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Başvuru Dönemi</a:t>
            </a:r>
          </a:p>
        </p:txBody>
      </p:sp>
      <p:sp>
        <p:nvSpPr>
          <p:cNvPr id="50" name="Dikdörtgen 49"/>
          <p:cNvSpPr/>
          <p:nvPr/>
        </p:nvSpPr>
        <p:spPr>
          <a:xfrm>
            <a:off x="7191066" y="1488175"/>
            <a:ext cx="15055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prstClr val="black"/>
                </a:solidFill>
                <a:latin typeface="Arial" pitchFamily="34" charset="0"/>
                <a:cs typeface="Arial" pitchFamily="34" charset="0"/>
              </a:rPr>
              <a:t>E</a:t>
            </a:r>
            <a:r>
              <a:rPr kumimoji="0" lang="tr-TR" b="0" i="0" u="none" strike="noStrike" kern="1200" cap="none" spc="0" normalizeH="0" baseline="0" noProof="0" dirty="0">
                <a:ln>
                  <a:noFill/>
                </a:ln>
                <a:solidFill>
                  <a:prstClr val="black"/>
                </a:solidFill>
                <a:effectLst/>
                <a:uLnTx/>
                <a:uFillTx/>
                <a:latin typeface="Arial" pitchFamily="34" charset="0"/>
                <a:cs typeface="Arial" pitchFamily="34" charset="0"/>
              </a:rPr>
              <a:t>n fazla</a:t>
            </a:r>
            <a:r>
              <a:rPr kumimoji="0" lang="tr-TR" b="0" i="0" u="none" strike="noStrike" kern="1200" cap="none" spc="0" normalizeH="0" noProof="0" dirty="0">
                <a:ln>
                  <a:noFill/>
                </a:ln>
                <a:solidFill>
                  <a:prstClr val="black"/>
                </a:solidFill>
                <a:effectLst/>
                <a:uLnTx/>
                <a:uFillTx/>
                <a:latin typeface="Arial" pitchFamily="34" charset="0"/>
                <a:cs typeface="Arial" pitchFamily="34" charset="0"/>
              </a:rPr>
              <a:t> </a:t>
            </a:r>
            <a:r>
              <a:rPr lang="tr-TR" b="1" dirty="0">
                <a:solidFill>
                  <a:prstClr val="black"/>
                </a:solidFill>
                <a:latin typeface="Arial" pitchFamily="34" charset="0"/>
                <a:cs typeface="Arial" pitchFamily="34" charset="0"/>
              </a:rPr>
              <a:t>3</a:t>
            </a:r>
            <a:r>
              <a:rPr kumimoji="0" lang="tr-TR" b="0" i="0" u="none" strike="noStrike" kern="1200" cap="none" spc="0" normalizeH="0" noProof="0" dirty="0">
                <a:ln>
                  <a:noFill/>
                </a:ln>
                <a:solidFill>
                  <a:prstClr val="black"/>
                </a:solidFill>
                <a:effectLst/>
                <a:uLnTx/>
                <a:uFillTx/>
                <a:latin typeface="Arial" pitchFamily="34" charset="0"/>
                <a:cs typeface="Arial" pitchFamily="34" charset="0"/>
              </a:rPr>
              <a:t> yıl</a:t>
            </a:r>
          </a:p>
        </p:txBody>
      </p:sp>
      <p:sp>
        <p:nvSpPr>
          <p:cNvPr id="52" name="Dikdörtgen 51"/>
          <p:cNvSpPr/>
          <p:nvPr/>
        </p:nvSpPr>
        <p:spPr>
          <a:xfrm>
            <a:off x="7191066" y="3733095"/>
            <a:ext cx="752129"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Çağrılı</a:t>
            </a:r>
          </a:p>
        </p:txBody>
      </p:sp>
      <p:sp>
        <p:nvSpPr>
          <p:cNvPr id="53" name="8 Metin kutusu"/>
          <p:cNvSpPr txBox="1"/>
          <p:nvPr/>
        </p:nvSpPr>
        <p:spPr>
          <a:xfrm>
            <a:off x="4262167" y="4583049"/>
            <a:ext cx="5517785" cy="1384995"/>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lvl="0" algn="just">
              <a:defRPr/>
            </a:pPr>
            <a:r>
              <a:rPr lang="tr-TR" sz="1200" dirty="0">
                <a:solidFill>
                  <a:prstClr val="black"/>
                </a:solidFill>
                <a:latin typeface="Arial" pitchFamily="34" charset="0"/>
                <a:cs typeface="Arial" pitchFamily="34" charset="0"/>
              </a:rPr>
              <a:t>Bu çağrı ile belirlenecek Uygulayıcı Kuruluşlar, </a:t>
            </a:r>
            <a:r>
              <a:rPr lang="tr-TR" sz="1200" dirty="0" err="1">
                <a:solidFill>
                  <a:prstClr val="black"/>
                </a:solidFill>
                <a:latin typeface="Arial" pitchFamily="34" charset="0"/>
                <a:cs typeface="Arial" pitchFamily="34" charset="0"/>
              </a:rPr>
              <a:t>BiGG</a:t>
            </a:r>
            <a:r>
              <a:rPr lang="tr-TR" sz="1200" dirty="0">
                <a:solidFill>
                  <a:prstClr val="black"/>
                </a:solidFill>
                <a:latin typeface="Arial" pitchFamily="34" charset="0"/>
                <a:cs typeface="Arial" pitchFamily="34" charset="0"/>
              </a:rPr>
              <a:t> Programı kapsamında açılacak çağrılarda belirtilecek tematik alanlarda girişimcilerin iş fikri başvurularının toplanması ve değerlendirilmesi, başarılı bir iş planına dönüşme olasılığı yüksek olan iş fikirleri için girişimcilere ön kuluçka/hızlandırıcı hizmetlerinin verilmesi ve girişimcilerin hazırlayacağı iş planı önerilerinin </a:t>
            </a:r>
            <a:r>
              <a:rPr lang="tr-TR" sz="1200" dirty="0" err="1">
                <a:solidFill>
                  <a:prstClr val="black"/>
                </a:solidFill>
                <a:latin typeface="Arial" pitchFamily="34" charset="0"/>
                <a:cs typeface="Arial" pitchFamily="34" charset="0"/>
              </a:rPr>
              <a:t>BiGG</a:t>
            </a:r>
            <a:r>
              <a:rPr lang="tr-TR" sz="1200" dirty="0">
                <a:solidFill>
                  <a:prstClr val="black"/>
                </a:solidFill>
                <a:latin typeface="Arial" pitchFamily="34" charset="0"/>
                <a:cs typeface="Arial" pitchFamily="34" charset="0"/>
              </a:rPr>
              <a:t> Programı 2. aşama başvurusu için uygunluğunun değerlendirilmesi faaliyetlerini yürüteceklerdir. </a:t>
            </a:r>
          </a:p>
        </p:txBody>
      </p:sp>
      <p:sp>
        <p:nvSpPr>
          <p:cNvPr id="33" name="Dikdörtgen 32"/>
          <p:cNvSpPr/>
          <p:nvPr/>
        </p:nvSpPr>
        <p:spPr>
          <a:xfrm>
            <a:off x="4391756" y="563027"/>
            <a:ext cx="3386726"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Dikdörtgen 36"/>
          <p:cNvSpPr/>
          <p:nvPr/>
        </p:nvSpPr>
        <p:spPr>
          <a:xfrm>
            <a:off x="7191066" y="1993414"/>
            <a:ext cx="5042434"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Ödül Desteği</a:t>
            </a:r>
            <a:r>
              <a:rPr lang="tr-TR" sz="1500" dirty="0">
                <a:solidFill>
                  <a:prstClr val="black"/>
                </a:solidFill>
                <a:latin typeface="Arial" pitchFamily="34" charset="0"/>
                <a:cs typeface="Arial" pitchFamily="34" charset="0"/>
              </a:rPr>
              <a:t>	</a:t>
            </a:r>
            <a:endParaRPr kumimoji="0" lang="tr-TR"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8" name="Dikdörtgen 37"/>
          <p:cNvSpPr/>
          <p:nvPr/>
        </p:nvSpPr>
        <p:spPr>
          <a:xfrm>
            <a:off x="7191066" y="2250343"/>
            <a:ext cx="4589850" cy="1446550"/>
          </a:xfrm>
          <a:prstGeom prst="rect">
            <a:avLst/>
          </a:prstGeom>
        </p:spPr>
        <p:txBody>
          <a:bodyPr wrap="square">
            <a:spAutoFit/>
          </a:bodyPr>
          <a:lstStyle/>
          <a:p>
            <a:pPr lvl="0">
              <a:defRPr/>
            </a:pPr>
            <a:r>
              <a:rPr lang="tr-TR" sz="800" b="1" dirty="0">
                <a:solidFill>
                  <a:prstClr val="black"/>
                </a:solidFill>
                <a:latin typeface="Arial" pitchFamily="34" charset="0"/>
                <a:cs typeface="Arial" pitchFamily="34" charset="0"/>
              </a:rPr>
              <a:t>a. Desteklenen Girişimci Adayı Ödül Desteği:</a:t>
            </a:r>
          </a:p>
          <a:p>
            <a:pPr lvl="0">
              <a:defRPr/>
            </a:pPr>
            <a:r>
              <a:rPr lang="tr-TR" sz="800" i="1" dirty="0">
                <a:solidFill>
                  <a:prstClr val="black"/>
                </a:solidFill>
                <a:latin typeface="Arial" pitchFamily="34" charset="0"/>
                <a:cs typeface="Arial" pitchFamily="34" charset="0"/>
              </a:rPr>
              <a:t>Ortaklı Projeler</a:t>
            </a:r>
          </a:p>
          <a:p>
            <a:pPr lvl="0">
              <a:defRPr/>
            </a:pPr>
            <a:r>
              <a:rPr lang="tr-TR" sz="800" dirty="0">
                <a:solidFill>
                  <a:prstClr val="black"/>
                </a:solidFill>
                <a:latin typeface="Arial" pitchFamily="34" charset="0"/>
                <a:cs typeface="Arial" pitchFamily="34" charset="0"/>
              </a:rPr>
              <a:t>Kabul edilen girişimci sayısı * İlgili BiGG ve/veya BiGG Yatırım çağrısında belirtilen destek/yatırım tutarının 1/10’u, Kadın girişimciler için </a:t>
            </a:r>
            <a:r>
              <a:rPr lang="tr-TR" sz="800" dirty="0" smtClean="0">
                <a:solidFill>
                  <a:prstClr val="black"/>
                </a:solidFill>
                <a:latin typeface="Arial" pitchFamily="34" charset="0"/>
                <a:cs typeface="Arial" pitchFamily="34" charset="0"/>
              </a:rPr>
              <a:t>1/5’i,</a:t>
            </a:r>
            <a:endParaRPr lang="tr-TR" sz="800" dirty="0">
              <a:solidFill>
                <a:prstClr val="black"/>
              </a:solidFill>
              <a:latin typeface="Arial" pitchFamily="34" charset="0"/>
              <a:cs typeface="Arial" pitchFamily="34" charset="0"/>
            </a:endParaRPr>
          </a:p>
          <a:p>
            <a:pPr lvl="0">
              <a:defRPr/>
            </a:pPr>
            <a:r>
              <a:rPr lang="tr-TR" sz="800" i="1" dirty="0">
                <a:solidFill>
                  <a:prstClr val="black"/>
                </a:solidFill>
                <a:latin typeface="Arial" pitchFamily="34" charset="0"/>
                <a:cs typeface="Arial" pitchFamily="34" charset="0"/>
              </a:rPr>
              <a:t>Ortaklı Olmayan Projeler</a:t>
            </a:r>
          </a:p>
          <a:p>
            <a:pPr lvl="0">
              <a:defRPr/>
            </a:pPr>
            <a:r>
              <a:rPr lang="tr-TR" sz="800" dirty="0">
                <a:solidFill>
                  <a:prstClr val="black"/>
                </a:solidFill>
                <a:latin typeface="Arial" pitchFamily="34" charset="0"/>
                <a:cs typeface="Arial" pitchFamily="34" charset="0"/>
              </a:rPr>
              <a:t>Kabul edilen girişimci sayısı * İlgili BiGG ve/veya BiGG Yatırım çağrısında belirtilen destek/yatırım tutarının 1/20’si, Kadın girişimciler için </a:t>
            </a:r>
            <a:r>
              <a:rPr lang="tr-TR" sz="800" dirty="0" smtClean="0">
                <a:solidFill>
                  <a:prstClr val="black"/>
                </a:solidFill>
                <a:latin typeface="Arial" pitchFamily="34" charset="0"/>
                <a:cs typeface="Arial" pitchFamily="34" charset="0"/>
              </a:rPr>
              <a:t>1/10’u</a:t>
            </a:r>
            <a:endParaRPr lang="tr-TR" sz="800" dirty="0">
              <a:solidFill>
                <a:prstClr val="black"/>
              </a:solidFill>
              <a:latin typeface="Arial" pitchFamily="34" charset="0"/>
              <a:cs typeface="Arial" pitchFamily="34" charset="0"/>
            </a:endParaRPr>
          </a:p>
          <a:p>
            <a:pPr lvl="0">
              <a:defRPr/>
            </a:pPr>
            <a:r>
              <a:rPr lang="tr-TR" sz="800" b="1" dirty="0">
                <a:solidFill>
                  <a:prstClr val="black"/>
                </a:solidFill>
                <a:latin typeface="Arial" pitchFamily="34" charset="0"/>
                <a:cs typeface="Arial" pitchFamily="34" charset="0"/>
              </a:rPr>
              <a:t>b. Panel Değerlendirmesine Alınan Girişimci Adayı Ödül Desteği:</a:t>
            </a:r>
          </a:p>
          <a:p>
            <a:pPr lvl="0">
              <a:defRPr/>
            </a:pPr>
            <a:r>
              <a:rPr lang="tr-TR" sz="800" dirty="0">
                <a:solidFill>
                  <a:prstClr val="black"/>
                </a:solidFill>
                <a:latin typeface="Arial" pitchFamily="34" charset="0"/>
                <a:cs typeface="Arial" pitchFamily="34" charset="0"/>
              </a:rPr>
              <a:t>Başarı oranı %25 ve üstünde olması kaydıyla; Kuruluşların önerdiği ve 2. aşama</a:t>
            </a:r>
          </a:p>
          <a:p>
            <a:pPr>
              <a:defRPr/>
            </a:pPr>
            <a:r>
              <a:rPr lang="tr-TR" sz="800" dirty="0">
                <a:solidFill>
                  <a:prstClr val="black"/>
                </a:solidFill>
                <a:latin typeface="Arial" pitchFamily="34" charset="0"/>
                <a:cs typeface="Arial" pitchFamily="34" charset="0"/>
              </a:rPr>
              <a:t>başvurusu panel değerlendirmesine alınan girişimci adayı sayısı * İlgili BiGG ve/veya BiGG Yatırım çağrısında belirtilen destek/yatırım tutarının 1/200’ü, Kadın girişimciler için </a:t>
            </a:r>
            <a:r>
              <a:rPr lang="tr-TR" sz="800" dirty="0" smtClean="0">
                <a:solidFill>
                  <a:prstClr val="black"/>
                </a:solidFill>
                <a:latin typeface="Arial" pitchFamily="34" charset="0"/>
                <a:cs typeface="Arial" pitchFamily="34" charset="0"/>
              </a:rPr>
              <a:t>1/100’ü</a:t>
            </a:r>
            <a:endParaRPr lang="tr-TR" sz="800" dirty="0">
              <a:solidFill>
                <a:prstClr val="black"/>
              </a:solidFill>
              <a:latin typeface="Arial" pitchFamily="34" charset="0"/>
              <a:cs typeface="Arial" pitchFamily="34" charset="0"/>
            </a:endParaRPr>
          </a:p>
        </p:txBody>
      </p:sp>
      <p:sp>
        <p:nvSpPr>
          <p:cNvPr id="25" name="Metin kutusu 24"/>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1612 Program sayfası için </a:t>
            </a:r>
            <a:r>
              <a:rPr lang="tr-TR" sz="800" b="1" dirty="0" smtClean="0">
                <a:latin typeface="Arial" panose="020B0604020202020204" pitchFamily="34" charset="0"/>
                <a:cs typeface="Arial" panose="020B0604020202020204" pitchFamily="34" charset="0"/>
                <a:hlinkClick r:id="rId5"/>
              </a:rPr>
              <a:t>tıklayınız.</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2287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CustomShape 1"/>
          <p:cNvSpPr/>
          <p:nvPr/>
        </p:nvSpPr>
        <p:spPr>
          <a:xfrm>
            <a:off x="954305" y="30335"/>
            <a:ext cx="9045018" cy="552544"/>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1" normalizeH="0" baseline="0" noProof="0" dirty="0" smtClean="0">
                <a:ln>
                  <a:noFill/>
                </a:ln>
                <a:solidFill>
                  <a:prstClr val="white"/>
                </a:solidFill>
                <a:effectLst/>
                <a:uLnTx/>
                <a:uFillTx/>
                <a:latin typeface="Arial"/>
                <a:ea typeface="DejaVu Sans"/>
                <a:cs typeface="+mn-cs"/>
              </a:rPr>
              <a:t>BiGG </a:t>
            </a:r>
            <a:r>
              <a:rPr kumimoji="0" lang="tr-TR" sz="3000" b="1" i="0" u="none" strike="noStrike" kern="1200" cap="none" spc="-1" normalizeH="0" baseline="0" noProof="0" dirty="0">
                <a:ln>
                  <a:noFill/>
                </a:ln>
                <a:solidFill>
                  <a:prstClr val="white"/>
                </a:solidFill>
                <a:effectLst/>
                <a:uLnTx/>
                <a:uFillTx/>
                <a:latin typeface="Arial"/>
                <a:ea typeface="DejaVu Sans"/>
                <a:cs typeface="+mn-cs"/>
              </a:rPr>
              <a:t>– </a:t>
            </a:r>
            <a:r>
              <a:rPr kumimoji="0" lang="tr-TR" sz="3000" b="1" i="0" u="none" strike="noStrike" kern="1200" cap="none" spc="-1" normalizeH="0" baseline="0" noProof="0" dirty="0" smtClean="0">
                <a:ln>
                  <a:noFill/>
                </a:ln>
                <a:solidFill>
                  <a:prstClr val="white"/>
                </a:solidFill>
                <a:effectLst/>
                <a:uLnTx/>
                <a:uFillTx/>
                <a:latin typeface="Arial"/>
                <a:ea typeface="DejaVu Sans"/>
                <a:cs typeface="+mn-cs"/>
              </a:rPr>
              <a:t>Girişimcilik Destek Programları Süreçleri</a:t>
            </a:r>
            <a:endParaRPr kumimoji="0" lang="tr-TR" sz="3000" b="0" i="0" u="none" strike="noStrike" kern="1200" cap="none" spc="-1" normalizeH="0" baseline="0" noProof="0" dirty="0">
              <a:ln>
                <a:noFill/>
              </a:ln>
              <a:solidFill>
                <a:prstClr val="white"/>
              </a:solidFill>
              <a:effectLst/>
              <a:uLnTx/>
              <a:uFillTx/>
              <a:latin typeface="Arial"/>
              <a:ea typeface="+mn-ea"/>
              <a:cs typeface="+mn-cs"/>
            </a:endParaRPr>
          </a:p>
        </p:txBody>
      </p:sp>
      <p:pic>
        <p:nvPicPr>
          <p:cNvPr id="224" name="Picture 3"/>
          <p:cNvPicPr/>
          <p:nvPr/>
        </p:nvPicPr>
        <p:blipFill>
          <a:blip r:embed="rId3"/>
          <a:stretch/>
        </p:blipFill>
        <p:spPr>
          <a:xfrm>
            <a:off x="144568" y="6256833"/>
            <a:ext cx="1194480" cy="499680"/>
          </a:xfrm>
          <a:prstGeom prst="rect">
            <a:avLst/>
          </a:prstGeom>
          <a:ln>
            <a:noFill/>
          </a:ln>
        </p:spPr>
      </p:pic>
      <p:pic>
        <p:nvPicPr>
          <p:cNvPr id="226" name="Picture 2"/>
          <p:cNvPicPr/>
          <p:nvPr/>
        </p:nvPicPr>
        <p:blipFill>
          <a:blip r:embed="rId4"/>
          <a:stretch/>
        </p:blipFill>
        <p:spPr>
          <a:xfrm>
            <a:off x="9113880" y="3380025"/>
            <a:ext cx="2982240" cy="1309680"/>
          </a:xfrm>
          <a:prstGeom prst="rect">
            <a:avLst/>
          </a:prstGeom>
          <a:ln>
            <a:noFill/>
          </a:ln>
        </p:spPr>
      </p:pic>
      <p:sp>
        <p:nvSpPr>
          <p:cNvPr id="227" name="CustomShape 3"/>
          <p:cNvSpPr/>
          <p:nvPr/>
        </p:nvSpPr>
        <p:spPr>
          <a:xfrm>
            <a:off x="8663520" y="3876645"/>
            <a:ext cx="461160" cy="31644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
        <p:nvSpPr>
          <p:cNvPr id="229" name="CustomShape 4"/>
          <p:cNvSpPr/>
          <p:nvPr/>
        </p:nvSpPr>
        <p:spPr>
          <a:xfrm>
            <a:off x="8652720" y="1645725"/>
            <a:ext cx="461160" cy="31644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grpSp>
        <p:nvGrpSpPr>
          <p:cNvPr id="4" name="Grup 3"/>
          <p:cNvGrpSpPr/>
          <p:nvPr/>
        </p:nvGrpSpPr>
        <p:grpSpPr>
          <a:xfrm>
            <a:off x="408482" y="706438"/>
            <a:ext cx="11631117" cy="5321112"/>
            <a:chOff x="803880" y="744480"/>
            <a:chExt cx="11599550" cy="5502240"/>
          </a:xfrm>
        </p:grpSpPr>
        <p:pic>
          <p:nvPicPr>
            <p:cNvPr id="222" name="Picture 3"/>
            <p:cNvPicPr/>
            <p:nvPr/>
          </p:nvPicPr>
          <p:blipFill>
            <a:blip r:embed="rId5"/>
            <a:stretch/>
          </p:blipFill>
          <p:spPr>
            <a:xfrm>
              <a:off x="803880" y="744480"/>
              <a:ext cx="8397000" cy="5502240"/>
            </a:xfrm>
            <a:prstGeom prst="rect">
              <a:avLst/>
            </a:prstGeom>
            <a:ln>
              <a:noFill/>
            </a:ln>
          </p:spPr>
        </p:pic>
        <p:sp>
          <p:nvSpPr>
            <p:cNvPr id="2" name="Dikdörtgen 1"/>
            <p:cNvSpPr/>
            <p:nvPr/>
          </p:nvSpPr>
          <p:spPr>
            <a:xfrm>
              <a:off x="9597364" y="1653783"/>
              <a:ext cx="2806066" cy="738664"/>
            </a:xfrm>
            <a:prstGeom prst="rect">
              <a:avLst/>
            </a:prstGeom>
            <a:ln w="19050">
              <a:solidFill>
                <a:schemeClr val="tx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err="1" smtClean="0">
                  <a:ln>
                    <a:noFill/>
                  </a:ln>
                  <a:solidFill>
                    <a:srgbClr val="002060"/>
                  </a:solidFill>
                  <a:effectLst/>
                  <a:uLnTx/>
                  <a:uFillTx/>
                  <a:latin typeface="Calibri"/>
                  <a:ea typeface="+mn-ea"/>
                  <a:cs typeface="+mn-cs"/>
                </a:rPr>
                <a:t>BiGG</a:t>
              </a:r>
              <a:r>
                <a:rPr kumimoji="0" lang="tr-TR" sz="1400" b="0" i="0" u="none" strike="noStrike" kern="1200" cap="none" spc="0" normalizeH="0" baseline="0" noProof="0" dirty="0" smtClean="0">
                  <a:ln>
                    <a:noFill/>
                  </a:ln>
                  <a:solidFill>
                    <a:srgbClr val="002060"/>
                  </a:solidFill>
                  <a:effectLst/>
                  <a:uLnTx/>
                  <a:uFillTx/>
                  <a:latin typeface="Calibri"/>
                  <a:ea typeface="+mn-ea"/>
                  <a:cs typeface="+mn-cs"/>
                </a:rPr>
                <a:t> 2023 çağrı dönemlerinden itibaren 149 uygulayıcı kuruluş* 1. Aşama süreçlerini yürütecektir. </a:t>
              </a:r>
              <a:endParaRPr kumimoji="0" lang="tr-TR" sz="1400" b="0"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3" name="Dikdörtgen 2"/>
          <p:cNvSpPr/>
          <p:nvPr/>
        </p:nvSpPr>
        <p:spPr>
          <a:xfrm>
            <a:off x="1596779" y="6355390"/>
            <a:ext cx="96808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0" i="0" u="none" strike="noStrike" kern="1200" cap="none" spc="0" normalizeH="0" baseline="0" noProof="0" dirty="0" smtClean="0">
                <a:ln>
                  <a:noFill/>
                </a:ln>
                <a:solidFill>
                  <a:srgbClr val="44546A"/>
                </a:solidFill>
                <a:effectLst/>
                <a:uLnTx/>
                <a:uFillTx/>
                <a:latin typeface="Calibri"/>
                <a:ea typeface="+mn-ea"/>
                <a:cs typeface="+mn-cs"/>
              </a:rPr>
              <a:t>*</a:t>
            </a:r>
            <a:r>
              <a:rPr kumimoji="0" lang="tr-TR" sz="1000" b="0" i="0" u="none" strike="noStrike" kern="1200" cap="none" spc="0" normalizeH="0" baseline="0" noProof="0" dirty="0">
                <a:ln>
                  <a:noFill/>
                </a:ln>
                <a:solidFill>
                  <a:srgbClr val="44546A"/>
                </a:solidFill>
                <a:effectLst/>
                <a:uLnTx/>
                <a:uFillTx/>
                <a:latin typeface="Calibri"/>
                <a:ea typeface="+mn-ea"/>
                <a:cs typeface="+mn-cs"/>
              </a:rPr>
              <a:t>37’si üniversite, 10’u üniversite Teknoloji Transfer Ofisi (TTO) birimi ve TTO AŞ, 43’ü Teknoloji Geliştirme Bölgesi, 2’si kamu araştırma merkezi ve enstitüsü, 3’ü TEKMER, 4’ü Araştırma Altyapısı, 6’sı banka ve iştiraki, 5’i girişim sermayesi fonu veya melek yatırımcı ağı, </a:t>
            </a:r>
            <a:r>
              <a:rPr kumimoji="0" lang="tr-TR" sz="1000" b="0" i="0" u="none" strike="noStrike" kern="1200" cap="none" spc="0" normalizeH="0" baseline="0" noProof="0" dirty="0" smtClean="0">
                <a:ln>
                  <a:noFill/>
                </a:ln>
                <a:solidFill>
                  <a:srgbClr val="44546A"/>
                </a:solidFill>
                <a:effectLst/>
                <a:uLnTx/>
                <a:uFillTx/>
                <a:latin typeface="Calibri"/>
                <a:ea typeface="+mn-ea"/>
                <a:cs typeface="+mn-cs"/>
              </a:rPr>
              <a:t>39’u </a:t>
            </a:r>
            <a:r>
              <a:rPr kumimoji="0" lang="tr-TR" sz="1000" b="0" i="0" u="none" strike="noStrike" kern="1200" cap="none" spc="0" normalizeH="0" baseline="0" noProof="0" dirty="0">
                <a:ln>
                  <a:noFill/>
                </a:ln>
                <a:solidFill>
                  <a:srgbClr val="44546A"/>
                </a:solidFill>
                <a:effectLst/>
                <a:uLnTx/>
                <a:uFillTx/>
                <a:latin typeface="Calibri"/>
                <a:ea typeface="+mn-ea"/>
                <a:cs typeface="+mn-cs"/>
              </a:rPr>
              <a:t>sermaye şirketi </a:t>
            </a:r>
            <a:r>
              <a:rPr kumimoji="0" lang="tr-TR" sz="1000" b="0" i="0" u="none" strike="noStrike" kern="1200" cap="none" spc="0" normalizeH="0" baseline="0" noProof="0" dirty="0" smtClean="0">
                <a:ln>
                  <a:noFill/>
                </a:ln>
                <a:solidFill>
                  <a:srgbClr val="44546A"/>
                </a:solidFill>
                <a:effectLst/>
                <a:uLnTx/>
                <a:uFillTx/>
                <a:latin typeface="Calibri"/>
                <a:ea typeface="+mn-ea"/>
                <a:cs typeface="+mn-cs"/>
              </a:rPr>
              <a:t>olarak belirlendi. </a:t>
            </a:r>
            <a:endParaRPr kumimoji="0" lang="tr-TR" sz="1000" b="0" i="0" u="none" strike="noStrike" kern="1200" cap="none" spc="0" normalizeH="0" baseline="0" noProof="0" dirty="0">
              <a:ln>
                <a:noFill/>
              </a:ln>
              <a:solidFill>
                <a:srgbClr val="44546A"/>
              </a:solidFill>
              <a:effectLst/>
              <a:uLnTx/>
              <a:uFillTx/>
              <a:latin typeface="Calibri"/>
              <a:ea typeface="+mn-ea"/>
              <a:cs typeface="+mn-cs"/>
            </a:endParaRPr>
          </a:p>
        </p:txBody>
      </p:sp>
      <p:sp>
        <p:nvSpPr>
          <p:cNvPr id="11" name="1 Başlık"/>
          <p:cNvSpPr txBox="1">
            <a:spLocks/>
          </p:cNvSpPr>
          <p:nvPr/>
        </p:nvSpPr>
        <p:spPr>
          <a:xfrm>
            <a:off x="107576" y="0"/>
            <a:ext cx="11932024" cy="7064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000" b="1" dirty="0" smtClean="0">
                <a:solidFill>
                  <a:srgbClr val="E20613"/>
                </a:solidFill>
                <a:latin typeface="Arial" panose="020B0604020202020204" pitchFamily="34" charset="0"/>
                <a:ea typeface="+mn-ea"/>
                <a:cs typeface="Arial" panose="020B0604020202020204" pitchFamily="34" charset="0"/>
              </a:rPr>
              <a:t>Girişimcilik Destek Programları Süreçleri</a:t>
            </a:r>
            <a:endParaRPr lang="nn-NO" sz="3000" b="1" dirty="0">
              <a:solidFill>
                <a:srgbClr val="E20613"/>
              </a:solidFill>
              <a:latin typeface="Arial" panose="020B0604020202020204" pitchFamily="34" charset="0"/>
              <a:ea typeface="+mn-ea"/>
              <a:cs typeface="Arial" panose="020B0604020202020204" pitchFamily="34" charset="0"/>
            </a:endParaRPr>
          </a:p>
        </p:txBody>
      </p:sp>
      <p:sp>
        <p:nvSpPr>
          <p:cNvPr id="12" name="Dikdörtgen 11"/>
          <p:cNvSpPr/>
          <p:nvPr/>
        </p:nvSpPr>
        <p:spPr>
          <a:xfrm>
            <a:off x="4391756" y="563027"/>
            <a:ext cx="3386726"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5186414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a:xfrm>
            <a:off x="216569" y="0"/>
            <a:ext cx="11417968" cy="706438"/>
          </a:xfrm>
          <a:prstGeom prst="rect">
            <a:avLst/>
          </a:prstGeom>
        </p:spPr>
        <p:txBody>
          <a:bodyPr vert="horz" lIns="91440" tIns="45720" rIns="91440" bIns="45720" rtlCol="0" anchor="ctr">
            <a:noAutofit/>
          </a:bodyPr>
          <a:lstStyle>
            <a:defPPr>
              <a:defRPr lang="tr-TR"/>
            </a:defPPr>
            <a:lvl1pPr algn="ctr">
              <a:lnSpc>
                <a:spcPct val="90000"/>
              </a:lnSpc>
              <a:spcBef>
                <a:spcPct val="0"/>
              </a:spcBef>
              <a:buNone/>
              <a:defRPr sz="3000" b="1">
                <a:solidFill>
                  <a:srgbClr val="E42A32"/>
                </a:solidFill>
                <a:latin typeface="Arial" panose="020B0604020202020204" pitchFamily="34" charset="0"/>
                <a:ea typeface="+mj-ea"/>
                <a:cs typeface="Arial" panose="020B0604020202020204" pitchFamily="34" charset="0"/>
              </a:defRPr>
            </a:lvl1pPr>
          </a:lstStyle>
          <a:p>
            <a:r>
              <a:rPr lang="tr-TR" dirty="0"/>
              <a:t>TEYDEB Organizasyonu</a:t>
            </a:r>
          </a:p>
        </p:txBody>
      </p:sp>
      <p:sp>
        <p:nvSpPr>
          <p:cNvPr id="5" name="Dikdörtgen 4"/>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Picture 2" descr="I:\TÜBİTAK TEYDEB\shutter\shutterstock_6998270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009" y="4281274"/>
            <a:ext cx="11608287" cy="2333886"/>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5589221" y="3707296"/>
            <a:ext cx="1035861" cy="353943"/>
          </a:xfrm>
          <a:prstGeom prst="rect">
            <a:avLst/>
          </a:prstGeom>
        </p:spPr>
        <p:txBody>
          <a:bodyPr wrap="none">
            <a:spAutoFit/>
          </a:bodyPr>
          <a:lstStyle/>
          <a:p>
            <a:r>
              <a:rPr lang="tr-TR" sz="1700" b="1" dirty="0" smtClean="0">
                <a:latin typeface="Arial" panose="020B0604020202020204" pitchFamily="34" charset="0"/>
                <a:cs typeface="Arial" panose="020B0604020202020204" pitchFamily="34" charset="0"/>
              </a:rPr>
              <a:t>142 KİŞİ</a:t>
            </a: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064" y="706438"/>
            <a:ext cx="11460174" cy="2991267"/>
          </a:xfrm>
          <a:prstGeom prst="rect">
            <a:avLst/>
          </a:prstGeom>
        </p:spPr>
      </p:pic>
    </p:spTree>
    <p:extLst>
      <p:ext uri="{BB962C8B-B14F-4D97-AF65-F5344CB8AC3E}">
        <p14:creationId xmlns:p14="http://schemas.microsoft.com/office/powerpoint/2010/main" val="1213704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a:xfrm>
            <a:off x="973503" y="72307"/>
            <a:ext cx="10183301" cy="507831"/>
          </a:xfrm>
        </p:spPr>
        <p:txBody>
          <a:bodyPr vert="horz" wrap="none" lIns="91440" tIns="45720" rIns="91440" bIns="45720" rtlCol="0" anchor="ctr">
            <a:spAutoFit/>
          </a:bodyPr>
          <a:lstStyle/>
          <a:p>
            <a:pPr algn="ctr"/>
            <a:r>
              <a:rPr lang="tr-TR" sz="3000" b="1" dirty="0">
                <a:solidFill>
                  <a:srgbClr val="E20613"/>
                </a:solidFill>
                <a:latin typeface="Arial" panose="020B0604020202020204" pitchFamily="34" charset="0"/>
                <a:ea typeface="+mn-ea"/>
                <a:cs typeface="Arial" panose="020B0604020202020204" pitchFamily="34" charset="0"/>
              </a:rPr>
              <a:t>1612 - BiGG Uygulayıcı Kuruluş Süreçlerinde Yenilikler</a:t>
            </a:r>
            <a:endParaRPr lang="en-US" sz="3000" b="1" dirty="0">
              <a:solidFill>
                <a:srgbClr val="E20613"/>
              </a:solidFill>
              <a:latin typeface="Arial" panose="020B0604020202020204" pitchFamily="34" charset="0"/>
              <a:ea typeface="+mn-ea"/>
              <a:cs typeface="Arial" panose="020B0604020202020204" pitchFamily="34" charset="0"/>
            </a:endParaRPr>
          </a:p>
        </p:txBody>
      </p:sp>
      <p:sp>
        <p:nvSpPr>
          <p:cNvPr id="5" name="İçerik Yer Tutucusu 2"/>
          <p:cNvSpPr txBox="1">
            <a:spLocks noGrp="1"/>
          </p:cNvSpPr>
          <p:nvPr>
            <p:ph idx="1"/>
          </p:nvPr>
        </p:nvSpPr>
        <p:spPr>
          <a:xfrm>
            <a:off x="838201" y="1252591"/>
            <a:ext cx="10781580" cy="47158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eaLnBrk="0" fontAlgn="base" hangingPunct="0">
              <a:lnSpc>
                <a:spcPct val="100000"/>
              </a:lnSpc>
              <a:spcBef>
                <a:spcPts val="0"/>
              </a:spcBef>
              <a:spcAft>
                <a:spcPct val="0"/>
              </a:spcAft>
              <a:buFont typeface="Wingdings" panose="05000000000000000000" pitchFamily="2" charset="2"/>
              <a:buChar char="Ø"/>
              <a:defRPr/>
            </a:pPr>
            <a:r>
              <a:rPr lang="tr-TR" sz="2000" dirty="0">
                <a:solidFill>
                  <a:prstClr val="black"/>
                </a:solidFill>
                <a:latin typeface="Arial" panose="020B0604020202020204" pitchFamily="34" charset="0"/>
                <a:ea typeface="MS PGothic" pitchFamily="34" charset="-128"/>
                <a:cs typeface="Arial" panose="020B0604020202020204" pitchFamily="34" charset="0"/>
              </a:rPr>
              <a:t>1612- </a:t>
            </a:r>
            <a:r>
              <a:rPr lang="tr-TR" sz="2000" dirty="0" err="1">
                <a:solidFill>
                  <a:prstClr val="black"/>
                </a:solidFill>
                <a:latin typeface="Arial" panose="020B0604020202020204" pitchFamily="34" charset="0"/>
                <a:ea typeface="MS PGothic" pitchFamily="34" charset="-128"/>
                <a:cs typeface="Arial" panose="020B0604020202020204" pitchFamily="34" charset="0"/>
              </a:rPr>
              <a:t>BiGG</a:t>
            </a:r>
            <a:r>
              <a:rPr lang="tr-TR" sz="2000" dirty="0">
                <a:solidFill>
                  <a:prstClr val="black"/>
                </a:solidFill>
                <a:latin typeface="Arial" panose="020B0604020202020204" pitchFamily="34" charset="0"/>
                <a:ea typeface="MS PGothic" pitchFamily="34" charset="-128"/>
                <a:cs typeface="Arial" panose="020B0604020202020204" pitchFamily="34" charset="0"/>
              </a:rPr>
              <a:t> Uygulayıcı Kuruluş Çağrı süreçleri değiştirilerek Uygulayıcı Kuruluşların </a:t>
            </a:r>
            <a:r>
              <a:rPr lang="tr-TR" sz="2000" b="1" dirty="0">
                <a:solidFill>
                  <a:prstClr val="black"/>
                </a:solidFill>
                <a:latin typeface="Arial" panose="020B0604020202020204" pitchFamily="34" charset="0"/>
                <a:ea typeface="MS PGothic" pitchFamily="34" charset="-128"/>
                <a:cs typeface="Arial" panose="020B0604020202020204" pitchFamily="34" charset="0"/>
              </a:rPr>
              <a:t>ortaklık yapmaları teşvik edilmiştir. </a:t>
            </a:r>
            <a:r>
              <a:rPr lang="tr-TR" sz="2000" dirty="0">
                <a:solidFill>
                  <a:prstClr val="black"/>
                </a:solidFill>
                <a:latin typeface="Arial" panose="020B0604020202020204" pitchFamily="34" charset="0"/>
                <a:ea typeface="MS PGothic" pitchFamily="34" charset="-128"/>
                <a:cs typeface="Arial" panose="020B0604020202020204" pitchFamily="34" charset="0"/>
              </a:rPr>
              <a:t>Böylelikle sürdürülebilir bir girişimcilik ekosistemi  adına </a:t>
            </a:r>
            <a:r>
              <a:rPr lang="tr-TR" sz="2000" b="1" dirty="0">
                <a:solidFill>
                  <a:prstClr val="black"/>
                </a:solidFill>
                <a:latin typeface="Arial" panose="020B0604020202020204" pitchFamily="34" charset="0"/>
                <a:ea typeface="MS PGothic" pitchFamily="34" charset="-128"/>
                <a:cs typeface="Arial" panose="020B0604020202020204" pitchFamily="34" charset="0"/>
              </a:rPr>
              <a:t>deneyimli kuruluşların deneyimlerini aktarabileceği</a:t>
            </a:r>
            <a:r>
              <a:rPr lang="tr-TR" sz="2000" dirty="0">
                <a:solidFill>
                  <a:prstClr val="black"/>
                </a:solidFill>
                <a:latin typeface="Arial" panose="020B0604020202020204" pitchFamily="34" charset="0"/>
                <a:ea typeface="MS PGothic" pitchFamily="34" charset="-128"/>
                <a:cs typeface="Arial" panose="020B0604020202020204" pitchFamily="34" charset="0"/>
              </a:rPr>
              <a:t>, </a:t>
            </a:r>
            <a:r>
              <a:rPr lang="tr-TR" sz="2000" b="1" dirty="0">
                <a:solidFill>
                  <a:prstClr val="black"/>
                </a:solidFill>
                <a:latin typeface="Arial" panose="020B0604020202020204" pitchFamily="34" charset="0"/>
                <a:ea typeface="MS PGothic" pitchFamily="34" charset="-128"/>
                <a:cs typeface="Arial" panose="020B0604020202020204" pitchFamily="34" charset="0"/>
              </a:rPr>
              <a:t>ekosistemin daha fazla üyesini kapsayan</a:t>
            </a:r>
            <a:r>
              <a:rPr lang="tr-TR" sz="2000" dirty="0">
                <a:solidFill>
                  <a:prstClr val="black"/>
                </a:solidFill>
                <a:latin typeface="Arial" panose="020B0604020202020204" pitchFamily="34" charset="0"/>
                <a:ea typeface="MS PGothic" pitchFamily="34" charset="-128"/>
                <a:cs typeface="Arial" panose="020B0604020202020204" pitchFamily="34" charset="0"/>
              </a:rPr>
              <a:t> ve 1. Aşama hızlandırıcı sürecine dahil eden bir sistem inşası sürecine geçilmiştir. </a:t>
            </a:r>
          </a:p>
          <a:p>
            <a:pPr marL="342900" lvl="0" indent="-342900" algn="just" eaLnBrk="0" fontAlgn="base" hangingPunct="0">
              <a:lnSpc>
                <a:spcPct val="100000"/>
              </a:lnSpc>
              <a:spcBef>
                <a:spcPts val="0"/>
              </a:spcBef>
              <a:spcAft>
                <a:spcPct val="0"/>
              </a:spcAft>
              <a:buFont typeface="Wingdings" panose="05000000000000000000" pitchFamily="2" charset="2"/>
              <a:buChar char="Ø"/>
              <a:defRPr/>
            </a:pPr>
            <a:endParaRPr lang="tr-TR" sz="2000" dirty="0">
              <a:solidFill>
                <a:prstClr val="black"/>
              </a:solidFill>
              <a:latin typeface="Arial" panose="020B0604020202020204" pitchFamily="34" charset="0"/>
              <a:ea typeface="MS PGothic" pitchFamily="34" charset="-128"/>
              <a:cs typeface="Arial" panose="020B0604020202020204" pitchFamily="34" charset="0"/>
            </a:endParaRPr>
          </a:p>
          <a:p>
            <a:pPr marL="342900" lvl="0" indent="-342900" algn="just" eaLnBrk="0" fontAlgn="base" hangingPunct="0">
              <a:lnSpc>
                <a:spcPct val="100000"/>
              </a:lnSpc>
              <a:spcBef>
                <a:spcPts val="0"/>
              </a:spcBef>
              <a:spcAft>
                <a:spcPct val="0"/>
              </a:spcAft>
              <a:buFont typeface="Wingdings" panose="05000000000000000000" pitchFamily="2" charset="2"/>
              <a:buChar char="Ø"/>
              <a:defRPr/>
            </a:pPr>
            <a:r>
              <a:rPr lang="tr-TR" sz="2000" dirty="0">
                <a:solidFill>
                  <a:prstClr val="black"/>
                </a:solidFill>
                <a:latin typeface="Arial" panose="020B0604020202020204" pitchFamily="34" charset="0"/>
                <a:ea typeface="MS PGothic" pitchFamily="34" charset="-128"/>
                <a:cs typeface="Arial" panose="020B0604020202020204" pitchFamily="34" charset="0"/>
              </a:rPr>
              <a:t>Ortaklık </a:t>
            </a:r>
            <a:r>
              <a:rPr lang="tr-TR" sz="2000" b="1" dirty="0">
                <a:solidFill>
                  <a:prstClr val="black"/>
                </a:solidFill>
                <a:latin typeface="Arial" panose="020B0604020202020204" pitchFamily="34" charset="0"/>
                <a:ea typeface="MS PGothic" pitchFamily="34" charset="-128"/>
                <a:cs typeface="Arial" panose="020B0604020202020204" pitchFamily="34" charset="0"/>
              </a:rPr>
              <a:t>yaparak </a:t>
            </a:r>
            <a:r>
              <a:rPr lang="tr-TR" sz="2000" dirty="0">
                <a:solidFill>
                  <a:prstClr val="black"/>
                </a:solidFill>
                <a:latin typeface="Arial" panose="020B0604020202020204" pitchFamily="34" charset="0"/>
                <a:ea typeface="MS PGothic" pitchFamily="34" charset="-128"/>
                <a:cs typeface="Arial" panose="020B0604020202020204" pitchFamily="34" charset="0"/>
              </a:rPr>
              <a:t>1. Aşama Faaliyetlerini yürüten </a:t>
            </a:r>
            <a:r>
              <a:rPr lang="tr-TR" sz="2000" dirty="0" err="1">
                <a:solidFill>
                  <a:prstClr val="black"/>
                </a:solidFill>
                <a:latin typeface="Arial" panose="020B0604020202020204" pitchFamily="34" charset="0"/>
                <a:ea typeface="MS PGothic" pitchFamily="34" charset="-128"/>
                <a:cs typeface="Arial" panose="020B0604020202020204" pitchFamily="34" charset="0"/>
              </a:rPr>
              <a:t>UK’lara</a:t>
            </a:r>
            <a:r>
              <a:rPr lang="tr-TR" sz="2000" dirty="0">
                <a:solidFill>
                  <a:prstClr val="black"/>
                </a:solidFill>
                <a:latin typeface="Arial" panose="020B0604020202020204" pitchFamily="34" charset="0"/>
                <a:ea typeface="MS PGothic" pitchFamily="34" charset="-128"/>
                <a:cs typeface="Arial" panose="020B0604020202020204" pitchFamily="34" charset="0"/>
              </a:rPr>
              <a:t> 2. Aşama desteği alan girişimci başına ödül tutarı </a:t>
            </a:r>
            <a:r>
              <a:rPr lang="tr-TR" sz="2000" b="1" dirty="0">
                <a:solidFill>
                  <a:prstClr val="black"/>
                </a:solidFill>
                <a:latin typeface="Arial" panose="020B0604020202020204" pitchFamily="34" charset="0"/>
                <a:ea typeface="MS PGothic" pitchFamily="34" charset="-128"/>
                <a:cs typeface="Arial" panose="020B0604020202020204" pitchFamily="34" charset="0"/>
              </a:rPr>
              <a:t>50.000 TL’den, ilgili BiGG ve/veya BiGG Yatırım çağrısında belirtilen destek/yatırım tutarının 1/10’una yükseltilmiştir. Kadın girişimciler için </a:t>
            </a:r>
            <a:r>
              <a:rPr lang="tr-TR" sz="2000" b="1" dirty="0" smtClean="0">
                <a:solidFill>
                  <a:prstClr val="black"/>
                </a:solidFill>
                <a:latin typeface="Arial" panose="020B0604020202020204" pitchFamily="34" charset="0"/>
                <a:ea typeface="MS PGothic" pitchFamily="34" charset="-128"/>
                <a:cs typeface="Arial" panose="020B0604020202020204" pitchFamily="34" charset="0"/>
              </a:rPr>
              <a:t>bu oran </a:t>
            </a:r>
            <a:r>
              <a:rPr lang="tr-TR" sz="2000" b="1" dirty="0">
                <a:solidFill>
                  <a:prstClr val="black"/>
                </a:solidFill>
                <a:latin typeface="Arial" panose="020B0604020202020204" pitchFamily="34" charset="0"/>
                <a:ea typeface="MS PGothic" pitchFamily="34" charset="-128"/>
                <a:cs typeface="Arial" panose="020B0604020202020204" pitchFamily="34" charset="0"/>
              </a:rPr>
              <a:t>1/5 olarak uygulanacaktır</a:t>
            </a:r>
            <a:r>
              <a:rPr lang="tr-TR" sz="2000" b="1" dirty="0" smtClean="0">
                <a:solidFill>
                  <a:prstClr val="black"/>
                </a:solidFill>
                <a:latin typeface="Arial" panose="020B0604020202020204" pitchFamily="34" charset="0"/>
                <a:ea typeface="MS PGothic" pitchFamily="34" charset="-128"/>
                <a:cs typeface="Arial" panose="020B0604020202020204" pitchFamily="34" charset="0"/>
              </a:rPr>
              <a:t>.</a:t>
            </a:r>
            <a:endParaRPr lang="tr-TR" sz="2000" b="1" dirty="0">
              <a:solidFill>
                <a:prstClr val="black"/>
              </a:solidFill>
              <a:latin typeface="Arial" panose="020B0604020202020204" pitchFamily="34" charset="0"/>
              <a:ea typeface="MS PGothic" pitchFamily="34" charset="-128"/>
              <a:cs typeface="Arial" panose="020B0604020202020204" pitchFamily="34" charset="0"/>
            </a:endParaRPr>
          </a:p>
          <a:p>
            <a:pPr marL="342900" lvl="0" indent="-342900" algn="just" eaLnBrk="0" fontAlgn="base" hangingPunct="0">
              <a:lnSpc>
                <a:spcPct val="100000"/>
              </a:lnSpc>
              <a:spcBef>
                <a:spcPts val="0"/>
              </a:spcBef>
              <a:spcAft>
                <a:spcPct val="0"/>
              </a:spcAft>
              <a:buFont typeface="Wingdings" panose="05000000000000000000" pitchFamily="2" charset="2"/>
              <a:buChar char="Ø"/>
              <a:defRPr/>
            </a:pPr>
            <a:endParaRPr lang="tr-TR" sz="2000" b="1" dirty="0">
              <a:solidFill>
                <a:prstClr val="black"/>
              </a:solidFill>
              <a:latin typeface="Arial" panose="020B0604020202020204" pitchFamily="34" charset="0"/>
              <a:ea typeface="MS PGothic" pitchFamily="34" charset="-128"/>
              <a:cs typeface="Arial" panose="020B0604020202020204" pitchFamily="34" charset="0"/>
            </a:endParaRPr>
          </a:p>
          <a:p>
            <a:pPr marL="342900" lvl="0" indent="-342900" algn="just" eaLnBrk="0" fontAlgn="base" hangingPunct="0">
              <a:lnSpc>
                <a:spcPct val="100000"/>
              </a:lnSpc>
              <a:spcBef>
                <a:spcPts val="0"/>
              </a:spcBef>
              <a:spcAft>
                <a:spcPct val="0"/>
              </a:spcAft>
              <a:buFont typeface="Wingdings" panose="05000000000000000000" pitchFamily="2" charset="2"/>
              <a:buChar char="Ø"/>
              <a:defRPr/>
            </a:pPr>
            <a:r>
              <a:rPr lang="tr-TR" sz="2000" b="1" dirty="0">
                <a:solidFill>
                  <a:prstClr val="black"/>
                </a:solidFill>
                <a:latin typeface="Arial" panose="020B0604020202020204" pitchFamily="34" charset="0"/>
                <a:ea typeface="MS PGothic" pitchFamily="34" charset="-128"/>
                <a:cs typeface="Arial" panose="020B0604020202020204" pitchFamily="34" charset="0"/>
              </a:rPr>
              <a:t>Tek başına </a:t>
            </a:r>
            <a:r>
              <a:rPr lang="tr-TR" sz="2000" dirty="0">
                <a:solidFill>
                  <a:prstClr val="black"/>
                </a:solidFill>
                <a:latin typeface="Arial" panose="020B0604020202020204" pitchFamily="34" charset="0"/>
                <a:ea typeface="MS PGothic" pitchFamily="34" charset="-128"/>
                <a:cs typeface="Arial" panose="020B0604020202020204" pitchFamily="34" charset="0"/>
              </a:rPr>
              <a:t>1. Aşama süreçlerini yürüten </a:t>
            </a:r>
            <a:r>
              <a:rPr lang="tr-TR" sz="2000" dirty="0" err="1">
                <a:solidFill>
                  <a:prstClr val="black"/>
                </a:solidFill>
                <a:latin typeface="Arial" panose="020B0604020202020204" pitchFamily="34" charset="0"/>
                <a:ea typeface="MS PGothic" pitchFamily="34" charset="-128"/>
                <a:cs typeface="Arial" panose="020B0604020202020204" pitchFamily="34" charset="0"/>
              </a:rPr>
              <a:t>UK’lara</a:t>
            </a:r>
            <a:r>
              <a:rPr lang="tr-TR" sz="2000" dirty="0">
                <a:solidFill>
                  <a:prstClr val="black"/>
                </a:solidFill>
                <a:latin typeface="Arial" panose="020B0604020202020204" pitchFamily="34" charset="0"/>
                <a:ea typeface="MS PGothic" pitchFamily="34" charset="-128"/>
                <a:cs typeface="Arial" panose="020B0604020202020204" pitchFamily="34" charset="0"/>
              </a:rPr>
              <a:t> 2. Aşama desteği alan girişimci başına ödül tutarı </a:t>
            </a:r>
            <a:r>
              <a:rPr lang="tr-TR" sz="2000" b="1" dirty="0">
                <a:solidFill>
                  <a:prstClr val="black"/>
                </a:solidFill>
                <a:latin typeface="Arial" panose="020B0604020202020204" pitchFamily="34" charset="0"/>
                <a:ea typeface="MS PGothic" pitchFamily="34" charset="-128"/>
                <a:cs typeface="Arial" panose="020B0604020202020204" pitchFamily="34" charset="0"/>
              </a:rPr>
              <a:t>25.000 TL’den, ilgili BiGG ve/veya BiGG Yatırım çağrısında belirtilen destek/yatırım tutarının 1/20’sine yükseltilmiştir. Kadın girişimciler için </a:t>
            </a:r>
            <a:r>
              <a:rPr lang="tr-TR" sz="2000" b="1" dirty="0" smtClean="0">
                <a:solidFill>
                  <a:prstClr val="black"/>
                </a:solidFill>
                <a:latin typeface="Arial" panose="020B0604020202020204" pitchFamily="34" charset="0"/>
                <a:ea typeface="MS PGothic" pitchFamily="34" charset="-128"/>
                <a:cs typeface="Arial" panose="020B0604020202020204" pitchFamily="34" charset="0"/>
              </a:rPr>
              <a:t>bu oran 1/10 </a:t>
            </a:r>
            <a:r>
              <a:rPr lang="tr-TR" sz="2000" b="1" dirty="0">
                <a:solidFill>
                  <a:prstClr val="black"/>
                </a:solidFill>
                <a:latin typeface="Arial" panose="020B0604020202020204" pitchFamily="34" charset="0"/>
                <a:ea typeface="MS PGothic" pitchFamily="34" charset="-128"/>
                <a:cs typeface="Arial" panose="020B0604020202020204" pitchFamily="34" charset="0"/>
              </a:rPr>
              <a:t>olarak uygulanacaktır.</a:t>
            </a:r>
          </a:p>
          <a:p>
            <a:pPr marL="342900" lvl="0" indent="-342900" algn="just" eaLnBrk="0" fontAlgn="base" hangingPunct="0">
              <a:lnSpc>
                <a:spcPct val="100000"/>
              </a:lnSpc>
              <a:spcBef>
                <a:spcPts val="0"/>
              </a:spcBef>
              <a:spcAft>
                <a:spcPct val="0"/>
              </a:spcAft>
              <a:buFont typeface="Wingdings" panose="05000000000000000000" pitchFamily="2" charset="2"/>
              <a:buChar char="Ø"/>
              <a:defRPr/>
            </a:pPr>
            <a:endParaRPr lang="tr-TR" sz="2000" b="1" dirty="0">
              <a:solidFill>
                <a:prstClr val="black"/>
              </a:solidFill>
              <a:latin typeface="Arial" panose="020B0604020202020204" pitchFamily="34" charset="0"/>
              <a:ea typeface="MS PGothic" pitchFamily="34" charset="-128"/>
              <a:cs typeface="Arial" panose="020B0604020202020204" pitchFamily="34" charset="0"/>
            </a:endParaRPr>
          </a:p>
          <a:p>
            <a:pPr marL="342900" lvl="0" indent="-342900" algn="just" eaLnBrk="0" fontAlgn="base" hangingPunct="0">
              <a:lnSpc>
                <a:spcPct val="100000"/>
              </a:lnSpc>
              <a:spcBef>
                <a:spcPts val="0"/>
              </a:spcBef>
              <a:spcAft>
                <a:spcPct val="0"/>
              </a:spcAft>
              <a:buFont typeface="Wingdings" panose="05000000000000000000" pitchFamily="2" charset="2"/>
              <a:buChar char="Ø"/>
              <a:defRPr/>
            </a:pPr>
            <a:r>
              <a:rPr lang="tr-TR" sz="2000" dirty="0">
                <a:solidFill>
                  <a:prstClr val="black"/>
                </a:solidFill>
                <a:latin typeface="Arial" panose="020B0604020202020204" pitchFamily="34" charset="0"/>
                <a:ea typeface="MS PGothic" pitchFamily="34" charset="-128"/>
                <a:cs typeface="Arial" panose="020B0604020202020204" pitchFamily="34" charset="0"/>
              </a:rPr>
              <a:t>Uygulayıcı Kuruluşun 2.aşama başvurusu başarı oranının %25 ve üstünde olması durumunda panel değerlendirmesine alınan</a:t>
            </a:r>
            <a:r>
              <a:rPr lang="tr-TR" sz="2000" b="1" dirty="0">
                <a:solidFill>
                  <a:prstClr val="black"/>
                </a:solidFill>
                <a:latin typeface="Arial" panose="020B0604020202020204" pitchFamily="34" charset="0"/>
                <a:ea typeface="MS PGothic" pitchFamily="34" charset="-128"/>
                <a:cs typeface="Arial" panose="020B0604020202020204" pitchFamily="34" charset="0"/>
              </a:rPr>
              <a:t> girişimci adayı sayısı başına ödül tutarı 2.000-TL’den, ilgili BiGG ve/veya BiGG Yatırım çağrısında belirtilen destek/yatırım tutarının 1/200’üne yükseltilmiştir. Kadın girişimciler için </a:t>
            </a:r>
            <a:r>
              <a:rPr lang="tr-TR" sz="2000" b="1" dirty="0" smtClean="0">
                <a:solidFill>
                  <a:prstClr val="black"/>
                </a:solidFill>
                <a:latin typeface="Arial" panose="020B0604020202020204" pitchFamily="34" charset="0"/>
                <a:ea typeface="MS PGothic" pitchFamily="34" charset="-128"/>
                <a:cs typeface="Arial" panose="020B0604020202020204" pitchFamily="34" charset="0"/>
              </a:rPr>
              <a:t>bu oran 1/100 </a:t>
            </a:r>
            <a:r>
              <a:rPr lang="tr-TR" sz="2000" b="1" dirty="0">
                <a:solidFill>
                  <a:prstClr val="black"/>
                </a:solidFill>
                <a:latin typeface="Arial" panose="020B0604020202020204" pitchFamily="34" charset="0"/>
                <a:ea typeface="MS PGothic" pitchFamily="34" charset="-128"/>
                <a:cs typeface="Arial" panose="020B0604020202020204" pitchFamily="34" charset="0"/>
              </a:rPr>
              <a:t>olarak uygulanacaktır.</a:t>
            </a:r>
          </a:p>
          <a:p>
            <a:pPr marL="342900" lvl="0" indent="-342900" algn="just" eaLnBrk="0" fontAlgn="base" hangingPunct="0">
              <a:lnSpc>
                <a:spcPct val="100000"/>
              </a:lnSpc>
              <a:spcBef>
                <a:spcPts val="0"/>
              </a:spcBef>
              <a:spcAft>
                <a:spcPct val="0"/>
              </a:spcAft>
              <a:buFont typeface="Wingdings" panose="05000000000000000000" pitchFamily="2" charset="2"/>
              <a:buChar char="Ø"/>
              <a:defRPr/>
            </a:pPr>
            <a:endParaRPr lang="en-US" sz="2000" b="1" dirty="0">
              <a:solidFill>
                <a:prstClr val="black"/>
              </a:solidFill>
              <a:latin typeface="Arial" panose="020B0604020202020204" pitchFamily="34" charset="0"/>
              <a:ea typeface="MS PGothic" pitchFamily="34" charset="-128"/>
              <a:cs typeface="Arial" panose="020B0604020202020204" pitchFamily="34" charset="0"/>
            </a:endParaRPr>
          </a:p>
          <a:p>
            <a:pPr marL="0" indent="0">
              <a:lnSpc>
                <a:spcPct val="100000"/>
              </a:lnSpc>
              <a:spcBef>
                <a:spcPts val="0"/>
              </a:spcBef>
              <a:buNone/>
              <a:defRPr/>
            </a:pPr>
            <a:endParaRPr lang="tr-TR" sz="2400" dirty="0">
              <a:solidFill>
                <a:srgbClr val="5B9BD5">
                  <a:lumMod val="50000"/>
                </a:srgbClr>
              </a:solidFill>
              <a:latin typeface="Calibri"/>
            </a:endParaRPr>
          </a:p>
          <a:p>
            <a:pPr marL="285750" indent="-285750">
              <a:lnSpc>
                <a:spcPct val="100000"/>
              </a:lnSpc>
              <a:spcBef>
                <a:spcPts val="0"/>
              </a:spcBef>
              <a:buFont typeface="Wingdings" panose="05000000000000000000" pitchFamily="2" charset="2"/>
              <a:buChar char="Ø"/>
              <a:defRPr/>
            </a:pPr>
            <a:endParaRPr lang="en-US" sz="2400" b="1" dirty="0">
              <a:solidFill>
                <a:srgbClr val="5B9BD5">
                  <a:lumMod val="50000"/>
                </a:srgbClr>
              </a:solidFill>
              <a:latin typeface="Calibri"/>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42" y="6100976"/>
            <a:ext cx="993775"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87706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Resim 28"/>
          <p:cNvPicPr/>
          <p:nvPr/>
        </p:nvPicPr>
        <p:blipFill>
          <a:blip r:embed="rId3"/>
          <a:stretch/>
        </p:blipFill>
        <p:spPr>
          <a:xfrm>
            <a:off x="3776783" y="751461"/>
            <a:ext cx="8202240" cy="5249160"/>
          </a:xfrm>
          <a:prstGeom prst="rect">
            <a:avLst/>
          </a:prstGeom>
          <a:ln>
            <a:noFill/>
          </a:ln>
        </p:spPr>
      </p:pic>
      <p:sp>
        <p:nvSpPr>
          <p:cNvPr id="233" name="CustomShape 3"/>
          <p:cNvSpPr/>
          <p:nvPr/>
        </p:nvSpPr>
        <p:spPr>
          <a:xfrm>
            <a:off x="2188380" y="51840"/>
            <a:ext cx="7850652" cy="921876"/>
          </a:xfrm>
          <a:prstGeom prst="rect">
            <a:avLst/>
          </a:prstGeom>
        </p:spPr>
        <p:txBody>
          <a:bodyPr vert="horz" wrap="none" lIns="91440" tIns="45720" rIns="91440" bIns="45720" rtlCol="0" anchor="ctr">
            <a:spAutoFit/>
          </a:bodyPr>
          <a:lstStyle/>
          <a:p>
            <a:pPr algn="ctr">
              <a:lnSpc>
                <a:spcPct val="90000"/>
              </a:lnSpc>
              <a:spcBef>
                <a:spcPct val="0"/>
              </a:spcBef>
            </a:pPr>
            <a:r>
              <a:rPr lang="tr-TR" sz="3000" b="1" dirty="0">
                <a:solidFill>
                  <a:srgbClr val="E20613"/>
                </a:solidFill>
                <a:latin typeface="Arial" panose="020B0604020202020204" pitchFamily="34" charset="0"/>
                <a:cs typeface="Arial" panose="020B0604020202020204" pitchFamily="34" charset="0"/>
              </a:rPr>
              <a:t>1607-BiGG+ KOBİ </a:t>
            </a:r>
            <a:r>
              <a:rPr lang="tr-TR" sz="3000" b="1" dirty="0" err="1">
                <a:solidFill>
                  <a:srgbClr val="E20613"/>
                </a:solidFill>
                <a:latin typeface="Arial" panose="020B0604020202020204" pitchFamily="34" charset="0"/>
                <a:cs typeface="Arial" panose="020B0604020202020204" pitchFamily="34" charset="0"/>
              </a:rPr>
              <a:t>Mentor</a:t>
            </a:r>
            <a:r>
              <a:rPr lang="tr-TR" sz="3000" b="1" dirty="0">
                <a:solidFill>
                  <a:srgbClr val="E20613"/>
                </a:solidFill>
                <a:latin typeface="Arial" panose="020B0604020202020204" pitchFamily="34" charset="0"/>
                <a:cs typeface="Arial" panose="020B0604020202020204" pitchFamily="34" charset="0"/>
              </a:rPr>
              <a:t> </a:t>
            </a:r>
            <a:r>
              <a:rPr lang="tr-TR" sz="3000" b="1" dirty="0" err="1">
                <a:solidFill>
                  <a:srgbClr val="E20613"/>
                </a:solidFill>
                <a:latin typeface="Arial" panose="020B0604020202020204" pitchFamily="34" charset="0"/>
                <a:cs typeface="Arial" panose="020B0604020202020204" pitchFamily="34" charset="0"/>
              </a:rPr>
              <a:t>Arayüzü</a:t>
            </a:r>
            <a:r>
              <a:rPr lang="tr-TR" sz="3000" b="1" dirty="0">
                <a:solidFill>
                  <a:srgbClr val="E20613"/>
                </a:solidFill>
                <a:latin typeface="Arial" panose="020B0604020202020204" pitchFamily="34" charset="0"/>
                <a:cs typeface="Arial" panose="020B0604020202020204" pitchFamily="34" charset="0"/>
              </a:rPr>
              <a:t> Çağrısı</a:t>
            </a:r>
          </a:p>
          <a:p>
            <a:pPr algn="ctr">
              <a:lnSpc>
                <a:spcPct val="90000"/>
              </a:lnSpc>
              <a:spcBef>
                <a:spcPct val="0"/>
              </a:spcBef>
            </a:pPr>
            <a:endParaRPr lang="tr-TR" sz="3000" b="1" dirty="0">
              <a:solidFill>
                <a:srgbClr val="FF0000"/>
              </a:solidFill>
              <a:latin typeface="Arial" panose="020B0604020202020204" pitchFamily="34" charset="0"/>
              <a:cs typeface="Arial" panose="020B0604020202020204" pitchFamily="34" charset="0"/>
            </a:endParaRPr>
          </a:p>
        </p:txBody>
      </p:sp>
      <p:pic>
        <p:nvPicPr>
          <p:cNvPr id="234" name="Resim 11"/>
          <p:cNvPicPr/>
          <p:nvPr/>
        </p:nvPicPr>
        <p:blipFill>
          <a:blip r:embed="rId4"/>
          <a:stretch/>
        </p:blipFill>
        <p:spPr>
          <a:xfrm>
            <a:off x="30240" y="1136880"/>
            <a:ext cx="3633480" cy="1068120"/>
          </a:xfrm>
          <a:prstGeom prst="rect">
            <a:avLst/>
          </a:prstGeom>
          <a:ln>
            <a:noFill/>
          </a:ln>
        </p:spPr>
      </p:pic>
      <p:sp>
        <p:nvSpPr>
          <p:cNvPr id="235" name="CustomShape 4"/>
          <p:cNvSpPr/>
          <p:nvPr/>
        </p:nvSpPr>
        <p:spPr>
          <a:xfrm>
            <a:off x="200160" y="1257120"/>
            <a:ext cx="960120" cy="4550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spcAft>
                <a:spcPts val="300"/>
              </a:spcAft>
            </a:pPr>
            <a:r>
              <a:rPr lang="tr-TR" sz="1800" b="0" strike="noStrike" spc="-1" dirty="0">
                <a:solidFill>
                  <a:srgbClr val="FFFFFF"/>
                </a:solidFill>
                <a:latin typeface="Arial"/>
                <a:ea typeface="MS PGothic"/>
              </a:rPr>
              <a:t>1607</a:t>
            </a:r>
            <a:endParaRPr lang="tr-TR" sz="1800" b="0" strike="noStrike" spc="-1" dirty="0">
              <a:latin typeface="Arial"/>
            </a:endParaRPr>
          </a:p>
        </p:txBody>
      </p:sp>
      <p:sp>
        <p:nvSpPr>
          <p:cNvPr id="236" name="CustomShape 5"/>
          <p:cNvSpPr/>
          <p:nvPr/>
        </p:nvSpPr>
        <p:spPr>
          <a:xfrm>
            <a:off x="1104840" y="1159200"/>
            <a:ext cx="2471400" cy="6448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tr-TR" sz="1800" b="0" strike="noStrike" spc="-1" dirty="0">
                <a:solidFill>
                  <a:srgbClr val="FFFFFF"/>
                </a:solidFill>
                <a:latin typeface="Arial"/>
                <a:ea typeface="MS PGothic"/>
              </a:rPr>
              <a:t>BİGG+ KOBİ </a:t>
            </a:r>
            <a:r>
              <a:rPr lang="tr-TR" sz="1800" b="0" strike="noStrike" spc="-1" dirty="0" err="1">
                <a:solidFill>
                  <a:srgbClr val="FFFFFF"/>
                </a:solidFill>
                <a:latin typeface="Arial"/>
                <a:ea typeface="MS PGothic"/>
              </a:rPr>
              <a:t>Mentorluk</a:t>
            </a:r>
            <a:r>
              <a:rPr lang="tr-TR" sz="1800" b="0" strike="noStrike" spc="-1" dirty="0">
                <a:solidFill>
                  <a:srgbClr val="FFFFFF"/>
                </a:solidFill>
                <a:latin typeface="Arial"/>
                <a:ea typeface="MS PGothic"/>
              </a:rPr>
              <a:t> Programı  </a:t>
            </a:r>
            <a:endParaRPr lang="tr-TR" sz="1800" b="0" strike="noStrike" spc="-1" dirty="0">
              <a:latin typeface="Arial"/>
            </a:endParaRPr>
          </a:p>
        </p:txBody>
      </p:sp>
      <p:pic>
        <p:nvPicPr>
          <p:cNvPr id="237" name="Resim 20"/>
          <p:cNvPicPr/>
          <p:nvPr/>
        </p:nvPicPr>
        <p:blipFill>
          <a:blip r:embed="rId5"/>
          <a:stretch/>
        </p:blipFill>
        <p:spPr>
          <a:xfrm>
            <a:off x="41040" y="546840"/>
            <a:ext cx="579960" cy="789120"/>
          </a:xfrm>
          <a:prstGeom prst="rect">
            <a:avLst/>
          </a:prstGeom>
          <a:ln>
            <a:noFill/>
          </a:ln>
        </p:spPr>
      </p:pic>
      <p:pic>
        <p:nvPicPr>
          <p:cNvPr id="238" name="Resim 21"/>
          <p:cNvPicPr/>
          <p:nvPr/>
        </p:nvPicPr>
        <p:blipFill>
          <a:blip r:embed="rId6"/>
          <a:stretch/>
        </p:blipFill>
        <p:spPr>
          <a:xfrm>
            <a:off x="588960" y="731880"/>
            <a:ext cx="665280" cy="516960"/>
          </a:xfrm>
          <a:prstGeom prst="rect">
            <a:avLst/>
          </a:prstGeom>
          <a:ln>
            <a:noFill/>
          </a:ln>
        </p:spPr>
      </p:pic>
      <p:grpSp>
        <p:nvGrpSpPr>
          <p:cNvPr id="3" name="Grup 2"/>
          <p:cNvGrpSpPr/>
          <p:nvPr/>
        </p:nvGrpSpPr>
        <p:grpSpPr>
          <a:xfrm>
            <a:off x="405720" y="2441520"/>
            <a:ext cx="2941200" cy="3204000"/>
            <a:chOff x="405720" y="2441520"/>
            <a:chExt cx="2941200" cy="3204000"/>
          </a:xfrm>
        </p:grpSpPr>
        <p:sp>
          <p:nvSpPr>
            <p:cNvPr id="231" name="CustomShape 1"/>
            <p:cNvSpPr/>
            <p:nvPr/>
          </p:nvSpPr>
          <p:spPr>
            <a:xfrm>
              <a:off x="640560" y="2765520"/>
              <a:ext cx="2520000" cy="2880000"/>
            </a:xfrm>
            <a:prstGeom prst="roundRect">
              <a:avLst>
                <a:gd name="adj" fmla="val 16667"/>
              </a:avLst>
            </a:prstGeom>
            <a:solidFill>
              <a:srgbClr val="F7DDBC"/>
            </a:solidFill>
            <a:ln>
              <a:noFill/>
            </a:ln>
            <a:effectLst>
              <a:outerShdw blurRad="5715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a:lstStyle/>
            <a:p>
              <a:endParaRPr lang="tr-TR"/>
            </a:p>
          </p:txBody>
        </p:sp>
        <p:sp>
          <p:nvSpPr>
            <p:cNvPr id="232" name="CustomShape 2"/>
            <p:cNvSpPr/>
            <p:nvPr/>
          </p:nvSpPr>
          <p:spPr>
            <a:xfrm>
              <a:off x="405720" y="2441520"/>
              <a:ext cx="2941200" cy="813960"/>
            </a:xfrm>
            <a:prstGeom prst="bevel">
              <a:avLst>
                <a:gd name="adj" fmla="val 12500"/>
              </a:avLst>
            </a:prstGeom>
            <a:solidFill>
              <a:srgbClr val="7197AB"/>
            </a:solidFill>
            <a:ln>
              <a:noFill/>
            </a:ln>
            <a:effectLst>
              <a:outerShdw blurRad="50800" dist="3816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a:lstStyle/>
            <a:p>
              <a:endParaRPr lang="tr-TR"/>
            </a:p>
          </p:txBody>
        </p:sp>
        <p:sp>
          <p:nvSpPr>
            <p:cNvPr id="239" name="CustomShape 6"/>
            <p:cNvSpPr/>
            <p:nvPr/>
          </p:nvSpPr>
          <p:spPr>
            <a:xfrm>
              <a:off x="549810" y="2496600"/>
              <a:ext cx="2650590" cy="70643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tr-TR" sz="2000" b="1" strike="noStrike" spc="-1" dirty="0">
                  <a:solidFill>
                    <a:srgbClr val="000000"/>
                  </a:solidFill>
                  <a:latin typeface="Arial"/>
                  <a:ea typeface="DejaVu Sans"/>
                </a:rPr>
                <a:t>Kimler </a:t>
              </a:r>
              <a:endParaRPr lang="tr-TR" sz="2000" b="0" strike="noStrike" spc="-1" dirty="0">
                <a:latin typeface="Arial"/>
              </a:endParaRPr>
            </a:p>
            <a:p>
              <a:pPr>
                <a:lnSpc>
                  <a:spcPct val="100000"/>
                </a:lnSpc>
              </a:pPr>
              <a:r>
                <a:rPr lang="tr-TR" sz="2000" b="1" strike="noStrike" spc="-1" dirty="0">
                  <a:solidFill>
                    <a:srgbClr val="000000"/>
                  </a:solidFill>
                  <a:latin typeface="Arial"/>
                  <a:ea typeface="DejaVu Sans"/>
                </a:rPr>
                <a:t>Başvurabilir?</a:t>
              </a:r>
              <a:endParaRPr lang="tr-TR" sz="2000" b="0" strike="noStrike" spc="-1" dirty="0">
                <a:latin typeface="Arial"/>
              </a:endParaRPr>
            </a:p>
          </p:txBody>
        </p:sp>
        <p:sp>
          <p:nvSpPr>
            <p:cNvPr id="240" name="CustomShape 7"/>
            <p:cNvSpPr/>
            <p:nvPr/>
          </p:nvSpPr>
          <p:spPr>
            <a:xfrm>
              <a:off x="658800" y="3310560"/>
              <a:ext cx="2435040" cy="22453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750" indent="-285750">
                <a:lnSpc>
                  <a:spcPct val="150000"/>
                </a:lnSpc>
                <a:buFont typeface="Arial" panose="020B0604020202020204" pitchFamily="34" charset="0"/>
                <a:buChar char="•"/>
              </a:pPr>
              <a:r>
                <a:rPr lang="tr-TR" sz="1400" dirty="0">
                  <a:latin typeface="Arial" panose="020B0604020202020204" pitchFamily="34" charset="0"/>
                  <a:cs typeface="Arial" panose="020B0604020202020204" pitchFamily="34" charset="0"/>
                </a:rPr>
                <a:t>Türkiye’de yerleşik sermaye </a:t>
              </a:r>
              <a:r>
                <a:rPr lang="tr-TR" sz="1400" dirty="0" smtClean="0">
                  <a:latin typeface="Arial" panose="020B0604020202020204" pitchFamily="34" charset="0"/>
                  <a:cs typeface="Arial" panose="020B0604020202020204" pitchFamily="34" charset="0"/>
                </a:rPr>
                <a:t>şirketleri</a:t>
              </a:r>
              <a:endParaRPr lang="tr-TR" sz="14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tr-TR" sz="1400" dirty="0" smtClean="0">
                  <a:latin typeface="Arial" panose="020B0604020202020204" pitchFamily="34" charset="0"/>
                  <a:cs typeface="Arial" panose="020B0604020202020204" pitchFamily="34" charset="0"/>
                </a:rPr>
                <a:t>KOBİ’lere </a:t>
              </a:r>
              <a:r>
                <a:rPr lang="tr-TR" sz="1400" dirty="0">
                  <a:latin typeface="Arial" panose="020B0604020202020204" pitchFamily="34" charset="0"/>
                  <a:cs typeface="Arial" panose="020B0604020202020204" pitchFamily="34" charset="0"/>
                </a:rPr>
                <a:t>yönelik </a:t>
              </a:r>
              <a:r>
                <a:rPr lang="tr-TR" sz="1400" dirty="0" err="1">
                  <a:latin typeface="Arial" panose="020B0604020202020204" pitchFamily="34" charset="0"/>
                  <a:cs typeface="Arial" panose="020B0604020202020204" pitchFamily="34" charset="0"/>
                </a:rPr>
                <a:t>mentorluk</a:t>
              </a:r>
              <a:r>
                <a:rPr lang="tr-TR" sz="1400" dirty="0">
                  <a:latin typeface="Arial" panose="020B0604020202020204" pitchFamily="34" charset="0"/>
                  <a:cs typeface="Arial" panose="020B0604020202020204" pitchFamily="34" charset="0"/>
                </a:rPr>
                <a:t> hizmeti verilmesi konusunda deneyime sahip </a:t>
              </a:r>
              <a:r>
                <a:rPr lang="tr-TR" sz="1400" dirty="0" smtClean="0">
                  <a:latin typeface="Arial" panose="020B0604020202020204" pitchFamily="34" charset="0"/>
                  <a:cs typeface="Arial" panose="020B0604020202020204" pitchFamily="34" charset="0"/>
                </a:rPr>
                <a:t>şirketler</a:t>
              </a:r>
              <a:endParaRPr lang="tr-TR" sz="1400" dirty="0">
                <a:latin typeface="Arial" panose="020B0604020202020204" pitchFamily="34" charset="0"/>
                <a:cs typeface="Arial" panose="020B0604020202020204" pitchFamily="34" charset="0"/>
              </a:endParaRPr>
            </a:p>
            <a:p>
              <a:pPr>
                <a:lnSpc>
                  <a:spcPct val="100000"/>
                </a:lnSpc>
              </a:pPr>
              <a:endParaRPr lang="tr-TR" sz="1400" b="0" strike="noStrike" spc="-1" dirty="0">
                <a:latin typeface="Arial"/>
              </a:endParaRPr>
            </a:p>
          </p:txBody>
        </p:sp>
      </p:grpSp>
      <p:sp>
        <p:nvSpPr>
          <p:cNvPr id="241" name="CustomShape 8"/>
          <p:cNvSpPr/>
          <p:nvPr/>
        </p:nvSpPr>
        <p:spPr>
          <a:xfrm>
            <a:off x="6362672" y="740120"/>
            <a:ext cx="255636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000" b="1" strike="noStrike" spc="-1" dirty="0">
                <a:solidFill>
                  <a:srgbClr val="000000"/>
                </a:solidFill>
                <a:latin typeface="Arial"/>
                <a:ea typeface="DejaVu Sans"/>
              </a:rPr>
              <a:t>Destek Özellikleri</a:t>
            </a:r>
            <a:endParaRPr lang="tr-TR" sz="2000" b="0" strike="noStrike" spc="-1" dirty="0">
              <a:latin typeface="Arial"/>
            </a:endParaRPr>
          </a:p>
        </p:txBody>
      </p:sp>
      <p:sp>
        <p:nvSpPr>
          <p:cNvPr id="242" name="CustomShape 9"/>
          <p:cNvSpPr/>
          <p:nvPr/>
        </p:nvSpPr>
        <p:spPr>
          <a:xfrm>
            <a:off x="5147849" y="1641550"/>
            <a:ext cx="168840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tr-TR" sz="1800" b="1" strike="noStrike" spc="-1" dirty="0">
                <a:solidFill>
                  <a:srgbClr val="000000"/>
                </a:solidFill>
                <a:latin typeface="Arial"/>
                <a:ea typeface="DejaVu Sans"/>
              </a:rPr>
              <a:t>Destek Süresi</a:t>
            </a:r>
            <a:endParaRPr lang="tr-TR" sz="1800" b="0" strike="noStrike" spc="-1" dirty="0">
              <a:latin typeface="Arial"/>
            </a:endParaRPr>
          </a:p>
        </p:txBody>
      </p:sp>
      <p:sp>
        <p:nvSpPr>
          <p:cNvPr id="243" name="CustomShape 10"/>
          <p:cNvSpPr/>
          <p:nvPr/>
        </p:nvSpPr>
        <p:spPr>
          <a:xfrm>
            <a:off x="5115600" y="2608193"/>
            <a:ext cx="81360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tr-TR" sz="1800" b="1" strike="noStrike" spc="-1" dirty="0">
                <a:solidFill>
                  <a:srgbClr val="000000"/>
                </a:solidFill>
                <a:latin typeface="Arial"/>
                <a:ea typeface="DejaVu Sans"/>
              </a:rPr>
              <a:t>Bütçe</a:t>
            </a:r>
            <a:endParaRPr lang="tr-TR" sz="1800" b="0" strike="noStrike" spc="-1" dirty="0">
              <a:latin typeface="Arial"/>
            </a:endParaRPr>
          </a:p>
        </p:txBody>
      </p:sp>
      <p:sp>
        <p:nvSpPr>
          <p:cNvPr id="244" name="CustomShape 11"/>
          <p:cNvSpPr/>
          <p:nvPr/>
        </p:nvSpPr>
        <p:spPr>
          <a:xfrm>
            <a:off x="5093272" y="3511941"/>
            <a:ext cx="2671029"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tr-TR" sz="1800" b="1" strike="noStrike" spc="-1" dirty="0">
                <a:solidFill>
                  <a:srgbClr val="000000"/>
                </a:solidFill>
                <a:latin typeface="Arial"/>
                <a:ea typeface="DejaVu Sans"/>
              </a:rPr>
              <a:t>Desteğin Aktarım Şekli</a:t>
            </a:r>
            <a:endParaRPr lang="tr-TR" sz="1800" b="0" strike="noStrike" spc="-1" dirty="0">
              <a:latin typeface="Arial"/>
            </a:endParaRPr>
          </a:p>
        </p:txBody>
      </p:sp>
      <p:sp>
        <p:nvSpPr>
          <p:cNvPr id="245" name="CustomShape 12"/>
          <p:cNvSpPr/>
          <p:nvPr/>
        </p:nvSpPr>
        <p:spPr>
          <a:xfrm>
            <a:off x="5115600" y="4561279"/>
            <a:ext cx="199476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tr-TR" sz="1800" b="1" strike="noStrike" spc="-1" dirty="0">
                <a:solidFill>
                  <a:srgbClr val="000000"/>
                </a:solidFill>
                <a:latin typeface="Arial"/>
                <a:ea typeface="DejaVu Sans"/>
              </a:rPr>
              <a:t>Başvuru Dönemi</a:t>
            </a:r>
            <a:endParaRPr lang="tr-TR" sz="1800" b="0" strike="noStrike" spc="-1" dirty="0">
              <a:latin typeface="Arial"/>
            </a:endParaRPr>
          </a:p>
        </p:txBody>
      </p:sp>
      <p:sp>
        <p:nvSpPr>
          <p:cNvPr id="246" name="CustomShape 13"/>
          <p:cNvSpPr/>
          <p:nvPr/>
        </p:nvSpPr>
        <p:spPr>
          <a:xfrm>
            <a:off x="8091645" y="1622404"/>
            <a:ext cx="2436799" cy="30632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tr-TR" sz="1400" b="0" strike="noStrike" spc="-1" dirty="0">
                <a:solidFill>
                  <a:srgbClr val="000000"/>
                </a:solidFill>
                <a:latin typeface="Arial"/>
                <a:ea typeface="DejaVu Sans"/>
              </a:rPr>
              <a:t>Destek süresi en fazla </a:t>
            </a:r>
            <a:r>
              <a:rPr lang="tr-TR" sz="1400" b="1" spc="-1" dirty="0">
                <a:solidFill>
                  <a:srgbClr val="000000"/>
                </a:solidFill>
                <a:latin typeface="Arial"/>
                <a:ea typeface="DejaVu Sans"/>
              </a:rPr>
              <a:t>30</a:t>
            </a:r>
            <a:r>
              <a:rPr lang="tr-TR" sz="1400" b="1" strike="noStrike" spc="-1" dirty="0">
                <a:solidFill>
                  <a:srgbClr val="000000"/>
                </a:solidFill>
                <a:latin typeface="Arial"/>
                <a:ea typeface="DejaVu Sans"/>
              </a:rPr>
              <a:t> </a:t>
            </a:r>
            <a:r>
              <a:rPr lang="tr-TR" sz="1400" strike="noStrike" spc="-1" dirty="0" smtClean="0">
                <a:solidFill>
                  <a:srgbClr val="000000"/>
                </a:solidFill>
                <a:latin typeface="Arial"/>
                <a:ea typeface="DejaVu Sans"/>
              </a:rPr>
              <a:t>ay</a:t>
            </a:r>
            <a:endParaRPr lang="tr-TR" sz="1400" strike="noStrike" spc="-1" dirty="0">
              <a:latin typeface="Arial"/>
            </a:endParaRPr>
          </a:p>
        </p:txBody>
      </p:sp>
      <p:sp>
        <p:nvSpPr>
          <p:cNvPr id="247" name="CustomShape 14"/>
          <p:cNvSpPr/>
          <p:nvPr/>
        </p:nvSpPr>
        <p:spPr>
          <a:xfrm>
            <a:off x="8008953" y="2477909"/>
            <a:ext cx="3861000" cy="5217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400" b="0" strike="noStrike" spc="-1" dirty="0">
                <a:solidFill>
                  <a:srgbClr val="000000"/>
                </a:solidFill>
                <a:latin typeface="Arial"/>
                <a:ea typeface="DejaVu Sans"/>
              </a:rPr>
              <a:t>Bütçe Üst Limiti</a:t>
            </a:r>
            <a:r>
              <a:rPr lang="tr-TR" sz="1400" b="1" strike="noStrike" spc="-1" dirty="0">
                <a:solidFill>
                  <a:srgbClr val="000000"/>
                </a:solidFill>
                <a:latin typeface="Arial"/>
                <a:ea typeface="DejaVu Sans"/>
              </a:rPr>
              <a:t>: 2.500.000 TL</a:t>
            </a:r>
            <a:r>
              <a:rPr lang="tr-TR" sz="1400" b="0" strike="noStrike" spc="-1" dirty="0">
                <a:solidFill>
                  <a:srgbClr val="000000"/>
                </a:solidFill>
                <a:latin typeface="Arial"/>
                <a:ea typeface="DejaVu Sans"/>
              </a:rPr>
              <a:t>’dir. Destekleme sürecinde maliyet artışları dikkate alınacaktır. </a:t>
            </a:r>
            <a:endParaRPr lang="tr-TR" sz="1400" b="0" strike="noStrike" spc="-1" dirty="0">
              <a:latin typeface="Arial"/>
            </a:endParaRPr>
          </a:p>
        </p:txBody>
      </p:sp>
      <p:sp>
        <p:nvSpPr>
          <p:cNvPr id="248" name="CustomShape 15"/>
          <p:cNvSpPr/>
          <p:nvPr/>
        </p:nvSpPr>
        <p:spPr>
          <a:xfrm>
            <a:off x="8091645" y="3205749"/>
            <a:ext cx="3556000" cy="116809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tr-TR" sz="1400" b="1" spc="-1" dirty="0">
                <a:solidFill>
                  <a:srgbClr val="000000"/>
                </a:solidFill>
                <a:latin typeface="Arial" panose="020B0604020202020204" pitchFamily="34" charset="0"/>
                <a:ea typeface="DejaVu Sans"/>
                <a:cs typeface="Arial" panose="020B0604020202020204" pitchFamily="34" charset="0"/>
              </a:rPr>
              <a:t>%100 </a:t>
            </a:r>
            <a:r>
              <a:rPr lang="tr-TR" sz="1400" spc="-1" dirty="0" smtClean="0">
                <a:solidFill>
                  <a:srgbClr val="000000"/>
                </a:solidFill>
                <a:latin typeface="Arial" panose="020B0604020202020204" pitchFamily="34" charset="0"/>
                <a:ea typeface="DejaVu Sans"/>
                <a:cs typeface="Arial" panose="020B0604020202020204" pitchFamily="34" charset="0"/>
              </a:rPr>
              <a:t>Hibe (</a:t>
            </a:r>
            <a:r>
              <a:rPr lang="tr-TR" sz="1400" dirty="0">
                <a:latin typeface="Arial" panose="020B0604020202020204" pitchFamily="34" charset="0"/>
                <a:cs typeface="Arial" panose="020B0604020202020204" pitchFamily="34" charset="0"/>
              </a:rPr>
              <a:t>Destek kapsamına alınacak tutarın </a:t>
            </a:r>
            <a:r>
              <a:rPr lang="tr-TR" sz="1400" b="1" dirty="0">
                <a:latin typeface="Arial" panose="020B0604020202020204" pitchFamily="34" charset="0"/>
                <a:cs typeface="Arial" panose="020B0604020202020204" pitchFamily="34" charset="0"/>
              </a:rPr>
              <a:t>%25</a:t>
            </a:r>
            <a:r>
              <a:rPr lang="tr-TR" sz="1400" dirty="0">
                <a:latin typeface="Arial" panose="020B0604020202020204" pitchFamily="34" charset="0"/>
                <a:cs typeface="Arial" panose="020B0604020202020204" pitchFamily="34" charset="0"/>
              </a:rPr>
              <a:t>’i mahsuplaşma dönemine bırakılarak </a:t>
            </a:r>
            <a:r>
              <a:rPr lang="tr-TR" sz="1400" b="1" dirty="0">
                <a:latin typeface="Arial" panose="020B0604020202020204" pitchFamily="34" charset="0"/>
                <a:cs typeface="Arial" panose="020B0604020202020204" pitchFamily="34" charset="0"/>
              </a:rPr>
              <a:t>KOBİ’lerin elde ettiği kazanımların TÜBİTAK tarafından başarılı bulunması </a:t>
            </a:r>
            <a:r>
              <a:rPr lang="tr-TR" sz="1400" dirty="0">
                <a:latin typeface="Arial" panose="020B0604020202020204" pitchFamily="34" charset="0"/>
                <a:cs typeface="Arial" panose="020B0604020202020204" pitchFamily="34" charset="0"/>
              </a:rPr>
              <a:t>halinde ödenecektir.</a:t>
            </a:r>
            <a:endParaRPr lang="tr-TR" sz="1400" b="0" strike="noStrike" spc="-1" dirty="0">
              <a:latin typeface="Arial" panose="020B0604020202020204" pitchFamily="34" charset="0"/>
              <a:cs typeface="Arial" panose="020B0604020202020204" pitchFamily="34" charset="0"/>
            </a:endParaRPr>
          </a:p>
        </p:txBody>
      </p:sp>
      <p:sp>
        <p:nvSpPr>
          <p:cNvPr id="249" name="CustomShape 16"/>
          <p:cNvSpPr/>
          <p:nvPr/>
        </p:nvSpPr>
        <p:spPr>
          <a:xfrm>
            <a:off x="8091645" y="4479419"/>
            <a:ext cx="3860999" cy="52176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tr-TR" sz="1400" b="0" strike="noStrike" spc="-1" dirty="0" smtClean="0">
                <a:solidFill>
                  <a:srgbClr val="000000"/>
                </a:solidFill>
                <a:latin typeface="Arial" panose="020B0604020202020204" pitchFamily="34" charset="0"/>
                <a:ea typeface="DejaVu Sans"/>
                <a:cs typeface="Arial" panose="020B0604020202020204" pitchFamily="34" charset="0"/>
              </a:rPr>
              <a:t>Web sitemizde </a:t>
            </a:r>
            <a:r>
              <a:rPr lang="tr-TR" sz="1400" b="0" strike="noStrike" spc="-1" dirty="0">
                <a:solidFill>
                  <a:srgbClr val="000000"/>
                </a:solidFill>
                <a:latin typeface="Arial" panose="020B0604020202020204" pitchFamily="34" charset="0"/>
                <a:ea typeface="DejaVu Sans"/>
                <a:cs typeface="Arial" panose="020B0604020202020204" pitchFamily="34" charset="0"/>
              </a:rPr>
              <a:t>yayınlanan Çağrı Döneminde  başvuru yapılır. </a:t>
            </a:r>
            <a:endParaRPr lang="tr-TR" sz="1400" b="0" strike="noStrike" spc="-1" dirty="0">
              <a:latin typeface="Arial" panose="020B0604020202020204" pitchFamily="34" charset="0"/>
              <a:cs typeface="Arial" panose="020B0604020202020204" pitchFamily="34" charset="0"/>
            </a:endParaRPr>
          </a:p>
        </p:txBody>
      </p:sp>
      <p:sp>
        <p:nvSpPr>
          <p:cNvPr id="250" name="CustomShape 17"/>
          <p:cNvSpPr/>
          <p:nvPr/>
        </p:nvSpPr>
        <p:spPr>
          <a:xfrm>
            <a:off x="4222823" y="5437672"/>
            <a:ext cx="7310160" cy="7372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r>
              <a:rPr lang="tr-TR" sz="1450" spc="-1" dirty="0">
                <a:solidFill>
                  <a:srgbClr val="000000"/>
                </a:solidFill>
                <a:latin typeface="Arial"/>
                <a:ea typeface="DejaVu Sans"/>
              </a:rPr>
              <a:t>Desteklenen Gider Kalemleri: Personel giderleri (</a:t>
            </a:r>
            <a:r>
              <a:rPr lang="tr-TR" sz="1450" spc="-1" dirty="0" err="1">
                <a:solidFill>
                  <a:srgbClr val="000000"/>
                </a:solidFill>
                <a:latin typeface="Arial"/>
                <a:ea typeface="DejaVu Sans"/>
              </a:rPr>
              <a:t>Mentor</a:t>
            </a:r>
            <a:r>
              <a:rPr lang="tr-TR" sz="1450" spc="-1" dirty="0">
                <a:solidFill>
                  <a:srgbClr val="000000"/>
                </a:solidFill>
                <a:latin typeface="Arial"/>
                <a:ea typeface="DejaVu Sans"/>
              </a:rPr>
              <a:t> Süreç Yöneticisi ve Proje Yürütücüsü), Hizmet alımları, Genel giderler</a:t>
            </a:r>
          </a:p>
          <a:p>
            <a:pPr algn="ctr">
              <a:lnSpc>
                <a:spcPct val="100000"/>
              </a:lnSpc>
              <a:spcAft>
                <a:spcPts val="601"/>
              </a:spcAft>
            </a:pPr>
            <a:endParaRPr lang="tr-TR" sz="1300" b="0" strike="noStrike" spc="-1" dirty="0">
              <a:latin typeface="Arial"/>
            </a:endParaRPr>
          </a:p>
        </p:txBody>
      </p:sp>
      <p:sp>
        <p:nvSpPr>
          <p:cNvPr id="2" name="Metin kutusu 1"/>
          <p:cNvSpPr txBox="1"/>
          <p:nvPr/>
        </p:nvSpPr>
        <p:spPr>
          <a:xfrm>
            <a:off x="200160" y="6006423"/>
            <a:ext cx="11182483" cy="523220"/>
          </a:xfrm>
          <a:prstGeom prst="rect">
            <a:avLst/>
          </a:prstGeom>
          <a:noFill/>
        </p:spPr>
        <p:txBody>
          <a:bodyPr wrap="square" rtlCol="0">
            <a:spAutoFit/>
          </a:bodyPr>
          <a:lstStyle/>
          <a:p>
            <a:r>
              <a:rPr lang="tr-TR" sz="1400" dirty="0">
                <a:latin typeface="Arial" panose="020B0604020202020204" pitchFamily="34" charset="0"/>
                <a:cs typeface="Arial" panose="020B0604020202020204" pitchFamily="34" charset="0"/>
              </a:rPr>
              <a:t>KOBİ’lere verilecek saatlik </a:t>
            </a:r>
            <a:r>
              <a:rPr lang="tr-TR" sz="1400" dirty="0" err="1">
                <a:latin typeface="Arial" panose="020B0604020202020204" pitchFamily="34" charset="0"/>
                <a:cs typeface="Arial" panose="020B0604020202020204" pitchFamily="34" charset="0"/>
              </a:rPr>
              <a:t>mentorluk</a:t>
            </a:r>
            <a:r>
              <a:rPr lang="tr-TR" sz="1400" dirty="0">
                <a:latin typeface="Arial" panose="020B0604020202020204" pitchFamily="34" charset="0"/>
                <a:cs typeface="Arial" panose="020B0604020202020204" pitchFamily="34" charset="0"/>
              </a:rPr>
              <a:t> hizmeti destek tutarı 600 TL’den,  ilgili dönemde geçerli bir asgari ücretin en fazla 1/8’ine (TL/saat brüt ücret üzerinden) karşılık gelecek tutara yükseltilmiştir. </a:t>
            </a:r>
          </a:p>
        </p:txBody>
      </p:sp>
      <p:sp>
        <p:nvSpPr>
          <p:cNvPr id="24" name="Dikdörtgen 23"/>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Metin kutusu 25"/>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1607 Program sayfası için </a:t>
            </a:r>
            <a:r>
              <a:rPr lang="tr-TR" sz="800" b="1" dirty="0" smtClean="0">
                <a:latin typeface="Arial" panose="020B0604020202020204" pitchFamily="34" charset="0"/>
                <a:cs typeface="Arial" panose="020B0604020202020204" pitchFamily="34" charset="0"/>
                <a:hlinkClick r:id="rId7"/>
              </a:rPr>
              <a:t>tıklayınız</a:t>
            </a:r>
            <a:r>
              <a:rPr lang="tr-TR" sz="800" b="1" dirty="0" smtClean="0">
                <a:latin typeface="Arial" panose="020B0604020202020204" pitchFamily="34" charset="0"/>
                <a:cs typeface="Arial" panose="020B0604020202020204" pitchFamily="34" charset="0"/>
              </a:rPr>
              <a:t>.</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322946"/>
      </p:ext>
    </p:extLst>
  </p:cSld>
  <p:clrMapOvr>
    <a:masterClrMapping/>
  </p:clrMapOvr>
  <mc:AlternateContent xmlns:mc="http://schemas.openxmlformats.org/markup-compatibility/2006" xmlns:p14="http://schemas.microsoft.com/office/powerpoint/2010/main">
    <mc:Choice Requires="p14">
      <p:transition p14:dur="10"/>
    </mc:Choice>
    <mc:Fallback xmlns="" xmlns:p15="http://schemas.microsoft.com/office/powerpoint/2012/main">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p:cNvSpPr/>
          <p:nvPr/>
        </p:nvSpPr>
        <p:spPr>
          <a:xfrm>
            <a:off x="2157897" y="28817"/>
            <a:ext cx="8068363" cy="507831"/>
          </a:xfrm>
          <a:prstGeom prst="rect">
            <a:avLst/>
          </a:prstGeom>
        </p:spPr>
        <p:txBody>
          <a:bodyPr vert="horz" wrap="none" lIns="91440" tIns="45720" rIns="91440" bIns="45720" rtlCol="0" anchor="ctr">
            <a:spAutoFit/>
          </a:bodyPr>
          <a:lstStyle/>
          <a:p>
            <a:pPr algn="ctr">
              <a:lnSpc>
                <a:spcPct val="90000"/>
              </a:lnSpc>
              <a:spcBef>
                <a:spcPct val="0"/>
              </a:spcBef>
            </a:pPr>
            <a:r>
              <a:rPr lang="tr-TR" sz="3000" b="1" dirty="0">
                <a:solidFill>
                  <a:srgbClr val="E20613"/>
                </a:solidFill>
                <a:latin typeface="Arial" panose="020B0604020202020204" pitchFamily="34" charset="0"/>
                <a:cs typeface="Arial" panose="020B0604020202020204" pitchFamily="34" charset="0"/>
              </a:rPr>
              <a:t>1607 - </a:t>
            </a:r>
            <a:r>
              <a:rPr lang="tr-TR" sz="3000" b="1" dirty="0" err="1">
                <a:solidFill>
                  <a:srgbClr val="E20613"/>
                </a:solidFill>
                <a:latin typeface="Arial" panose="020B0604020202020204" pitchFamily="34" charset="0"/>
                <a:cs typeface="Arial" panose="020B0604020202020204" pitchFamily="34" charset="0"/>
              </a:rPr>
              <a:t>BiGG</a:t>
            </a:r>
            <a:r>
              <a:rPr lang="tr-TR" sz="3000" b="1" dirty="0">
                <a:solidFill>
                  <a:srgbClr val="E20613"/>
                </a:solidFill>
                <a:latin typeface="Arial" panose="020B0604020202020204" pitchFamily="34" charset="0"/>
                <a:cs typeface="Arial" panose="020B0604020202020204" pitchFamily="34" charset="0"/>
              </a:rPr>
              <a:t>+ </a:t>
            </a:r>
            <a:r>
              <a:rPr lang="tr-TR" sz="3000" b="1" dirty="0" smtClean="0">
                <a:solidFill>
                  <a:srgbClr val="FF0000"/>
                </a:solidFill>
                <a:latin typeface="Arial" panose="020B0604020202020204" pitchFamily="34" charset="0"/>
                <a:cs typeface="Arial" panose="020B0604020202020204" pitchFamily="34" charset="0"/>
              </a:rPr>
              <a:t>KOBİ</a:t>
            </a:r>
            <a:r>
              <a:rPr lang="tr-TR" sz="3000" b="1" dirty="0" smtClean="0">
                <a:solidFill>
                  <a:srgbClr val="E20613"/>
                </a:solidFill>
                <a:latin typeface="Arial" panose="020B0604020202020204" pitchFamily="34" charset="0"/>
                <a:cs typeface="Arial" panose="020B0604020202020204" pitchFamily="34" charset="0"/>
              </a:rPr>
              <a:t> </a:t>
            </a:r>
            <a:r>
              <a:rPr lang="tr-TR" sz="3000" b="1" dirty="0" err="1" smtClean="0">
                <a:solidFill>
                  <a:srgbClr val="E20613"/>
                </a:solidFill>
                <a:latin typeface="Arial" panose="020B0604020202020204" pitchFamily="34" charset="0"/>
                <a:cs typeface="Arial" panose="020B0604020202020204" pitchFamily="34" charset="0"/>
              </a:rPr>
              <a:t>Mentor</a:t>
            </a:r>
            <a:r>
              <a:rPr lang="tr-TR" sz="3000" b="1" dirty="0" smtClean="0">
                <a:solidFill>
                  <a:srgbClr val="E20613"/>
                </a:solidFill>
                <a:latin typeface="Arial" panose="020B0604020202020204" pitchFamily="34" charset="0"/>
                <a:cs typeface="Arial" panose="020B0604020202020204" pitchFamily="34" charset="0"/>
              </a:rPr>
              <a:t> </a:t>
            </a:r>
            <a:r>
              <a:rPr lang="tr-TR" sz="3000" b="1" dirty="0" err="1">
                <a:solidFill>
                  <a:srgbClr val="E20613"/>
                </a:solidFill>
                <a:latin typeface="Arial" panose="020B0604020202020204" pitchFamily="34" charset="0"/>
                <a:cs typeface="Arial" panose="020B0604020202020204" pitchFamily="34" charset="0"/>
              </a:rPr>
              <a:t>Arayüzü</a:t>
            </a:r>
            <a:r>
              <a:rPr lang="tr-TR" sz="3000" b="1" dirty="0">
                <a:solidFill>
                  <a:srgbClr val="E20613"/>
                </a:solidFill>
                <a:latin typeface="Arial" panose="020B0604020202020204" pitchFamily="34" charset="0"/>
                <a:cs typeface="Arial" panose="020B0604020202020204" pitchFamily="34" charset="0"/>
              </a:rPr>
              <a:t> Çağrısı</a:t>
            </a:r>
          </a:p>
        </p:txBody>
      </p:sp>
      <p:graphicFrame>
        <p:nvGraphicFramePr>
          <p:cNvPr id="15" name="Diagram 13"/>
          <p:cNvGraphicFramePr/>
          <p:nvPr>
            <p:extLst/>
          </p:nvPr>
        </p:nvGraphicFramePr>
        <p:xfrm>
          <a:off x="7421448" y="1194816"/>
          <a:ext cx="4513943" cy="2781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18764" y="1246638"/>
            <a:ext cx="5225218" cy="172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299916" y="1337534"/>
            <a:ext cx="1067623" cy="1029493"/>
          </a:xfrm>
          <a:prstGeom prst="ellipse">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18"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8180" y="5132759"/>
            <a:ext cx="6803268" cy="1656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20"/>
          <p:cNvSpPr/>
          <p:nvPr/>
        </p:nvSpPr>
        <p:spPr>
          <a:xfrm>
            <a:off x="63047" y="715293"/>
            <a:ext cx="1206590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rPr>
              <a:t>KOBİ’lerimizin Ar-Ge ve yenilik yetkinliğinin artırılmasına yönelik mentorluk hizmetleri güçleniyor</a:t>
            </a:r>
            <a:endParaRPr kumimoji="0" lang="en-US" sz="2000" b="1"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p:txBody>
      </p:sp>
      <p:pic>
        <p:nvPicPr>
          <p:cNvPr id="20" name="Picture 3"/>
          <p:cNvPicPr>
            <a:picLocks noChangeAspect="1" noChangeArrowheads="1"/>
          </p:cNvPicPr>
          <p:nvPr/>
        </p:nvPicPr>
        <p:blipFill rotWithShape="1">
          <a:blip r:embed="rId11"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6644919" y="2128825"/>
            <a:ext cx="806628" cy="514592"/>
          </a:xfrm>
          <a:prstGeom prst="roundRect">
            <a:avLst/>
          </a:prstGeom>
          <a:noFill/>
          <a:ln>
            <a:noFill/>
          </a:ln>
          <a:effectLst>
            <a:reflection blurRad="6350" stA="50000" endA="300" endPos="5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Metin kutusu 20"/>
          <p:cNvSpPr txBox="1"/>
          <p:nvPr/>
        </p:nvSpPr>
        <p:spPr>
          <a:xfrm>
            <a:off x="7643813" y="3808965"/>
            <a:ext cx="429157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sng" strike="noStrike" kern="1200" cap="none" spc="0" normalizeH="0" baseline="0" noProof="0" dirty="0" smtClean="0">
                <a:ln>
                  <a:noFill/>
                </a:ln>
                <a:solidFill>
                  <a:prstClr val="black"/>
                </a:solidFill>
                <a:effectLst/>
                <a:uLnTx/>
                <a:uFillTx/>
                <a:latin typeface="Calibri"/>
                <a:ea typeface="+mn-ea"/>
                <a:cs typeface="+mn-cs"/>
              </a:rPr>
              <a:t>Mentor Kriterleri: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1600" b="0" i="0" u="none" strike="noStrike" kern="1200" cap="none" spc="0" normalizeH="0" baseline="0" noProof="0" dirty="0">
                <a:ln>
                  <a:noFill/>
                </a:ln>
                <a:solidFill>
                  <a:prstClr val="black"/>
                </a:solidFill>
                <a:effectLst/>
                <a:uLnTx/>
                <a:uFillTx/>
                <a:latin typeface="Calibri"/>
                <a:ea typeface="+mn-ea"/>
                <a:cs typeface="+mn-cs"/>
              </a:rPr>
              <a:t>Sanayide yöneticilik deneyimi olan adaylar için 10 </a:t>
            </a:r>
            <a:r>
              <a:rPr kumimoji="0" lang="tr-TR" sz="1600" b="0" i="0" u="none" strike="noStrike" kern="1200" cap="none" spc="0" normalizeH="0" baseline="0" noProof="0" dirty="0" smtClean="0">
                <a:ln>
                  <a:noFill/>
                </a:ln>
                <a:solidFill>
                  <a:prstClr val="black"/>
                </a:solidFill>
                <a:effectLst/>
                <a:uLnTx/>
                <a:uFillTx/>
                <a:latin typeface="Calibri"/>
                <a:ea typeface="+mn-ea"/>
                <a:cs typeface="+mn-cs"/>
              </a:rPr>
              <a:t>yıl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1600" b="0" i="0" u="none" strike="noStrike" kern="1200" cap="none" spc="0" normalizeH="0" baseline="0" noProof="0" dirty="0" smtClean="0">
                <a:ln>
                  <a:noFill/>
                </a:ln>
                <a:solidFill>
                  <a:prstClr val="black"/>
                </a:solidFill>
                <a:effectLst/>
                <a:uLnTx/>
                <a:uFillTx/>
                <a:latin typeface="Calibri"/>
                <a:ea typeface="+mn-ea"/>
                <a:cs typeface="+mn-cs"/>
              </a:rPr>
              <a:t>Girişimcilik </a:t>
            </a:r>
            <a:r>
              <a:rPr kumimoji="0" lang="tr-TR" sz="1600" b="0" i="0" u="none" strike="noStrike" kern="1200" cap="none" spc="0" normalizeH="0" baseline="0" noProof="0" dirty="0">
                <a:ln>
                  <a:noFill/>
                </a:ln>
                <a:solidFill>
                  <a:prstClr val="black"/>
                </a:solidFill>
                <a:effectLst/>
                <a:uLnTx/>
                <a:uFillTx/>
                <a:latin typeface="Calibri"/>
                <a:ea typeface="+mn-ea"/>
                <a:cs typeface="+mn-cs"/>
              </a:rPr>
              <a:t>deneyimi olanlar için 10 </a:t>
            </a:r>
            <a:r>
              <a:rPr kumimoji="0" lang="tr-TR" sz="1600" b="0" i="0" u="none" strike="noStrike" kern="1200" cap="none" spc="0" normalizeH="0" baseline="0" noProof="0" dirty="0" smtClean="0">
                <a:ln>
                  <a:noFill/>
                </a:ln>
                <a:solidFill>
                  <a:prstClr val="black"/>
                </a:solidFill>
                <a:effectLst/>
                <a:uLnTx/>
                <a:uFillTx/>
                <a:latin typeface="Calibri"/>
                <a:ea typeface="+mn-ea"/>
                <a:cs typeface="+mn-cs"/>
              </a:rPr>
              <a:t>yıl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1600" b="0" i="0" u="none" strike="noStrike" kern="1200" cap="none" spc="0" normalizeH="0" baseline="0" noProof="0" dirty="0" err="1" smtClean="0">
                <a:ln>
                  <a:noFill/>
                </a:ln>
                <a:solidFill>
                  <a:prstClr val="black"/>
                </a:solidFill>
                <a:effectLst/>
                <a:uLnTx/>
                <a:uFillTx/>
                <a:latin typeface="Calibri"/>
                <a:ea typeface="+mn-ea"/>
                <a:cs typeface="+mn-cs"/>
              </a:rPr>
              <a:t>Mentorluk</a:t>
            </a:r>
            <a:r>
              <a:rPr kumimoji="0" lang="tr-TR"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tr-TR" sz="1600" b="0" i="0" u="none" strike="noStrike" kern="1200" cap="none" spc="0" normalizeH="0" baseline="0" noProof="0" dirty="0">
                <a:ln>
                  <a:noFill/>
                </a:ln>
                <a:solidFill>
                  <a:prstClr val="black"/>
                </a:solidFill>
                <a:effectLst/>
                <a:uLnTx/>
                <a:uFillTx/>
                <a:latin typeface="Calibri"/>
                <a:ea typeface="+mn-ea"/>
                <a:cs typeface="+mn-cs"/>
              </a:rPr>
              <a:t>deneyimi olanlar için 10 </a:t>
            </a:r>
            <a:r>
              <a:rPr kumimoji="0" lang="tr-TR" sz="1600" b="0" i="0" u="none" strike="noStrike" kern="1200" cap="none" spc="0" normalizeH="0" baseline="0" noProof="0" dirty="0" smtClean="0">
                <a:ln>
                  <a:noFill/>
                </a:ln>
                <a:solidFill>
                  <a:prstClr val="black"/>
                </a:solidFill>
                <a:effectLst/>
                <a:uLnTx/>
                <a:uFillTx/>
                <a:latin typeface="Calibri"/>
                <a:ea typeface="+mn-ea"/>
                <a:cs typeface="+mn-cs"/>
              </a:rPr>
              <a:t>yıl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1600" b="0" i="0" u="none" strike="noStrike" kern="1200" cap="none" spc="0" normalizeH="0" baseline="0" noProof="0" dirty="0" smtClean="0">
                <a:ln>
                  <a:noFill/>
                </a:ln>
                <a:solidFill>
                  <a:prstClr val="black"/>
                </a:solidFill>
                <a:effectLst/>
                <a:uLnTx/>
                <a:uFillTx/>
                <a:latin typeface="Calibri"/>
                <a:ea typeface="+mn-ea"/>
                <a:cs typeface="+mn-cs"/>
              </a:rPr>
              <a:t>Hem </a:t>
            </a:r>
            <a:r>
              <a:rPr kumimoji="0" lang="tr-TR" sz="1600" b="0" i="0" u="none" strike="noStrike" kern="1200" cap="none" spc="0" normalizeH="0" baseline="0" noProof="0" dirty="0">
                <a:ln>
                  <a:noFill/>
                </a:ln>
                <a:solidFill>
                  <a:prstClr val="black"/>
                </a:solidFill>
                <a:effectLst/>
                <a:uLnTx/>
                <a:uFillTx/>
                <a:latin typeface="Calibri"/>
                <a:ea typeface="+mn-ea"/>
                <a:cs typeface="+mn-cs"/>
              </a:rPr>
              <a:t>girişimcilik hem </a:t>
            </a:r>
            <a:r>
              <a:rPr kumimoji="0" lang="tr-TR" sz="1600" b="0" i="0" u="none" strike="noStrike" kern="1200" cap="none" spc="0" normalizeH="0" baseline="0" noProof="0" dirty="0" err="1" smtClean="0">
                <a:ln>
                  <a:noFill/>
                </a:ln>
                <a:solidFill>
                  <a:prstClr val="black"/>
                </a:solidFill>
                <a:effectLst/>
                <a:uLnTx/>
                <a:uFillTx/>
                <a:latin typeface="Calibri"/>
                <a:ea typeface="+mn-ea"/>
                <a:cs typeface="+mn-cs"/>
              </a:rPr>
              <a:t>mentorluk</a:t>
            </a:r>
            <a:r>
              <a:rPr kumimoji="0" lang="tr-TR" sz="1600" b="0" i="0" u="none" strike="noStrike" kern="1200" cap="none" spc="0" normalizeH="0" baseline="0" noProof="0" dirty="0" smtClean="0">
                <a:ln>
                  <a:noFill/>
                </a:ln>
                <a:solidFill>
                  <a:prstClr val="black"/>
                </a:solidFill>
                <a:effectLst/>
                <a:uLnTx/>
                <a:uFillTx/>
                <a:latin typeface="Calibri"/>
                <a:ea typeface="+mn-ea"/>
                <a:cs typeface="+mn-cs"/>
              </a:rPr>
              <a:t> deneyimi </a:t>
            </a:r>
            <a:r>
              <a:rPr kumimoji="0" lang="tr-TR" sz="1600" b="0" i="0" u="none" strike="noStrike" kern="1200" cap="none" spc="0" normalizeH="0" baseline="0" noProof="0" dirty="0">
                <a:ln>
                  <a:noFill/>
                </a:ln>
                <a:solidFill>
                  <a:prstClr val="black"/>
                </a:solidFill>
                <a:effectLst/>
                <a:uLnTx/>
                <a:uFillTx/>
                <a:latin typeface="Calibri"/>
                <a:ea typeface="+mn-ea"/>
                <a:cs typeface="+mn-cs"/>
              </a:rPr>
              <a:t>olanlar için 5 yıl iş </a:t>
            </a:r>
            <a:r>
              <a:rPr kumimoji="0" lang="tr-TR" sz="1600" b="0" i="0" u="none" strike="noStrike" kern="1200" cap="none" spc="0" normalizeH="0" baseline="0" noProof="0" dirty="0" smtClean="0">
                <a:ln>
                  <a:noFill/>
                </a:ln>
                <a:solidFill>
                  <a:prstClr val="black"/>
                </a:solidFill>
                <a:effectLst/>
                <a:uLnTx/>
                <a:uFillTx/>
                <a:latin typeface="Calibri"/>
                <a:ea typeface="+mn-ea"/>
                <a:cs typeface="+mn-cs"/>
              </a:rPr>
              <a:t>deneyimi</a:t>
            </a:r>
            <a:endParaRPr kumimoji="0" lang="tr-TR"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Dikdörtgen 21"/>
          <p:cNvSpPr/>
          <p:nvPr/>
        </p:nvSpPr>
        <p:spPr>
          <a:xfrm>
            <a:off x="6899559" y="5478281"/>
            <a:ext cx="4974152" cy="584775"/>
          </a:xfrm>
          <a:prstGeom prst="rect">
            <a:avLst/>
          </a:prstGeom>
        </p:spPr>
        <p:txBody>
          <a:bodyPr wrap="square">
            <a:spAutoFit/>
          </a:bodyPr>
          <a:lstStyle/>
          <a:p>
            <a:pPr lvl="0">
              <a:defRPr/>
            </a:pPr>
            <a:r>
              <a:rPr lang="tr-TR" sz="1600" dirty="0">
                <a:solidFill>
                  <a:prstClr val="black"/>
                </a:solidFill>
              </a:rPr>
              <a:t>2022 Çağrısı kapsamında desteklenmeye hak kazanan 18 </a:t>
            </a:r>
            <a:r>
              <a:rPr lang="tr-TR" sz="1600" dirty="0" err="1">
                <a:solidFill>
                  <a:prstClr val="black"/>
                </a:solidFill>
              </a:rPr>
              <a:t>Mentor</a:t>
            </a:r>
            <a:r>
              <a:rPr lang="tr-TR" sz="1600" dirty="0">
                <a:solidFill>
                  <a:prstClr val="black"/>
                </a:solidFill>
              </a:rPr>
              <a:t> </a:t>
            </a:r>
            <a:r>
              <a:rPr lang="tr-TR" sz="1600" dirty="0" err="1">
                <a:solidFill>
                  <a:prstClr val="black"/>
                </a:solidFill>
              </a:rPr>
              <a:t>Arayüz</a:t>
            </a:r>
            <a:r>
              <a:rPr lang="tr-TR" sz="1600" dirty="0">
                <a:solidFill>
                  <a:prstClr val="black"/>
                </a:solidFill>
              </a:rPr>
              <a:t> Kuruluş, 757 KOBİ’ye hizmet verecektir.*</a:t>
            </a:r>
          </a:p>
        </p:txBody>
      </p:sp>
      <p:graphicFrame>
        <p:nvGraphicFramePr>
          <p:cNvPr id="23" name="Diagram 6"/>
          <p:cNvGraphicFramePr/>
          <p:nvPr>
            <p:extLst/>
          </p:nvPr>
        </p:nvGraphicFramePr>
        <p:xfrm>
          <a:off x="-614121" y="2843044"/>
          <a:ext cx="8640755" cy="22079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Dikdörtgen 11"/>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15728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21246" y="747692"/>
            <a:ext cx="11094908" cy="923330"/>
          </a:xfrm>
          <a:prstGeom prst="rect">
            <a:avLst/>
          </a:prstGeom>
        </p:spPr>
        <p:txBody>
          <a:bodyPr wrap="square">
            <a:spAutoFit/>
          </a:bodyPr>
          <a:lstStyle/>
          <a:p>
            <a:pPr marL="342900" indent="-342900" algn="just" fontAlgn="base">
              <a:buFont typeface="Wingdings" panose="05000000000000000000" pitchFamily="2" charset="2"/>
              <a:buChar char="Ø"/>
            </a:pPr>
            <a:r>
              <a:rPr lang="tr-TR" dirty="0" err="1">
                <a:latin typeface="Arial" panose="020B0604020202020204" pitchFamily="34" charset="0"/>
                <a:cs typeface="Arial" panose="020B0604020202020204" pitchFamily="34" charset="0"/>
              </a:rPr>
              <a:t>BiGG</a:t>
            </a:r>
            <a:r>
              <a:rPr lang="tr-TR" dirty="0">
                <a:latin typeface="Arial" panose="020B0604020202020204" pitchFamily="34" charset="0"/>
                <a:cs typeface="Arial" panose="020B0604020202020204" pitchFamily="34" charset="0"/>
              </a:rPr>
              <a:t>+ KOBİ </a:t>
            </a:r>
            <a:r>
              <a:rPr lang="tr-TR" dirty="0" err="1">
                <a:latin typeface="Arial" panose="020B0604020202020204" pitchFamily="34" charset="0"/>
                <a:cs typeface="Arial" panose="020B0604020202020204" pitchFamily="34" charset="0"/>
              </a:rPr>
              <a:t>Mentor</a:t>
            </a: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Arayüzü</a:t>
            </a:r>
            <a:r>
              <a:rPr lang="tr-TR" dirty="0">
                <a:latin typeface="Arial" panose="020B0604020202020204" pitchFamily="34" charset="0"/>
                <a:cs typeface="Arial" panose="020B0604020202020204" pitchFamily="34" charset="0"/>
              </a:rPr>
              <a:t> 2022 yılı Çağrısı ile desteklenen </a:t>
            </a:r>
            <a:r>
              <a:rPr lang="tr-TR" dirty="0" err="1">
                <a:latin typeface="Arial" panose="020B0604020202020204" pitchFamily="34" charset="0"/>
                <a:cs typeface="Arial" panose="020B0604020202020204" pitchFamily="34" charset="0"/>
              </a:rPr>
              <a:t>arayüzlerin</a:t>
            </a:r>
            <a:r>
              <a:rPr lang="tr-TR" dirty="0">
                <a:latin typeface="Arial" panose="020B0604020202020204" pitchFamily="34" charset="0"/>
                <a:cs typeface="Arial" panose="020B0604020202020204" pitchFamily="34" charset="0"/>
              </a:rPr>
              <a:t> 750’den fazla KOBİ’ye </a:t>
            </a:r>
            <a:r>
              <a:rPr lang="tr-TR" dirty="0" err="1">
                <a:latin typeface="Arial" panose="020B0604020202020204" pitchFamily="34" charset="0"/>
                <a:cs typeface="Arial" panose="020B0604020202020204" pitchFamily="34" charset="0"/>
              </a:rPr>
              <a:t>mentorluk</a:t>
            </a:r>
            <a:r>
              <a:rPr lang="tr-TR" dirty="0">
                <a:latin typeface="Arial" panose="020B0604020202020204" pitchFamily="34" charset="0"/>
                <a:cs typeface="Arial" panose="020B0604020202020204" pitchFamily="34" charset="0"/>
              </a:rPr>
              <a:t> hizmeti vererek bu kuruluşların Ar-Ge ve yenilik çıktılarını ticarileştirme yetkinliklerini geliştirmeleri planlanmaktadır.</a:t>
            </a:r>
          </a:p>
        </p:txBody>
      </p:sp>
      <p:sp>
        <p:nvSpPr>
          <p:cNvPr id="7" name="Dikdörtgen 6">
            <a:extLst>
              <a:ext uri="{FF2B5EF4-FFF2-40B4-BE49-F238E27FC236}">
                <a16:creationId xmlns:a16="http://schemas.microsoft.com/office/drawing/2014/main" id="{5E3068EC-BF1F-4C6F-9CD5-B1A44A9C3ADB}"/>
              </a:ext>
            </a:extLst>
          </p:cNvPr>
          <p:cNvSpPr/>
          <p:nvPr/>
        </p:nvSpPr>
        <p:spPr>
          <a:xfrm>
            <a:off x="2034518" y="82715"/>
            <a:ext cx="8068364" cy="507831"/>
          </a:xfrm>
          <a:prstGeom prst="rect">
            <a:avLst/>
          </a:prstGeom>
        </p:spPr>
        <p:txBody>
          <a:bodyPr wrap="none">
            <a:spAutoFit/>
          </a:bodyPr>
          <a:lstStyle/>
          <a:p>
            <a:pPr algn="ctr">
              <a:lnSpc>
                <a:spcPct val="90000"/>
              </a:lnSpc>
              <a:spcBef>
                <a:spcPct val="0"/>
              </a:spcBef>
            </a:pPr>
            <a:r>
              <a:rPr lang="tr-TR" sz="3000" b="1" dirty="0" smtClean="0">
                <a:solidFill>
                  <a:srgbClr val="E20613"/>
                </a:solidFill>
                <a:latin typeface="Arial" panose="020B0604020202020204" pitchFamily="34" charset="0"/>
                <a:cs typeface="Arial" panose="020B0604020202020204" pitchFamily="34" charset="0"/>
              </a:rPr>
              <a:t>1607- </a:t>
            </a:r>
            <a:r>
              <a:rPr lang="tr-TR" sz="3000" b="1" dirty="0" err="1">
                <a:solidFill>
                  <a:srgbClr val="E20613"/>
                </a:solidFill>
                <a:latin typeface="Arial" panose="020B0604020202020204" pitchFamily="34" charset="0"/>
                <a:cs typeface="Arial" panose="020B0604020202020204" pitchFamily="34" charset="0"/>
              </a:rPr>
              <a:t>BiGG</a:t>
            </a:r>
            <a:r>
              <a:rPr lang="tr-TR" sz="3000" b="1" dirty="0">
                <a:solidFill>
                  <a:srgbClr val="E20613"/>
                </a:solidFill>
                <a:latin typeface="Arial" panose="020B0604020202020204" pitchFamily="34" charset="0"/>
                <a:cs typeface="Arial" panose="020B0604020202020204" pitchFamily="34" charset="0"/>
              </a:rPr>
              <a:t>+ </a:t>
            </a:r>
            <a:r>
              <a:rPr lang="tr-TR" sz="3000" b="1" dirty="0">
                <a:solidFill>
                  <a:srgbClr val="FF0000"/>
                </a:solidFill>
                <a:latin typeface="Arial" panose="020B0604020202020204" pitchFamily="34" charset="0"/>
                <a:cs typeface="Arial" panose="020B0604020202020204" pitchFamily="34" charset="0"/>
              </a:rPr>
              <a:t>KOBİ</a:t>
            </a:r>
            <a:r>
              <a:rPr lang="tr-TR" sz="3000" b="1" dirty="0">
                <a:solidFill>
                  <a:srgbClr val="E20613"/>
                </a:solidFill>
                <a:latin typeface="Arial" panose="020B0604020202020204" pitchFamily="34" charset="0"/>
                <a:cs typeface="Arial" panose="020B0604020202020204" pitchFamily="34" charset="0"/>
              </a:rPr>
              <a:t> </a:t>
            </a:r>
            <a:r>
              <a:rPr lang="tr-TR" sz="3000" b="1" dirty="0" err="1">
                <a:solidFill>
                  <a:srgbClr val="E20613"/>
                </a:solidFill>
                <a:latin typeface="Arial" panose="020B0604020202020204" pitchFamily="34" charset="0"/>
                <a:cs typeface="Arial" panose="020B0604020202020204" pitchFamily="34" charset="0"/>
              </a:rPr>
              <a:t>Mentor</a:t>
            </a:r>
            <a:r>
              <a:rPr lang="tr-TR" sz="3000" b="1" dirty="0">
                <a:solidFill>
                  <a:srgbClr val="E20613"/>
                </a:solidFill>
                <a:latin typeface="Arial" panose="020B0604020202020204" pitchFamily="34" charset="0"/>
                <a:cs typeface="Arial" panose="020B0604020202020204" pitchFamily="34" charset="0"/>
              </a:rPr>
              <a:t> </a:t>
            </a:r>
            <a:r>
              <a:rPr lang="tr-TR" sz="3000" b="1" dirty="0" err="1">
                <a:solidFill>
                  <a:srgbClr val="E20613"/>
                </a:solidFill>
                <a:latin typeface="Arial" panose="020B0604020202020204" pitchFamily="34" charset="0"/>
                <a:cs typeface="Arial" panose="020B0604020202020204" pitchFamily="34" charset="0"/>
              </a:rPr>
              <a:t>Arayüzü</a:t>
            </a:r>
            <a:r>
              <a:rPr lang="tr-TR" sz="3000" b="1" dirty="0">
                <a:solidFill>
                  <a:srgbClr val="E20613"/>
                </a:solidFill>
                <a:latin typeface="Arial" panose="020B0604020202020204" pitchFamily="34" charset="0"/>
                <a:cs typeface="Arial" panose="020B0604020202020204" pitchFamily="34" charset="0"/>
              </a:rPr>
              <a:t> Çağrısı</a:t>
            </a:r>
          </a:p>
        </p:txBody>
      </p:sp>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9" name="Tablo 8"/>
          <p:cNvGraphicFramePr>
            <a:graphicFrameLocks noGrp="1"/>
          </p:cNvGraphicFramePr>
          <p:nvPr>
            <p:extLst/>
          </p:nvPr>
        </p:nvGraphicFramePr>
        <p:xfrm>
          <a:off x="1779669" y="1671022"/>
          <a:ext cx="8146373" cy="4615864"/>
        </p:xfrm>
        <a:graphic>
          <a:graphicData uri="http://schemas.openxmlformats.org/drawingml/2006/table">
            <a:tbl>
              <a:tblPr firstRow="1" bandRow="1">
                <a:tableStyleId>{69CF1AB2-1976-4502-BF36-3FF5EA218861}</a:tableStyleId>
              </a:tblPr>
              <a:tblGrid>
                <a:gridCol w="4082373">
                  <a:extLst>
                    <a:ext uri="{9D8B030D-6E8A-4147-A177-3AD203B41FA5}">
                      <a16:colId xmlns:a16="http://schemas.microsoft.com/office/drawing/2014/main" val="2657355908"/>
                    </a:ext>
                  </a:extLst>
                </a:gridCol>
                <a:gridCol w="4064000">
                  <a:extLst>
                    <a:ext uri="{9D8B030D-6E8A-4147-A177-3AD203B41FA5}">
                      <a16:colId xmlns:a16="http://schemas.microsoft.com/office/drawing/2014/main" val="1122836401"/>
                    </a:ext>
                  </a:extLst>
                </a:gridCol>
              </a:tblGrid>
              <a:tr h="49344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1" dirty="0" err="1" smtClean="0">
                          <a:solidFill>
                            <a:srgbClr val="002060"/>
                          </a:solidFill>
                          <a:effectLst>
                            <a:glow rad="101600">
                              <a:schemeClr val="bg1">
                                <a:alpha val="60000"/>
                              </a:schemeClr>
                            </a:glow>
                          </a:effectLst>
                          <a:latin typeface="Arial" panose="020B0604020202020204" pitchFamily="34" charset="0"/>
                          <a:cs typeface="Arial" panose="020B0604020202020204" pitchFamily="34" charset="0"/>
                        </a:rPr>
                        <a:t>Mentor</a:t>
                      </a:r>
                      <a:r>
                        <a:rPr lang="tr-TR" sz="1600" b="1" dirty="0" smtClean="0">
                          <a:solidFill>
                            <a:srgbClr val="002060"/>
                          </a:solidFill>
                          <a:effectLst>
                            <a:glow rad="101600">
                              <a:schemeClr val="bg1">
                                <a:alpha val="60000"/>
                              </a:schemeClr>
                            </a:glow>
                          </a:effectLst>
                          <a:latin typeface="Arial" panose="020B0604020202020204" pitchFamily="34" charset="0"/>
                          <a:cs typeface="Arial" panose="020B0604020202020204" pitchFamily="34" charset="0"/>
                        </a:rPr>
                        <a:t> </a:t>
                      </a:r>
                      <a:r>
                        <a:rPr lang="tr-TR" sz="1600" b="1" dirty="0" err="1" smtClean="0">
                          <a:solidFill>
                            <a:srgbClr val="002060"/>
                          </a:solidFill>
                          <a:effectLst>
                            <a:glow rad="101600">
                              <a:schemeClr val="bg1">
                                <a:alpha val="60000"/>
                              </a:schemeClr>
                            </a:glow>
                          </a:effectLst>
                          <a:latin typeface="Arial" panose="020B0604020202020204" pitchFamily="34" charset="0"/>
                          <a:cs typeface="Arial" panose="020B0604020202020204" pitchFamily="34" charset="0"/>
                        </a:rPr>
                        <a:t>Arayüz</a:t>
                      </a:r>
                      <a:r>
                        <a:rPr lang="tr-TR" sz="1600" b="1" dirty="0" smtClean="0">
                          <a:solidFill>
                            <a:srgbClr val="002060"/>
                          </a:solidFill>
                          <a:effectLst>
                            <a:glow rad="101600">
                              <a:schemeClr val="bg1">
                                <a:alpha val="60000"/>
                              </a:schemeClr>
                            </a:glow>
                          </a:effectLst>
                          <a:latin typeface="Arial" panose="020B0604020202020204" pitchFamily="34" charset="0"/>
                          <a:cs typeface="Arial" panose="020B0604020202020204" pitchFamily="34" charset="0"/>
                        </a:rPr>
                        <a:t> Kuruluşları </a:t>
                      </a:r>
                    </a:p>
                  </a:txBody>
                  <a:tcPr/>
                </a:tc>
                <a:tc hMerge="1">
                  <a:txBody>
                    <a:bodyPr/>
                    <a:lstStyle/>
                    <a:p>
                      <a:endParaRPr lang="tr-TR" dirty="0"/>
                    </a:p>
                  </a:txBody>
                  <a:tcPr/>
                </a:tc>
                <a:extLst>
                  <a:ext uri="{0D108BD9-81ED-4DB2-BD59-A6C34878D82A}">
                    <a16:rowId xmlns:a16="http://schemas.microsoft.com/office/drawing/2014/main" val="3311224744"/>
                  </a:ext>
                </a:extLst>
              </a:tr>
              <a:tr h="402616">
                <a:tc>
                  <a:txBody>
                    <a:bodyPr/>
                    <a:lstStyle/>
                    <a:p>
                      <a:pPr algn="ctr" fontAlgn="b"/>
                      <a:r>
                        <a:rPr lang="tr-TR" sz="1400" u="none" strike="noStrike" dirty="0">
                          <a:effectLst/>
                          <a:latin typeface="Arial" panose="020B0604020202020204" pitchFamily="34" charset="0"/>
                          <a:cs typeface="Arial" panose="020B0604020202020204" pitchFamily="34" charset="0"/>
                        </a:rPr>
                        <a:t>ANKARA TEKNOPARK TEKNOLOJİ GELİŞTİRME BÖLGESİ YÖNETİCİ ANONİM ŞİRKETİ</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tr-TR" sz="1400" u="none" strike="noStrike" dirty="0">
                          <a:effectLst/>
                          <a:latin typeface="Arial" panose="020B0604020202020204" pitchFamily="34" charset="0"/>
                          <a:cs typeface="Arial" panose="020B0604020202020204" pitchFamily="34" charset="0"/>
                        </a:rPr>
                        <a:t>İSTANBUL TEKNOKENT A.Ş. ( Ortak Kuruluş: ERDEM KAYA PATENT VE DANIŞMANLIK A.Ş)</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31454541"/>
                  </a:ext>
                </a:extLst>
              </a:tr>
              <a:tr h="402616">
                <a:tc>
                  <a:txBody>
                    <a:bodyPr/>
                    <a:lstStyle/>
                    <a:p>
                      <a:pPr algn="ctr" fontAlgn="b"/>
                      <a:r>
                        <a:rPr lang="tr-TR" sz="1400" u="none" strike="noStrike" dirty="0">
                          <a:effectLst/>
                          <a:latin typeface="Arial" panose="020B0604020202020204" pitchFamily="34" charset="0"/>
                          <a:cs typeface="Arial" panose="020B0604020202020204" pitchFamily="34" charset="0"/>
                        </a:rPr>
                        <a:t>ANTALYA TEKNOKENT YÖNETİCİ VE İŞLETİCİ ANONİM ŞİRKETİ</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tr-TR" sz="1400" u="none" strike="noStrike" dirty="0">
                          <a:effectLst/>
                          <a:latin typeface="Arial" panose="020B0604020202020204" pitchFamily="34" charset="0"/>
                          <a:cs typeface="Arial" panose="020B0604020202020204" pitchFamily="34" charset="0"/>
                        </a:rPr>
                        <a:t>İZMİR TEKNOLOJİ GELİŞTİRME BÖLGESİ A.Ş.</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3682956175"/>
                  </a:ext>
                </a:extLst>
              </a:tr>
              <a:tr h="402616">
                <a:tc>
                  <a:txBody>
                    <a:bodyPr/>
                    <a:lstStyle/>
                    <a:p>
                      <a:pPr algn="ctr" fontAlgn="b"/>
                      <a:r>
                        <a:rPr lang="tr-TR" sz="1400" u="none" strike="noStrike" dirty="0">
                          <a:effectLst/>
                          <a:latin typeface="Arial" panose="020B0604020202020204" pitchFamily="34" charset="0"/>
                          <a:cs typeface="Arial" panose="020B0604020202020204" pitchFamily="34" charset="0"/>
                        </a:rPr>
                        <a:t>ASKON EĞİTİM ÖĞR. İNSAN KAYN. DANIŞMANLIK MÜH. YAZ. DIŞ TİC. LTD. ŞTİ.</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tr-TR" sz="1400" u="none" strike="noStrike" dirty="0">
                          <a:effectLst/>
                          <a:latin typeface="Arial" panose="020B0604020202020204" pitchFamily="34" charset="0"/>
                          <a:cs typeface="Arial" panose="020B0604020202020204" pitchFamily="34" charset="0"/>
                        </a:rPr>
                        <a:t>ODTÜ TEKNOKENT YÖNETİM A.Ş.</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4271173010"/>
                  </a:ext>
                </a:extLst>
              </a:tr>
              <a:tr h="402616">
                <a:tc>
                  <a:txBody>
                    <a:bodyPr/>
                    <a:lstStyle/>
                    <a:p>
                      <a:pPr algn="ctr" fontAlgn="b"/>
                      <a:r>
                        <a:rPr lang="tr-TR" sz="1400" u="none" strike="noStrike" dirty="0">
                          <a:effectLst/>
                          <a:latin typeface="Arial" panose="020B0604020202020204" pitchFamily="34" charset="0"/>
                          <a:cs typeface="Arial" panose="020B0604020202020204" pitchFamily="34" charset="0"/>
                        </a:rPr>
                        <a:t>BİLİŞİM VADİSİ TEKNOPARK YÖNETİCİ A.Ş.</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tr-TR" sz="1400" u="none" strike="noStrike" dirty="0">
                          <a:effectLst/>
                          <a:latin typeface="Arial" panose="020B0604020202020204" pitchFamily="34" charset="0"/>
                          <a:cs typeface="Arial" panose="020B0604020202020204" pitchFamily="34" charset="0"/>
                        </a:rPr>
                        <a:t>OSTİM TEKNOPARK TEKNOLOJİ GELİŞTİRME BÖLGESİ YÖNETİCİ A.Ş.</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120282238"/>
                  </a:ext>
                </a:extLst>
              </a:tr>
              <a:tr h="402616">
                <a:tc>
                  <a:txBody>
                    <a:bodyPr/>
                    <a:lstStyle/>
                    <a:p>
                      <a:pPr algn="ctr" fontAlgn="b"/>
                      <a:r>
                        <a:rPr lang="tr-TR" sz="1400" u="none" strike="noStrike" dirty="0">
                          <a:effectLst/>
                          <a:latin typeface="Arial" panose="020B0604020202020204" pitchFamily="34" charset="0"/>
                          <a:cs typeface="Arial" panose="020B0604020202020204" pitchFamily="34" charset="0"/>
                        </a:rPr>
                        <a:t>BİRLEŞİK AKILLAR TEKNOLOJİ YATIRIMLARI VE DANIŞMANLIK A.Ş.</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tr-TR" sz="1400" u="none" strike="noStrike" dirty="0">
                          <a:effectLst/>
                          <a:latin typeface="Arial" panose="020B0604020202020204" pitchFamily="34" charset="0"/>
                          <a:cs typeface="Arial" panose="020B0604020202020204" pitchFamily="34" charset="0"/>
                        </a:rPr>
                        <a:t>TEKNOPARK İSTANBUL ANONİM ŞİRKETİ</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977883211"/>
                  </a:ext>
                </a:extLst>
              </a:tr>
              <a:tr h="402616">
                <a:tc>
                  <a:txBody>
                    <a:bodyPr/>
                    <a:lstStyle/>
                    <a:p>
                      <a:pPr algn="ctr" fontAlgn="b"/>
                      <a:r>
                        <a:rPr lang="tr-TR" sz="1400" u="none" strike="noStrike" dirty="0">
                          <a:effectLst/>
                          <a:latin typeface="Arial" panose="020B0604020202020204" pitchFamily="34" charset="0"/>
                          <a:cs typeface="Arial" panose="020B0604020202020204" pitchFamily="34" charset="0"/>
                        </a:rPr>
                        <a:t>ECO DANIŞMANLIK EĞTİM TİCARET LTD ŞTİ.</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tr-TR" sz="1400" u="none" strike="noStrike" dirty="0">
                          <a:effectLst/>
                          <a:latin typeface="Arial" panose="020B0604020202020204" pitchFamily="34" charset="0"/>
                          <a:cs typeface="Arial" panose="020B0604020202020204" pitchFamily="34" charset="0"/>
                        </a:rPr>
                        <a:t>TURCON ULUSLARARASI DANIŞMANLIK ANONİM ŞİRKETİ</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125941889"/>
                  </a:ext>
                </a:extLst>
              </a:tr>
              <a:tr h="402616">
                <a:tc>
                  <a:txBody>
                    <a:bodyPr/>
                    <a:lstStyle/>
                    <a:p>
                      <a:pPr algn="ctr" fontAlgn="b"/>
                      <a:r>
                        <a:rPr lang="tr-TR" sz="1400" u="none" strike="noStrike" dirty="0">
                          <a:effectLst/>
                          <a:latin typeface="Arial" panose="020B0604020202020204" pitchFamily="34" charset="0"/>
                          <a:cs typeface="Arial" panose="020B0604020202020204" pitchFamily="34" charset="0"/>
                        </a:rPr>
                        <a:t>ERCİYES TEKNOPARK ANONİM ŞİRKETİ</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tr-TR" sz="1400" u="none" strike="noStrike" dirty="0">
                          <a:effectLst/>
                          <a:latin typeface="Arial" panose="020B0604020202020204" pitchFamily="34" charset="0"/>
                          <a:cs typeface="Arial" panose="020B0604020202020204" pitchFamily="34" charset="0"/>
                        </a:rPr>
                        <a:t>VİVEKA TEKNOLOJİ YATIRIM VE DANIŞMANLIK ANONİM ŞİRKETİ</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4123008600"/>
                  </a:ext>
                </a:extLst>
              </a:tr>
              <a:tr h="40261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tr-TR" sz="1400" u="none" strike="noStrike" dirty="0" smtClean="0">
                          <a:effectLst/>
                          <a:latin typeface="Arial" panose="020B0604020202020204" pitchFamily="34" charset="0"/>
                          <a:cs typeface="Arial" panose="020B0604020202020204" pitchFamily="34" charset="0"/>
                        </a:rPr>
                        <a:t>HAVELSAN HAVA ELEKTRONİK SAN. VE TİC. A.Ş.</a:t>
                      </a:r>
                    </a:p>
                    <a:p>
                      <a:pPr algn="ctr" fontAlgn="b"/>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tr-TR" sz="1400" u="none" strike="noStrike" dirty="0">
                          <a:effectLst/>
                          <a:latin typeface="Arial" panose="020B0604020202020204" pitchFamily="34" charset="0"/>
                          <a:cs typeface="Arial" panose="020B0604020202020204" pitchFamily="34" charset="0"/>
                        </a:rPr>
                        <a:t>YAŞAR ÜNİVERSİTESİ BİLGİ VE TEKNOLOJİ YÖNETİM TASARIM VE DANIŞMANLIK A. Ş.</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270494691"/>
                  </a:ext>
                </a:extLst>
              </a:tr>
              <a:tr h="402616">
                <a:tc>
                  <a:txBody>
                    <a:bodyPr/>
                    <a:lstStyle/>
                    <a:p>
                      <a:pPr algn="ctr" fontAlgn="b"/>
                      <a:r>
                        <a:rPr lang="tr-TR" sz="1400" u="none" strike="noStrike" dirty="0">
                          <a:effectLst/>
                          <a:latin typeface="Arial" panose="020B0604020202020204" pitchFamily="34" charset="0"/>
                          <a:cs typeface="Arial" panose="020B0604020202020204" pitchFamily="34" charset="0"/>
                        </a:rPr>
                        <a:t>INNOPARK KONYA TEKNOLOJİ GELİŞTİRME BÖLGESİ YÖNETİCİ ANONİM ŞİRKETİ</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tr-TR" sz="1400" u="none" strike="noStrike" dirty="0">
                          <a:effectLst/>
                          <a:latin typeface="Arial" panose="020B0604020202020204" pitchFamily="34" charset="0"/>
                          <a:cs typeface="Arial" panose="020B0604020202020204" pitchFamily="34" charset="0"/>
                        </a:rPr>
                        <a:t>YILDIZ TEKNOLOJİ GELİŞTİRME BÖLGESİ TEKNOPARK A.Ş.</a:t>
                      </a:r>
                      <a:endParaRPr lang="tr-TR" sz="14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941277619"/>
                  </a:ext>
                </a:extLst>
              </a:tr>
            </a:tbl>
          </a:graphicData>
        </a:graphic>
      </p:graphicFrame>
    </p:spTree>
    <p:extLst>
      <p:ext uri="{BB962C8B-B14F-4D97-AF65-F5344CB8AC3E}">
        <p14:creationId xmlns:p14="http://schemas.microsoft.com/office/powerpoint/2010/main" val="3555847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863" y="876833"/>
            <a:ext cx="5940001" cy="5257267"/>
          </a:xfrm>
          <a:prstGeom prst="rect">
            <a:avLst/>
          </a:prstGeom>
        </p:spPr>
      </p:pic>
      <p:sp>
        <p:nvSpPr>
          <p:cNvPr id="16386" name="1 Başlık"/>
          <p:cNvSpPr>
            <a:spLocks noGrp="1"/>
          </p:cNvSpPr>
          <p:nvPr>
            <p:ph type="title"/>
          </p:nvPr>
        </p:nvSpPr>
        <p:spPr>
          <a:xfrm>
            <a:off x="1443185" y="99303"/>
            <a:ext cx="9260805" cy="507831"/>
          </a:xfrm>
        </p:spPr>
        <p:txBody>
          <a:bodyPr vert="horz" wrap="none" lIns="91440" tIns="45720" rIns="91440" bIns="45720" rtlCol="0" anchor="ctr">
            <a:spAutoFit/>
          </a:bodyPr>
          <a:lstStyle/>
          <a:p>
            <a:pPr algn="ctr"/>
            <a:r>
              <a:rPr lang="nn-NO" sz="3000" b="1" dirty="0">
                <a:solidFill>
                  <a:srgbClr val="E20613"/>
                </a:solidFill>
                <a:latin typeface="Arial" panose="020B0604020202020204" pitchFamily="34" charset="0"/>
                <a:ea typeface="+mn-ea"/>
                <a:cs typeface="Arial" panose="020B0604020202020204" pitchFamily="34" charset="0"/>
              </a:rPr>
              <a:t>1513 - Teknoloji Transfer Ofisleri Destek Programı</a:t>
            </a:r>
          </a:p>
        </p:txBody>
      </p:sp>
      <p:sp>
        <p:nvSpPr>
          <p:cNvPr id="2" name="AutoShape 2" descr="data:image/jpeg;base64,/9j/4AAQSkZJRgABAQAAAQABAAD/2wCEAAkGBwgHBgkIBwgKCgkLDRYPDQwMDRsUFRAWIB0iIiAdHx8kKDQsJCYxJx8fLT0tMTU3Ojo6Iys/RD84QzQ5OjcBCgoKDQwNGg8PGjclHyU3Nzc3Nzc3Nzc3Nzc3Nzc3Nzc3Nzc3Nzc3Nzc3Nzc3Nzc3Nzc3Nzc3Nzc3Nzc3Nzc3N//AABEIAKAAvAMBIgACEQEDEQH/xAAcAAACAgMBAQAAAAAAAAAAAAAABgUHAQIDCAT/xABGEAABAwMBAwYKCAQFBAMAAAABAAIDBAURBhIhMQc1QWFxdBMUIlGBkaGxwcIjMkJEUnKy0UNic/AkNDaC4RVTg5IWJjP/xAAaAQEAAgMBAAAAAAAAAAAAAAAABAUBAwYC/8QAJBEBAAIBAwQCAwEAAAAAAAAAAAECAwQRMRIhMrE0gQUTkUH/2gAMAwEAAhEDEQA/ALxQhCAQhCAQhR91vNBaYw+unawn6rBvc7sCD78rnPPDTxl88zImD7T3AD2qvrnrqurJPAWanMW3ua8t25Hdg4D2r5oNLagvTxNcZTE0nO1UPy70NHD2IG2s1nZKbIbVeHcOiFu17eChanlFibnxa3ud1yShvuBX2UXJ/bYwPHJ56kjoB2G+zf7VN0unLPSY8BbqcEdLm7R9ZQJEmv7rIfoKemZ/sc74rA1tqAjIp4T/AOB37qyWQRM+pExvY0BbgYQVl/8AOb7G4Olgp9kcQYXDPpynXTV8ivtAZ2s8FLGdmWPzHHuXXUrGusNeXNBxA4jPYlTkz/y127Ge5yCWqNcWiCsfTkTOa04MrW+TlStv1Baa/Ap62HbPBjzsOPoKrnRlnpbzdJoK3whjZCXgMdsnO0B8VKai0PFb6Ceto6p7mQt2zFKATjqKCxcrKTNDXlwsFW+4ykxUTv8A9HbzsEZwvtoNb2mrqTC4yU+Thj5hhrv29KBmQtWuDgC0gg8COlbBAIQhAIQhAIQhALDnBoJJwBxJWk8scET5ZntZGwZc5xwAFW9/1DWaiq/+l2iN/i73bIDch03nz5m/2UEnqXXDYXOpLPh8mcGoIyAfM0dPbwUdadIXG8S+OXmeWJjjkh5zK/1/VTFpjSVPaQ2oqsT1uPrEeTH1N6+tM4QfBa7Nb7VHs0NMyNx+tJjL3dp4qQQtJZI4oy+V7WMHFzjgBBuhLNw1tZ6PLYpXVTx0QjI9fBL9VyhVj8+J0MUbfxSOLz7MBI7nHKxkJR0TqWrvNRUU1ayPbjYHtfGCMjOCCPUm5BG6j5huHd3+5KXJn/lbt/s9zk26j5huHd3+5VvpXU9r08yqjukkjPGtkMLIy4DZBznH5gsbvVazadq8pDkz57qu7H9QTnq7fpq4/wBEqttHXymtN0NVLl9NNGWbbBkjeCDj0J2vt8tlw0zXmlrYXuMWNgu2XZPRg71liYmJ2kr2Mf8A0q/fmZ8FjS+mIb7bKmUzvhqI5NljgMtxjO8LNi/0Tf8A8zPgp/kw5rrO8fKEYQUFbfNHVLIKphlpScBpdmN35T9k9XsT7ZL3R3mm8LSvw4fXjd9Zh619tXTQ1kDoKmJssTxhzXDIKrq+aerdNVQudmkkNPGd54uj6nedv99aCy0KB0tqKG+U+HbMdXG0eFi+YdXuU8gEIQgEFCVdeXx1uoBS0ztmpqARtA72M6T6eCCB1hfJ7zXts9qy+Lb2Ts/xX9v4QmzTGnYbHS78SVbx9LL8B1KL0DYRRUouNS3/ABFQ36MO/hs/cpwQCwXBvFazysgifLK9rI2DLnOOAAqy1PqqovD3Ulv24qLOHEbnSjznq6lmImZ2hi1orG8mHUGt6aic6ntjW1U43befo2n4nsSPXVtxu8nhLjVPeM7m8GgdQG5c4YWxb+JxxK6qfi0f+3VWf8hPGL+uTII248nJ610OMHG7d0LK1PA9il9Fa17Qgfsve0TaU9yY871Xd/mCspVryY871Xd/mCspUk8ulRuo+Ybh3d/uXn3Uf3b/AH/BegtR8w3Du7/cvPuo/u3a74LXk8ZTNB8iv36RcNRPAT4GVzB5hw9Skae9vBxVRh387OPqUShaItML3Jp8WTyhYdi1TanacuVqeZoq2qIMe23yH4xgAjgdx4pz5MJ2eJVsG19IJQ/Z6iOPsVFAlpBacEHIITTp7UU1PVMlhlMFU3cMcJB0j/hbaX37SqtZoeiOvHHZ6CBWHMDgQQCCMEHgVB6X1HBe4C0tEVWwfSRZ49bfOPcp5blWrfU9jn07XMu9n2mwB+S1u/wTj0flKc9O3mG9UAqI8Nkb5Msf4XfspGeGKohfFOwPje0tc1w3EHoVaxmbRmpxG5znUU3SftR+ftb8OtBZyFrG4PYHNILXDII6QtkGr3NYxz3HDWjJPmCrGgY7VmsHzytzSsO2fMI27mt9J+Kb9b1potPVAY4tfMRCMeY8fZlfHyb0Ap7M6sc3D6p5I/K04HtyUDY0ADAHBB7VlL+tLqbVZnmF2KiY+DiI6M8T6B8ECnrfUD7jVG10Ts00LvpHD+I/9h7VBRRtibhvrXOlj2GBxyS7pK7q002Dor1TypNbqZvaaV4gIQhS0ALU8D2LZangexYtxL1XyhPcmPO9V3f5grKVa8mPO9V3f5grKVDPLqEbqPmG4d3f7l591H927XfBegtR8w3Du7/cvPuo/u3a74LXk8ZTNB8iv36QyEIUZ0bKxw3gb+hCEDNpy9TQVMbmS7FXEdqN/wCPtV56fu8V5trKqIhr/qysz9R3SvM7Xujc17DhzTkFWZye37xa4wuccU9V9FK3oa7oPr9hUjHbfsotfpf1z114lcCX9bWkXSzPdGzaqKbMsXXjiPSFPocMjetqtKnJ7dTW2g0sr8y0hAHWw8PVw9CbFW9rzYdfS0gyIZnFgHna4bTfUdyshAgcqFSSaCkaT9qQj1AfFOdopm0lrpKdo3Rwtb7EicoLdvVFAzodFGPXI5WMOpBlVlyh1bqnUEVID5FPGAR/M7efZhWaqfvz/Daor3nolcMdm5e8cb3iGvNbpxzLgMcB0LKEK8c1vM95CEIRgLU8D2LZangexYtxL1XyhPcmPO9V3f5grKVa8mPO9V3f5grKVDPLqEbqPmG4d3f7l591H927XfBegtR8w3Du7/cvPuo/u3a74LXk8ZTNB8iv36QyEIUZ0YQhCAKl9PTFsksGSNoBw38CP7CiF9lods3ODHTkHswV6rO0w0aqkXw2iXpCwVhuFmo6t31pIht4/ENx9oKkUscnchfpxgP2JXgevPxTOpbl1ecorDSXq317Nztno87XZ+KsGN4kja9vBwBCSuVFg8RoX44Sub62/wDCabESbHbiTkmlj/SECPygO2NU29/Q2KM+qRysUJB5T6ctfQVbRv8AKjJ9RHxTraqgVVtpahpyJImuz2hB9Sp++s8Dqi4Md0yuI9O9XAqx5QaV1NqFlUG+RURg5627j7ML3jna8S15q9WO0IdCwFlXkTu5oIQhGAtTwPYtlqeB7Fi3EvVfKE9yY871Xd/mCspVryY871Xd/mCspUM8uoRuo+Ybh3d/uXn3Uf3btd8F6C1HzDcO7v8AcvPuo/u3a74LXk8ZTNB8iv36QyEIUZ0YQhCAX12lubnBjoJPsK+RSun4dqeSbG5g2R2leqxvMNGpvFMNplePJ2zY02w/jmefbj4JnUbp2jNvslFSuGHMiG3+Y7z7SpJS3LkjlRcPEqBmd5lc71N/5TRYQRY7cCMEUsX6QkvlFf43eqCgZvdsbx1udj4KwImCOJjG8GtACCA11RGs07OWjL4MSt3ebj7F83JzXipsfirj5dK8tx/Kd495HoTTIxr43Me0FrhgjzhVpapHaU1fLSzEiledgnO4sO9rvR+6CzUu62tJulmk8EM1EB8LGBxOOI9IymEFCCk6WTaYGnc5vtC7Ka1tYXWur/6jRtxSTO8sAbo3Ho7D71BxvEjdobvgrXS5ovHTPKk1ummlpvXiW6EIUpAC1PA9i2Wp4HsWLcS9V8oT3JjzvVd3+YKylWvJjzvVd3+YKylQzy6hG6j5huHd3+5efdR/du13wXoLUfMNw7u/3Lz7qP7t2u+C15PGUzQfIr9+kMhCFGdGEIR2LIMFxAaMuO4AdJVkcntgNTcKeN7foac+GnPQXZ3D149ASvpyzy1FTCREXzykCGPG/tV66bs0VltradvlSu8qWT8Tv2HALdjrt3Uf5DUxef114hL4Q4gDJ3AcVnoS7ri7i2WV7I3YqKnMUeOIB4n0D3hblYWLVm/a+lqwMwxOMg6mtAa31nerJSlyd2o0lpNZK3ElWcjzhg4evim0IBKevbGbhQCtgZtVNMMloH12dI9HH1psWCMjCBV0JfxcaLxGofmqpmgDJ3yM6D29BTWq21XZqjT9xbd7USyEv2t38N/m/KU46bv9PfKQPj8idm6WE8WnzjqQSk8MdRE6KZjZI3jDmuGQQqx1NpeoskrqqiD5aE7zgZdH1O8461aS1e0OaQ4ZBBBBWYmYneGLVi0bSpaGUSDdxHFdV9+krZT3O+VdJOCGCJ5aWnBaQ8YIURU1LY6qVkY2omvLWF244BwMqxxauvTtflT59BaLb4+H0LU8D2LmyojdxOD1rocFpIOVK662rO0oc47UtHVCe5Med6ru/wAwVlKteTHneq7v8wVlKjnl0qN1HzDcO7v9y8+6j+7drvgvQWo+Ybh3d/uXn3UeP8Nv/Fx9C15PGUzQfIr9+kMjtXSKGWcgQRufnzBSNLZJpHA1DhHn7LfKJWiKzK+yZ8ePylFta57g1gLnHgG8SmOw6enqapjRCZ6l31YmjIb1lNmmtB1U4bI6I0VOeMkozI/sH7qy7PZKKzweCo48Ejy5Hb3P7St1McR3lUan8hOSJrTtCP0ppmGyQ+FlIlrXjD5Mbmj8Ler3phHBGFh7wxpc4gNAySeAC2qxpUTxU0Ek08gjijbtPe7g0KtIxNrPVAeWuZSRY3fhjB4dp/vguup75PqKuZarQHPg28Aj+K4dP5Rx9qddOWaGyW9tPHh0rvKlk/E79gglI2NjjaxjQ1jRhoHQFsgIQCEIQcp4Y6iJ8UzGvjeMOa4ZBCre+2Su0vXi6Wl7vFWuyHDeY8/Zd529as1avaHsc1wBDhgg8CggNM6ppb2wRPIhrQPKiJ+t1t849qnzwPYkXUWiHCQ1ljy1wO0acHGD52Ho7F8NFra5W6KSluVKZ5WtIaZcseD/ADDpQY5Pf9U1f9GT9YXPQ0EM+p6hs8TJGiKQhrmgjO0Fnk3cXajnc/G06meT/wCzVvyf/wCqqn+lJ+oIJvVOlbWLXV1lLA2mnijdIDHkNdgZwW8PUlzSNqp7nRXA1BeHU7dphacdB4+pWDqX/T1z7rJ+kpO5PP8AIXn+mP0lZrM14ebVi3a0OHJjzvU93+YKylW3JjzvU92+YKyVh6fPXU7KykmpZCQ2ZhYSOIyFWj+T+6vm2HijfGDukc724xkK00JszEzHeCHQcnjGhvj1dn+SBmyPWf2TRa7Ba7ZvpKSNsn/cd5TvWVKIQmZnljCytXOa1pc4gAcSTuSve9a2+gDo6MitnHARnyAet37IwY62rgoqd1RVStiiZ9ZzjgKub5qCu1PVNttpjkbTPONng6Trcehq5U9DfNY1TaiqcWU7Tue5pEbfyDpP95T/AGSyUdlpvBUjMvP15Xb3PPX+yD4tK6chskG2/ZkrJBiSQcB/K3q96YEIQCEIQCEIQCEIQYKjrtY7fd49mtgDnYwJBue3sKkkIIWxaaobJJJJSmR8jxs7crgSB5huSBFPW6S1DNLLTB+S9o2jhr2E5BB9AVsrlPTQVEfg6iGORn4XtBCBJuOt6Cvs1ZTGCoinmhdG0EAtyRjivn5POb7x/TH6XJgrNFWWpO0yB1O4/wDZcQPVwUnaLPRWmkNNRx4Y45eXHJeetAicmb2tvNQC4Aup8DJ4+UFZarq5aBrGVTn2uoiMJOWtkcWuZ1ZxvXAaO1GBgVTAOqpd+yCyyQOJwvnmr6OnBM9VDGBx2pAFXZ0VqB5AfUROz0uqHHHsXaLk7rXnNRXU7d/2WF37IGir1jY6XI8cEzh9mFpf7eHtS/cOUMnybbRYJ3B1QfgP3X3UnJ/b48eM1M8x6QMMHsU9QWC1UBBpqGFrx9tzdp3rKBA8V1Pqd303hRTnpf8ARxj0dPtTLZdC0FHsy1/+Lm/CdzG+jp9KbAMDCyg1Y0MGy0AAbgAOC2QhAIQhAIQhB//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descr="data:image/jpeg;base64,/9j/4AAQSkZJRgABAQAAAQABAAD/2wCEAAkGBxQPEhQUEBQUExMXFhcXGBcWEBcXGRQZGBQiGBYWFhYYHDQiGCYxJxcXIzEhKDUrLi4vGx80RD8sOCgtLjcBCgoKDg0OGxAQGzQlHyQuLS84OCssLC8rNy0sLC8wLCwsLCwsNCssLy0sNSwsLCw0LywtLCwsLSwsMC8sLCwsLP/AABEIAKAAoAMBEQACEQEDEQH/xAAcAAEAAwADAQEAAAAAAAAAAAAABQYHAwQIAgH/xABBEAABAgMDBgoJAgYDAQAAAAABAAIDBBEFBiESMTJBcbIHExQiNFFhgZGxIzNCcnOCocHCUtEVNZKzw/AXYqIW/8QAGwEBAAMBAQEBAAAAAAAAAAAAAAQFBgMBAgf/xAAtEQEAAQIDBQgDAQEBAAAAAAAAAQIDBAUREiEzcbETIjEyNEFRgWGR4aHBI//aAAwDAQACEQMRAD8A3FAQEBAQEBAQEBAQEBAQEBAQEBAQEBAQEBAQVy2b6ysrUZfGvHsw6HxdmCCIbbtpTfRpYQWHM6J+7qeSD9N2bRjeunizsh5WH9Jag/P+O8r1k3Fcfd/dxQRt4bncigPjQ5mKS2mGatTTODggkrctuNL2ZLRYbyIjsgOccSRkEnPsCD5/+gtKUFZmWEZmfKZhhtbWneEE/d29UCfq2HlNeBUscMaZqgjAoJ1AQEBAQEBAQEBBGW7bsGSZlRnYnRaMXO2D7oKg2HPWzi48llTmAqS8fQv+gQWixLry0nQw2AvHtv5zu46u6iCaQEBBXOEHoMb5d4IKve3+USm1n9tyDR4Gi3YPJBSrIaBbMzTD0f2agiod6ZyFMTTgDHgworg9p9huW4NoQKt0TjiMEF7sK3YM6zKguxGk04ObtH3QSaAgICAgICCBvXeVkiwADLjP0Gdeqppq80ERd+6jor+VWieMiuoRDIwZ1ZQzfLmHaguqAggLXvhKy2Dn8Y/9MPnHYTmCE7t6rTvCTFxMKXa1o1xHkk9wpT6rrNm5FO1MbkenF2aq9imqJn8NDlouWxrqUymg06qiq5JCA4Qugxfl3ggzi173y8zIQZZuU2LDLa5QoDRpbga9oXKL1E+6fXlmJpjXZ1j8b2kWFfCVmQ1rYmQ6gGS/m1NNRzFdfFBmJpnSUVZP86mfh/ZqPH5cHplpfFH92Ig5LwXUdCfyqzjxcVuJhgYP68kZvlzHsQS91LysnmGoyIzNNnVqqK6vJBPICAgICCMvFbLJKC6K/E5mtrpO1BBXbm2G+K8z05zoz8YYI0BqdTV2DUNqC6oOla9qwpSGYkZ2S3UNbj1NGsoMwt69Medq2pgwf0NPOcP+7vtmVhYwNVW+vdH+qTGZzRb7trvT8+39QjIYbmFFaW7NFvywzd/FXb863Kten6fE3oFcMbwZS8o9VT9txs31ML4bN0KibRC8IPQYvy7wQl5viZztKqZ8X6Db8kcofUGO5miaeR2he011U+Dnfw1q9GlyNV74Ob2QoE1lTRLQ5mRl5wMRSvUMFMt4iJ3VM7jMnrt961vj49/6vnB64Om7RIIIMQEEZiDEiEEFSVIvSClXysN8J4npPmxWYxGgaY1upr7RrGxBYru2yydgtiswOZza6LtYQSaAgICDPYTf4zPlxxlZfADU8k/ctrsA60GhIOjbNqMlITosU80ZhrcdTR2oMitW0ok5F42Nn9hmqGOofurfCYTZ79fiy2aZnNyZtWp7vvPz/OrqqxUQg4pvQKiY3gys8o9VT9txs31ML4bN0KibNC8IPQYvy7wQl5vi5ztPmqmrxfoNryRyh8rx9iCyXPvREkYoc04ZqE4OH6XfvqUqxe07tShzTLYribtqN/vHz+eb0HY1qMm4TYsI4HONbTraVNZl3kGexB/Bp8EYSsxnGphB+xd4OPUg0JAQEFcv9a3JZR9DR8T0be8c4+FUHZuhZHI5VjCKPIy3+84YjuwHcgmkGR3wtrlswQ0+hhEtZjg53tP/AG7Nqn4Gxt1bc+EdVLnGN7K32VPjV0/qGVyyYgIOKb0ComN4MrPJ/VU/bcbN9TC+GzdComzQvCD0GL8u8EJeb4ukdp81U1eL9AteSnlD5XjoICDQuC+9PJouREPo30a+pwGpr+7MexT8Pc2o0n2ZLN8H2NztKfLV1bmpCoQt77I5ZKvYBV4GWz3mjN34jvQda4NrcqlGVNXw/Ru7hzT4UQWNAQUW8TeV2pLQDiyEOMcP/R3WjxQXpBAX4tPk0o8t03+jbtdnI7qlCZ08WTwmZIAWjs2+zoilgcXiJv3qrnz09n0uqOICDim9AqJjeDKzyf1VP23GzfUwvhs3QqJs0Lwg9Bi/LvBB5vjaR2nzVTV4y/QLXDp5Q+V46CAg5pONxbwdWvZrX3br2aolFxmH7ezVR7+3N6PuNanKpRhJq5no3bW5j4EFWjCrAgot3G8ktSZgDBkUcY0bOcKf1OHggvSAgo10jx1pT0X9ByB2c4t/xlBeUGc8KMzlRpeFqa10Q7SaN3T4qRhaNq7EIOZXezw1c/jT9qgtAw4gICDim9AqJjeDKzyf1VP23GzfUwvhs3QqJs0Lwg9Bi/LvBB5wjaTtp81U1eMv0Czw6eUdHwvHQQEBBsfAvP142GTpMa4bWHJO8PBWdqrWiGHx9vs8RXT+df21JdENRr2HibTkYv6+Ye3nBv8AkCC8oCCi8F/O5W/W6KPyP5IL0gyi/wA+s+7shsH0qp2Xxrd1/CmzyrTDxHzMIFXTJCAgIOKb0ComO4MrTJ/VRyluNm+phfDZuhUTZIXhB6DF+XeCDzhH0nbT5qpq8Zb+zw6eUdHwvHUQEBBpHA5FpMsHW2IPpVWGGnuMjnVOmJ1+Yhtq7qlReE/mmTfrbFP4n8UF6QEFF4MOaZxmtsUfkPxQXpBk9/mUn39sNh+lFOy+f/XT8KbPKdcPE/EwgldMkICAg4pvQKiY7gytMn9VHKW42b6mF8Nm6FRNkheEHoMX5d4IPOEfSdtPmqmrzS39jh08o6PheOogICDSOBuFWZaepsQ/ZWGGjuMjnVWuJ0+Ihtq7qlReFDnckZrdFP4j8kF6QEFGumOJtOehZsvnjt5xd/kKC8oM54UJbJjS8XU5roZ2g1bvHwUjC17N2JQcytdphq4+/wBKgtAw4gICDim9AqHjuDK0yb1UcpbjZvqYXw2boVG2SF4Qegxfl3gg84TGk7afNVVXmlv7HCp5R0fC+XUQEBBsfAvIU42IRosa0bXEudujxVnajSiIYfH3O0xFdX56NSXRDUa9o460pGF+g5Z7OcHf4wgvKAgot43cktSWjnBkUcW47Oad5p8UF6QQF+bL5TKPDRV7PSN2tzgd1QjyYid0snhvygD1rR2bnaURUwWLsTYvVW59uns+l1RxAQcU3oH/AHWoeO4M/S0yb1UcpbjZvqYXw2boVG2SF4Qegxfl3gg84zGm7afNVVfmlv7HCp5R0ca+XUQEHNJweMeBqznYM6+7dG1VEIuMxHYWaq/f25vSFx7L5LKQ2kUc/wBI7a7MPCgVowqfQUW7ruV2pMxxiyEOLaf/ACN1x8EF6QEFcv7ZPKpR9BV8P0je4c4eFUHZuha/LJVjyavHMf7wGfvwPegmkGR3wsXkUwckUgxSXMwwa72mft2bFPwN/Yq2J8J6qTOcH2tHa0+NPT+IZXLKCAg4pvQP+61Dx3Bn6WuTeqjlLcbN9TC+GzdCo2xQvCD0GL8u8EHnGY03e8fNVVfmlvsPwqeUdHGvl2EBBofBfdYzMXLiD0bKOfUYHW1nfnPYp+Ht7Maz4yyObYyL1zYp8tP+y3JSFShb32vyOVe8GjyMhnvOGB7sT3IOtcGyeSyjKij4npHd45o8KILGgICDPYZ/g0+QcJWYxB1MIP2LvAjqQaEg6Ns2WybhOhRRgcx1tOpwQY5NSroEWJBfzjCNC4A0PUezOFcYTF7fcr8WVzTLJtTN21Hd94+P50casFGIOKb0D/utQ8dwZ+lrkvqo5S3GzfUwvhs3QqNsULwg9Bi/LvBB5xmdN3vHzVVX5pb7D8GjlHRxr5dhBZrnXWiT0UBowwJJGDB+p32GtSrFnXvVKDNMzimJs2p3+8/8h6Csay2SkJsKEMBnOtx1uPaprNO6gz2K7+Mz4aMZWXxJ1PJP3LabAetBoSAgICCMvFYzJ2C6E/A52upXJcMxQV25tuPhPMjOc2KzCG4nTGptdfYdY2ILqgolgQg+1Z9rwHNLaEEVBFW5wgpPJ4hMZzIZdDhvIcWiuQKmlR1YZ1YWMdNO6vfH+qLG5NRc71ndPx7fxxMeHZjVWlu7RcjWmWdv4a7YnS5Tp0cc5oH/AHWo+O4M/Sdkvqo5S3GzfUwvhs3QqNsULwg9Bi/LvBB5xmdN3vHzVVX5pb7DcGjlHQgS7n6Ir26h3pTRVV4PL+JtWI1uTp1/S+3P4OYszR8X0cPPlObnH/Rpz7ThtUy3h4p31M3jc3ru9y1uj/f42eyLKhSkMQ4Lclus63HrcdZUlTO6gpV8rcfFeJGT50Z+EQg6A1trq7TqG1BYru2MySgthMxOdzqaTtZQSaAgICAggb13aZPsGORGZoP6tdDTV5IIi7963wn8ltEcXFbQNiE4P6so/lmPYg+Ltfzae937tQfPBnpzvxR5vQdi/d35fk8WO2GGRWioc3m1xAxAwKRueTETGkqvbVjw2WZAmG5QiPyQ45RINa6jmzBdar1yqnZmdzhRhLNFe3TTET+GoWX6mFXPxbN0LkkOnemzHTctEhMIDnUpXNga0KChSHBNjlRorBjUhrC8+LiAPqucWqNddE2rMMRNMU7WkRu3blzse50rK0LYeW4e1Eo4jYMw7guiHMzM6ysCPBBSrwXrdFfyWzhxkV1QYgODOvJOb5sw7UEvdS7TJFhJOXGfpv69dBXV5oJ5AQEBAQEBBGW7YUGdZkxm4jRcMHN2H7IIK5104khHive9r2Fga0gEE84GpGrN2oI/g3mmNjTbHOa1zooyQSAXUc6tOvOgsV+ugx/dG8EFSvB/JZbaz8kGhWb6mF8Nm6EHZQEBBC23eiWk6iI8F49hnOd3jV30QVd0SetnBo5LKnOTUl4+hf8AQILfYVhQZJmTBbidJxxc7afsgk0BAQEBAQEBAQEFctu5ctNkuLTDecS5mFSdZacCgr1oXTn2QnQoUxx8FwoWuJBoNQyq07ig7F5rIitsqDBDC+IwsygwFxGetAM+dB8S1/zCY1kSUigtaBn6hTW0IOX/AJEyvVykVx979mlB+i81oxvUyJZ2xMrD+oNQfjrCtKb6TMiCw52w/wBm080EvY1ypWVocjjXj2olD4NzBBY0BAQEBAQEBAQEBAQEBAQEBAQEBAQEBAQEBB//2Q=="/>
          <p:cNvSpPr>
            <a:spLocks noChangeAspect="1" noChangeArrowheads="1"/>
          </p:cNvSpPr>
          <p:nvPr/>
        </p:nvSpPr>
        <p:spPr bwMode="auto">
          <a:xfrm>
            <a:off x="1831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Resim 23"/>
          <p:cNvPicPr>
            <a:picLocks noChangeAspect="1"/>
          </p:cNvPicPr>
          <p:nvPr/>
        </p:nvPicPr>
        <p:blipFill>
          <a:blip r:embed="rId4"/>
          <a:stretch>
            <a:fillRect/>
          </a:stretch>
        </p:blipFill>
        <p:spPr>
          <a:xfrm>
            <a:off x="30434" y="888425"/>
            <a:ext cx="3637730" cy="1072447"/>
          </a:xfrm>
          <a:prstGeom prst="rect">
            <a:avLst/>
          </a:prstGeom>
        </p:spPr>
      </p:pic>
      <p:sp>
        <p:nvSpPr>
          <p:cNvPr id="26" name="Rectangle 23"/>
          <p:cNvSpPr/>
          <p:nvPr/>
        </p:nvSpPr>
        <p:spPr>
          <a:xfrm>
            <a:off x="200376" y="1008588"/>
            <a:ext cx="964504" cy="456535"/>
          </a:xfrm>
          <a:prstGeom prst="rect">
            <a:avLst/>
          </a:prstGeom>
        </p:spPr>
        <p:txBody>
          <a:bodyPr wrap="square">
            <a:spAutoFit/>
          </a:bodyPr>
          <a:lstStyle/>
          <a:p>
            <a:pPr marL="0" marR="0" lvl="0" indent="0" algn="ctr" defTabSz="889000" rtl="0" eaLnBrk="1" fontAlgn="auto" latinLnBrk="0" hangingPunct="1">
              <a:lnSpc>
                <a:spcPct val="150000"/>
              </a:lnSpc>
              <a:spcBef>
                <a:spcPts val="0"/>
              </a:spcBef>
              <a:spcAft>
                <a:spcPts val="3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1513</a:t>
            </a:r>
          </a:p>
        </p:txBody>
      </p:sp>
      <p:sp>
        <p:nvSpPr>
          <p:cNvPr id="27" name="Rectangle 42"/>
          <p:cNvSpPr/>
          <p:nvPr/>
        </p:nvSpPr>
        <p:spPr>
          <a:xfrm>
            <a:off x="1105246" y="1000161"/>
            <a:ext cx="2475684" cy="456535"/>
          </a:xfrm>
          <a:prstGeom prst="rect">
            <a:avLst/>
          </a:prstGeom>
        </p:spPr>
        <p:txBody>
          <a:bodyPr wrap="square">
            <a:spAutoFit/>
          </a:bodyPr>
          <a:lstStyle/>
          <a:p>
            <a:pPr marL="0" marR="0" lvl="0" indent="0" algn="l" defTabSz="889000" rtl="0" eaLnBrk="1" fontAlgn="auto" latinLnBrk="0" hangingPunct="1">
              <a:lnSpc>
                <a:spcPct val="150000"/>
              </a:lnSpc>
              <a:spcBef>
                <a:spcPts val="0"/>
              </a:spcBef>
              <a:spcAft>
                <a:spcPts val="3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TTO Destek Programı</a:t>
            </a:r>
          </a:p>
        </p:txBody>
      </p:sp>
      <p:grpSp>
        <p:nvGrpSpPr>
          <p:cNvPr id="3" name="Grup 2"/>
          <p:cNvGrpSpPr/>
          <p:nvPr/>
        </p:nvGrpSpPr>
        <p:grpSpPr>
          <a:xfrm>
            <a:off x="406233" y="2441397"/>
            <a:ext cx="2945541" cy="3148917"/>
            <a:chOff x="406233" y="2441397"/>
            <a:chExt cx="2945541" cy="3148917"/>
          </a:xfrm>
        </p:grpSpPr>
        <p:sp>
          <p:nvSpPr>
            <p:cNvPr id="28" name="Yuvarlatılmış Dikdörtgen 27"/>
            <p:cNvSpPr/>
            <p:nvPr/>
          </p:nvSpPr>
          <p:spPr>
            <a:xfrm>
              <a:off x="622005" y="2710314"/>
              <a:ext cx="2520000" cy="288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Dolu Çerçeve 33"/>
            <p:cNvSpPr/>
            <p:nvPr/>
          </p:nvSpPr>
          <p:spPr>
            <a:xfrm>
              <a:off x="406233" y="2441397"/>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8 Metin kutusu"/>
            <p:cNvSpPr txBox="1"/>
            <p:nvPr/>
          </p:nvSpPr>
          <p:spPr>
            <a:xfrm>
              <a:off x="542383" y="2504171"/>
              <a:ext cx="2742716"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Kimler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Başvurabilir?</a:t>
              </a:r>
            </a:p>
          </p:txBody>
        </p:sp>
        <p:sp>
          <p:nvSpPr>
            <p:cNvPr id="32" name="Rectangle 21"/>
            <p:cNvSpPr/>
            <p:nvPr/>
          </p:nvSpPr>
          <p:spPr>
            <a:xfrm>
              <a:off x="676217" y="3465809"/>
              <a:ext cx="2475048"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tr-TR"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Üniversite birimleri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tr-TR" dirty="0">
                  <a:solidFill>
                    <a:prstClr val="black"/>
                  </a:solidFill>
                  <a:latin typeface="Arial" panose="020B0604020202020204" pitchFamily="34" charset="0"/>
                  <a:cs typeface="Arial" panose="020B0604020202020204" pitchFamily="34" charset="0"/>
                </a:rPr>
                <a:t>YÖK onaylı TTO şirketleri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tr-TR"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TGB yönetici şirketleri</a:t>
              </a:r>
            </a:p>
          </p:txBody>
        </p:sp>
      </p:grpSp>
      <p:sp>
        <p:nvSpPr>
          <p:cNvPr id="45" name="8 Metin kutusu"/>
          <p:cNvSpPr txBox="1"/>
          <p:nvPr/>
        </p:nvSpPr>
        <p:spPr>
          <a:xfrm>
            <a:off x="5499478" y="822100"/>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Özellikleri</a:t>
            </a:r>
          </a:p>
        </p:txBody>
      </p:sp>
      <p:sp>
        <p:nvSpPr>
          <p:cNvPr id="46" name="Dikdörtgen 45"/>
          <p:cNvSpPr/>
          <p:nvPr/>
        </p:nvSpPr>
        <p:spPr>
          <a:xfrm>
            <a:off x="4804249" y="1501220"/>
            <a:ext cx="17107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Süresi</a:t>
            </a:r>
          </a:p>
        </p:txBody>
      </p:sp>
      <p:sp>
        <p:nvSpPr>
          <p:cNvPr id="47" name="Dikdörtgen 46"/>
          <p:cNvSpPr/>
          <p:nvPr/>
        </p:nvSpPr>
        <p:spPr>
          <a:xfrm>
            <a:off x="4832917" y="2201376"/>
            <a:ext cx="8258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Bütçe</a:t>
            </a:r>
          </a:p>
        </p:txBody>
      </p:sp>
      <p:sp>
        <p:nvSpPr>
          <p:cNvPr id="48" name="Dikdörtgen 47"/>
          <p:cNvSpPr/>
          <p:nvPr/>
        </p:nvSpPr>
        <p:spPr>
          <a:xfrm>
            <a:off x="4785972" y="2942226"/>
            <a:ext cx="16081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Oranı</a:t>
            </a:r>
          </a:p>
        </p:txBody>
      </p:sp>
      <p:sp>
        <p:nvSpPr>
          <p:cNvPr id="49" name="Dikdörtgen 48"/>
          <p:cNvSpPr/>
          <p:nvPr/>
        </p:nvSpPr>
        <p:spPr>
          <a:xfrm>
            <a:off x="4769215" y="3701880"/>
            <a:ext cx="20185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Başvuru Dönemi</a:t>
            </a:r>
          </a:p>
        </p:txBody>
      </p:sp>
      <p:sp>
        <p:nvSpPr>
          <p:cNvPr id="50" name="Dikdörtgen 49"/>
          <p:cNvSpPr/>
          <p:nvPr/>
        </p:nvSpPr>
        <p:spPr>
          <a:xfrm>
            <a:off x="6997168" y="1361262"/>
            <a:ext cx="3983783"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Kurumsal Kapasite Geliştirme (en fazla</a:t>
            </a:r>
            <a:r>
              <a:rPr kumimoji="0" lang="tr-TR" sz="1500" b="0" i="0" u="none" strike="noStrike" kern="1200" cap="none" spc="0" normalizeH="0" noProof="0" dirty="0">
                <a:ln>
                  <a:noFill/>
                </a:ln>
                <a:solidFill>
                  <a:prstClr val="black"/>
                </a:solidFill>
                <a:effectLst/>
                <a:uLnTx/>
                <a:uFillTx/>
                <a:latin typeface="Arial" pitchFamily="34" charset="0"/>
                <a:ea typeface="+mn-ea"/>
                <a:cs typeface="Arial" pitchFamily="34" charset="0"/>
              </a:rPr>
              <a:t> </a:t>
            </a:r>
            <a:r>
              <a:rPr kumimoji="0" lang="tr-TR" sz="1500" b="1" i="0" u="none" strike="noStrike" kern="1200" cap="none" spc="0" normalizeH="0" noProof="0" dirty="0">
                <a:ln>
                  <a:noFill/>
                </a:ln>
                <a:solidFill>
                  <a:prstClr val="black"/>
                </a:solidFill>
                <a:effectLst/>
                <a:uLnTx/>
                <a:uFillTx/>
                <a:latin typeface="Arial" pitchFamily="34" charset="0"/>
                <a:ea typeface="+mn-ea"/>
                <a:cs typeface="Arial" pitchFamily="34" charset="0"/>
              </a:rPr>
              <a:t>5</a:t>
            </a:r>
            <a:r>
              <a:rPr kumimoji="0" lang="tr-TR" sz="1500" b="0" i="0" u="none" strike="noStrike" kern="1200" cap="none" spc="0" normalizeH="0" noProof="0" dirty="0">
                <a:ln>
                  <a:noFill/>
                </a:ln>
                <a:solidFill>
                  <a:prstClr val="black"/>
                </a:solidFill>
                <a:effectLst/>
                <a:uLnTx/>
                <a:uFillTx/>
                <a:latin typeface="Arial" pitchFamily="34" charset="0"/>
                <a:ea typeface="+mn-ea"/>
                <a:cs typeface="Arial" pitchFamily="34" charset="0"/>
              </a:rPr>
              <a:t> yıl)</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500" baseline="0" dirty="0">
                <a:solidFill>
                  <a:prstClr val="black"/>
                </a:solidFill>
                <a:latin typeface="Arial" pitchFamily="34" charset="0"/>
                <a:cs typeface="Arial" pitchFamily="34" charset="0"/>
              </a:rPr>
              <a:t>Hedef</a:t>
            </a:r>
            <a:r>
              <a:rPr lang="tr-TR" sz="1500" dirty="0">
                <a:solidFill>
                  <a:prstClr val="black"/>
                </a:solidFill>
                <a:latin typeface="Arial" pitchFamily="34" charset="0"/>
                <a:cs typeface="Arial" pitchFamily="34" charset="0"/>
              </a:rPr>
              <a:t> Odaklı Büyüme (en fazla </a:t>
            </a:r>
            <a:r>
              <a:rPr lang="tr-TR" sz="1500" b="1" dirty="0">
                <a:solidFill>
                  <a:prstClr val="black"/>
                </a:solidFill>
                <a:latin typeface="Arial" pitchFamily="34" charset="0"/>
                <a:cs typeface="Arial" pitchFamily="34" charset="0"/>
              </a:rPr>
              <a:t>5</a:t>
            </a:r>
            <a:r>
              <a:rPr lang="tr-TR" sz="1500" dirty="0">
                <a:solidFill>
                  <a:prstClr val="black"/>
                </a:solidFill>
                <a:latin typeface="Arial" pitchFamily="34" charset="0"/>
                <a:cs typeface="Arial" pitchFamily="34" charset="0"/>
              </a:rPr>
              <a:t> yıl)</a:t>
            </a:r>
            <a:endParaRPr kumimoji="0" lang="tr-TR"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2" name="Dikdörtgen 51"/>
          <p:cNvSpPr/>
          <p:nvPr/>
        </p:nvSpPr>
        <p:spPr>
          <a:xfrm>
            <a:off x="6913053" y="3584597"/>
            <a:ext cx="752129"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Çağrılı</a:t>
            </a:r>
          </a:p>
        </p:txBody>
      </p:sp>
      <p:sp>
        <p:nvSpPr>
          <p:cNvPr id="53" name="8 Metin kutusu"/>
          <p:cNvSpPr txBox="1"/>
          <p:nvPr/>
        </p:nvSpPr>
        <p:spPr>
          <a:xfrm>
            <a:off x="4166647" y="4450546"/>
            <a:ext cx="5235734" cy="1600438"/>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lvl="0" algn="just">
              <a:defRPr/>
            </a:pPr>
            <a:r>
              <a:rPr lang="tr-TR" sz="1400" dirty="0">
                <a:solidFill>
                  <a:prstClr val="black"/>
                </a:solidFill>
                <a:latin typeface="Arial" pitchFamily="34" charset="0"/>
                <a:cs typeface="Arial" pitchFamily="34" charset="0"/>
              </a:rPr>
              <a:t>1513 Programı ile desteklenen </a:t>
            </a:r>
            <a:r>
              <a:rPr lang="tr-TR" sz="1400" dirty="0" err="1">
                <a:solidFill>
                  <a:prstClr val="black"/>
                </a:solidFill>
                <a:latin typeface="Arial" pitchFamily="34" charset="0"/>
                <a:cs typeface="Arial" pitchFamily="34" charset="0"/>
              </a:rPr>
              <a:t>TTO’ların</a:t>
            </a:r>
            <a:r>
              <a:rPr lang="tr-TR" sz="1400" dirty="0">
                <a:solidFill>
                  <a:prstClr val="black"/>
                </a:solidFill>
                <a:latin typeface="Arial" pitchFamily="34" charset="0"/>
                <a:cs typeface="Arial" pitchFamily="34" charset="0"/>
              </a:rPr>
              <a:t> üniversitelerde ve </a:t>
            </a:r>
            <a:r>
              <a:rPr lang="tr-TR" sz="1400" dirty="0" err="1">
                <a:solidFill>
                  <a:prstClr val="black"/>
                </a:solidFill>
                <a:latin typeface="Arial" pitchFamily="34" charset="0"/>
                <a:cs typeface="Arial" pitchFamily="34" charset="0"/>
              </a:rPr>
              <a:t>TBG’lerde</a:t>
            </a:r>
            <a:r>
              <a:rPr lang="tr-TR" sz="1400" dirty="0">
                <a:solidFill>
                  <a:prstClr val="black"/>
                </a:solidFill>
                <a:latin typeface="Arial" pitchFamily="34" charset="0"/>
                <a:cs typeface="Arial" pitchFamily="34" charset="0"/>
              </a:rPr>
              <a:t> üretilen bilgi ve teknolojilerin ticarileştirilmesine ekonomik, sosyal ve kültürel değer kazanmasına yardımcı olması, üniversite ve özel sektör kuruluşları arasında işbirliği oluşturması, sanayinin ihtiyaç duyduğu bilgi ve teknolojinin üniversitede ve teknoloji geliştirme bölgelerinde üretilmesine katkı sağlaması amaçlanmaktadır.</a:t>
            </a:r>
            <a:endParaRPr kumimoji="0" lang="tr-TR"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3" name="Dikdörtgen 3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Dikdörtgen 36"/>
          <p:cNvSpPr/>
          <p:nvPr/>
        </p:nvSpPr>
        <p:spPr>
          <a:xfrm>
            <a:off x="6997167" y="2065220"/>
            <a:ext cx="295465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KKG</a:t>
            </a:r>
            <a:r>
              <a:rPr kumimoji="0" lang="tr-TR" sz="1500" b="0" i="0" u="none" strike="noStrike" kern="1200" cap="none" spc="0" normalizeH="0" noProof="0" dirty="0">
                <a:ln>
                  <a:noFill/>
                </a:ln>
                <a:solidFill>
                  <a:prstClr val="black"/>
                </a:solidFill>
                <a:effectLst/>
                <a:uLnTx/>
                <a:uFillTx/>
                <a:latin typeface="Arial" pitchFamily="34" charset="0"/>
                <a:ea typeface="+mn-ea"/>
                <a:cs typeface="Arial" pitchFamily="34" charset="0"/>
              </a:rPr>
              <a:t> 	</a:t>
            </a:r>
            <a:r>
              <a:rPr kumimoji="0" lang="tr-TR" sz="15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1.250.000 </a:t>
            </a:r>
            <a:r>
              <a:rPr kumimoji="0" lang="tr-TR" sz="15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TL/yıl</a:t>
            </a:r>
            <a:endParaRPr kumimoji="0" lang="tr-TR" sz="15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solidFill>
                  <a:prstClr val="black"/>
                </a:solidFill>
                <a:latin typeface="Arial" pitchFamily="34" charset="0"/>
                <a:cs typeface="Arial" pitchFamily="34" charset="0"/>
              </a:rPr>
              <a:t>HOB	</a:t>
            </a:r>
            <a:r>
              <a:rPr lang="tr-TR" sz="1500" b="1" dirty="0">
                <a:solidFill>
                  <a:prstClr val="black"/>
                </a:solidFill>
                <a:latin typeface="Arial" pitchFamily="34" charset="0"/>
                <a:cs typeface="Arial" pitchFamily="34" charset="0"/>
              </a:rPr>
              <a:t>2</a:t>
            </a:r>
            <a:r>
              <a:rPr lang="tr-TR" sz="1500" b="1" dirty="0" smtClean="0">
                <a:solidFill>
                  <a:prstClr val="black"/>
                </a:solidFill>
                <a:latin typeface="Arial" pitchFamily="34" charset="0"/>
                <a:cs typeface="Arial" pitchFamily="34" charset="0"/>
              </a:rPr>
              <a:t>.500.000 </a:t>
            </a:r>
            <a:r>
              <a:rPr lang="tr-TR" sz="1500" b="1" dirty="0">
                <a:solidFill>
                  <a:prstClr val="black"/>
                </a:solidFill>
                <a:latin typeface="Arial" pitchFamily="34" charset="0"/>
                <a:cs typeface="Arial" pitchFamily="34" charset="0"/>
              </a:rPr>
              <a:t>TL/yıl</a:t>
            </a:r>
            <a:r>
              <a:rPr lang="tr-TR" sz="1500" dirty="0">
                <a:solidFill>
                  <a:prstClr val="black"/>
                </a:solidFill>
                <a:latin typeface="Arial" pitchFamily="34" charset="0"/>
                <a:cs typeface="Arial" pitchFamily="34" charset="0"/>
              </a:rPr>
              <a:t>	</a:t>
            </a:r>
            <a:endParaRPr kumimoji="0" lang="tr-TR"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8" name="Dikdörtgen 37"/>
          <p:cNvSpPr/>
          <p:nvPr/>
        </p:nvSpPr>
        <p:spPr>
          <a:xfrm>
            <a:off x="6997166" y="2764168"/>
            <a:ext cx="20313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KKG</a:t>
            </a:r>
            <a:r>
              <a:rPr kumimoji="0" lang="tr-TR" sz="1500" b="0" i="0" u="none" strike="noStrike" kern="1200" cap="none" spc="0" normalizeH="0" noProof="0" dirty="0">
                <a:ln>
                  <a:noFill/>
                </a:ln>
                <a:solidFill>
                  <a:prstClr val="black"/>
                </a:solidFill>
                <a:effectLst/>
                <a:uLnTx/>
                <a:uFillTx/>
                <a:latin typeface="Arial" pitchFamily="34" charset="0"/>
                <a:ea typeface="+mn-ea"/>
                <a:cs typeface="Arial" pitchFamily="34" charset="0"/>
              </a:rPr>
              <a:t> 	</a:t>
            </a:r>
            <a:r>
              <a:rPr kumimoji="0" lang="tr-TR" sz="15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%80</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solidFill>
                  <a:prstClr val="black"/>
                </a:solidFill>
                <a:latin typeface="Arial" pitchFamily="34" charset="0"/>
                <a:cs typeface="Arial" pitchFamily="34" charset="0"/>
              </a:rPr>
              <a:t>HOB	</a:t>
            </a:r>
            <a:r>
              <a:rPr lang="tr-TR" sz="1500" b="1" dirty="0">
                <a:solidFill>
                  <a:prstClr val="black"/>
                </a:solidFill>
                <a:latin typeface="Arial" pitchFamily="34" charset="0"/>
                <a:cs typeface="Arial" pitchFamily="34" charset="0"/>
              </a:rPr>
              <a:t>%40-%80	</a:t>
            </a:r>
            <a:endParaRPr kumimoji="0" lang="tr-TR" sz="1500" b="1" i="0" u="none" strike="noStrike" kern="1200" cap="none" spc="0" normalizeH="0" baseline="0" noProof="0" dirty="0">
              <a:ln>
                <a:noFill/>
              </a:ln>
              <a:solidFill>
                <a:prstClr val="black"/>
              </a:solidFill>
              <a:effectLst/>
              <a:uLnTx/>
              <a:uFillTx/>
              <a:latin typeface="Arial" pitchFamily="34" charset="0"/>
              <a:cs typeface="Arial" pitchFamily="34" charset="0"/>
            </a:endParaRPr>
          </a:p>
        </p:txBody>
      </p:sp>
      <p:sp>
        <p:nvSpPr>
          <p:cNvPr id="25" name="Metin kutusu 24"/>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1513 Program sayfası için </a:t>
            </a:r>
            <a:r>
              <a:rPr lang="tr-TR" sz="800" b="1" dirty="0" smtClean="0">
                <a:latin typeface="Arial" panose="020B0604020202020204" pitchFamily="34" charset="0"/>
                <a:cs typeface="Arial" panose="020B0604020202020204" pitchFamily="34" charset="0"/>
                <a:hlinkClick r:id="rId5"/>
              </a:rPr>
              <a:t>tıklayınız.</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5693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989" y="869374"/>
            <a:ext cx="5940001" cy="5245675"/>
          </a:xfrm>
          <a:prstGeom prst="rect">
            <a:avLst/>
          </a:prstGeom>
        </p:spPr>
      </p:pic>
      <p:sp>
        <p:nvSpPr>
          <p:cNvPr id="16386" name="1 Başlık"/>
          <p:cNvSpPr>
            <a:spLocks noGrp="1"/>
          </p:cNvSpPr>
          <p:nvPr>
            <p:ph type="title"/>
          </p:nvPr>
        </p:nvSpPr>
        <p:spPr>
          <a:xfrm>
            <a:off x="472022" y="99303"/>
            <a:ext cx="11203132" cy="507831"/>
          </a:xfrm>
        </p:spPr>
        <p:txBody>
          <a:bodyPr vert="horz" wrap="none" lIns="91440" tIns="45720" rIns="91440" bIns="45720" rtlCol="0" anchor="ctr">
            <a:spAutoFit/>
          </a:bodyPr>
          <a:lstStyle/>
          <a:p>
            <a:pPr algn="ctr"/>
            <a:r>
              <a:rPr lang="tr-TR" sz="3000" b="1" dirty="0">
                <a:solidFill>
                  <a:srgbClr val="E20613"/>
                </a:solidFill>
                <a:latin typeface="Arial" panose="020B0604020202020204" pitchFamily="34" charset="0"/>
                <a:ea typeface="+mn-ea"/>
                <a:cs typeface="Arial" panose="020B0604020202020204" pitchFamily="34" charset="0"/>
              </a:rPr>
              <a:t>1613 TTP</a:t>
            </a:r>
            <a:r>
              <a:rPr lang="nn-NO" sz="3000" b="1" dirty="0">
                <a:solidFill>
                  <a:srgbClr val="E20613"/>
                </a:solidFill>
                <a:latin typeface="Arial" panose="020B0604020202020204" pitchFamily="34" charset="0"/>
                <a:ea typeface="+mn-ea"/>
                <a:cs typeface="Arial" panose="020B0604020202020204" pitchFamily="34" charset="0"/>
              </a:rPr>
              <a:t> - Teknoloji Transfer Profesyoneli İstihdamı Desteği</a:t>
            </a:r>
          </a:p>
        </p:txBody>
      </p:sp>
      <p:sp>
        <p:nvSpPr>
          <p:cNvPr id="2" name="AutoShape 2" descr="data:image/jpeg;base64,/9j/4AAQSkZJRgABAQAAAQABAAD/2wCEAAkGBwgHBgkIBwgKCgkLDRYPDQwMDRsUFRAWIB0iIiAdHx8kKDQsJCYxJx8fLT0tMTU3Ojo6Iys/RD84QzQ5OjcBCgoKDQwNGg8PGjclHyU3Nzc3Nzc3Nzc3Nzc3Nzc3Nzc3Nzc3Nzc3Nzc3Nzc3Nzc3Nzc3Nzc3Nzc3Nzc3Nzc3N//AABEIAKAAvAMBIgACEQEDEQH/xAAcAAACAgMBAQAAAAAAAAAAAAAABgUHAQIDCAT/xABGEAABAwMBAwYKCAQFBAMAAAABAAIDBAURBhIhMQc1QWFxdBMUIlGBkaGxwcIjMkJEUnKy0UNic/AkNDaC4RVTg5IWJjP/xAAaAQEAAgMBAAAAAAAAAAAAAAAABAUBAwYC/8QAJBEBAAIBAwQCAwEAAAAAAAAAAAECAwQRMRIhMrE0gQUTkUH/2gAMAwEAAhEDEQA/ALxQhCAQhCAQhR91vNBaYw+unawn6rBvc7sCD78rnPPDTxl88zImD7T3AD2qvrnrqurJPAWanMW3ua8t25Hdg4D2r5oNLagvTxNcZTE0nO1UPy70NHD2IG2s1nZKbIbVeHcOiFu17eChanlFibnxa3ud1yShvuBX2UXJ/bYwPHJ56kjoB2G+zf7VN0unLPSY8BbqcEdLm7R9ZQJEmv7rIfoKemZ/sc74rA1tqAjIp4T/AOB37qyWQRM+pExvY0BbgYQVl/8AOb7G4Olgp9kcQYXDPpynXTV8ivtAZ2s8FLGdmWPzHHuXXUrGusNeXNBxA4jPYlTkz/y127Ge5yCWqNcWiCsfTkTOa04MrW+TlStv1Baa/Ap62HbPBjzsOPoKrnRlnpbzdJoK3whjZCXgMdsnO0B8VKai0PFb6Ceto6p7mQt2zFKATjqKCxcrKTNDXlwsFW+4ykxUTv8A9HbzsEZwvtoNb2mrqTC4yU+Thj5hhrv29KBmQtWuDgC0gg8COlbBAIQhAIQhAIQhALDnBoJJwBxJWk8scET5ZntZGwZc5xwAFW9/1DWaiq/+l2iN/i73bIDch03nz5m/2UEnqXXDYXOpLPh8mcGoIyAfM0dPbwUdadIXG8S+OXmeWJjjkh5zK/1/VTFpjSVPaQ2oqsT1uPrEeTH1N6+tM4QfBa7Nb7VHs0NMyNx+tJjL3dp4qQQtJZI4oy+V7WMHFzjgBBuhLNw1tZ6PLYpXVTx0QjI9fBL9VyhVj8+J0MUbfxSOLz7MBI7nHKxkJR0TqWrvNRUU1ayPbjYHtfGCMjOCCPUm5BG6j5huHd3+5KXJn/lbt/s9zk26j5huHd3+5VvpXU9r08yqjukkjPGtkMLIy4DZBznH5gsbvVazadq8pDkz57qu7H9QTnq7fpq4/wBEqttHXymtN0NVLl9NNGWbbBkjeCDj0J2vt8tlw0zXmlrYXuMWNgu2XZPRg71liYmJ2kr2Mf8A0q/fmZ8FjS+mIb7bKmUzvhqI5NljgMtxjO8LNi/0Tf8A8zPgp/kw5rrO8fKEYQUFbfNHVLIKphlpScBpdmN35T9k9XsT7ZL3R3mm8LSvw4fXjd9Zh619tXTQ1kDoKmJssTxhzXDIKrq+aerdNVQudmkkNPGd54uj6nedv99aCy0KB0tqKG+U+HbMdXG0eFi+YdXuU8gEIQgEFCVdeXx1uoBS0ztmpqARtA72M6T6eCCB1hfJ7zXts9qy+Lb2Ts/xX9v4QmzTGnYbHS78SVbx9LL8B1KL0DYRRUouNS3/ABFQ36MO/hs/cpwQCwXBvFazysgifLK9rI2DLnOOAAqy1PqqovD3Ulv24qLOHEbnSjznq6lmImZ2hi1orG8mHUGt6aic6ntjW1U43befo2n4nsSPXVtxu8nhLjVPeM7m8GgdQG5c4YWxb+JxxK6qfi0f+3VWf8hPGL+uTII248nJ610OMHG7d0LK1PA9il9Fa17Qgfsve0TaU9yY871Xd/mCspVryY871Xd/mCspUk8ulRuo+Ybh3d/uXn3Uf3b/AH/BegtR8w3Du7/cvPuo/u3a74LXk8ZTNB8iv36RcNRPAT4GVzB5hw9Skae9vBxVRh387OPqUShaItML3Jp8WTyhYdi1TanacuVqeZoq2qIMe23yH4xgAjgdx4pz5MJ2eJVsG19IJQ/Z6iOPsVFAlpBacEHIITTp7UU1PVMlhlMFU3cMcJB0j/hbaX37SqtZoeiOvHHZ6CBWHMDgQQCCMEHgVB6X1HBe4C0tEVWwfSRZ49bfOPcp5blWrfU9jn07XMu9n2mwB+S1u/wTj0flKc9O3mG9UAqI8Nkb5Msf4XfspGeGKohfFOwPje0tc1w3EHoVaxmbRmpxG5znUU3SftR+ftb8OtBZyFrG4PYHNILXDII6QtkGr3NYxz3HDWjJPmCrGgY7VmsHzytzSsO2fMI27mt9J+Kb9b1potPVAY4tfMRCMeY8fZlfHyb0Ap7M6sc3D6p5I/K04HtyUDY0ADAHBB7VlL+tLqbVZnmF2KiY+DiI6M8T6B8ECnrfUD7jVG10Ts00LvpHD+I/9h7VBRRtibhvrXOlj2GBxyS7pK7q002Dor1TypNbqZvaaV4gIQhS0ALU8D2LZangexYtxL1XyhPcmPO9V3f5grKVa8mPO9V3f5grKVDPLqEbqPmG4d3f7l591H927XfBegtR8w3Du7/cvPuo/u3a74LXk8ZTNB8iv36QyEIUZ0bKxw3gb+hCEDNpy9TQVMbmS7FXEdqN/wCPtV56fu8V5trKqIhr/qysz9R3SvM7Xujc17DhzTkFWZye37xa4wuccU9V9FK3oa7oPr9hUjHbfsotfpf1z114lcCX9bWkXSzPdGzaqKbMsXXjiPSFPocMjetqtKnJ7dTW2g0sr8y0hAHWw8PVw9CbFW9rzYdfS0gyIZnFgHna4bTfUdyshAgcqFSSaCkaT9qQj1AfFOdopm0lrpKdo3Rwtb7EicoLdvVFAzodFGPXI5WMOpBlVlyh1bqnUEVID5FPGAR/M7efZhWaqfvz/Daor3nolcMdm5e8cb3iGvNbpxzLgMcB0LKEK8c1vM95CEIRgLU8D2LZangexYtxL1XyhPcmPO9V3f5grKVa8mPO9V3f5grKVDPLqEbqPmG4d3f7l591H927XfBegtR8w3Du7/cvPuo/u3a74LXk8ZTNB8iv36QyEIUZ0YQhCAKl9PTFsksGSNoBw38CP7CiF9lods3ODHTkHswV6rO0w0aqkXw2iXpCwVhuFmo6t31pIht4/ENx9oKkUscnchfpxgP2JXgevPxTOpbl1ecorDSXq317Nztno87XZ+KsGN4kja9vBwBCSuVFg8RoX44Sub62/wDCabESbHbiTkmlj/SECPygO2NU29/Q2KM+qRysUJB5T6ctfQVbRv8AKjJ9RHxTraqgVVtpahpyJImuz2hB9Sp++s8Dqi4Md0yuI9O9XAqx5QaV1NqFlUG+RURg5627j7ML3jna8S15q9WO0IdCwFlXkTu5oIQhGAtTwPYtlqeB7Fi3EvVfKE9yY871Xd/mCspVryY871Xd/mCspUM8uoRuo+Ybh3d/uXn3Uf3btd8F6C1HzDcO7v8AcvPuo/u3a74LXk8ZTNB8iv36QyEIUZ0YQhCAX12lubnBjoJPsK+RSun4dqeSbG5g2R2leqxvMNGpvFMNplePJ2zY02w/jmefbj4JnUbp2jNvslFSuGHMiG3+Y7z7SpJS3LkjlRcPEqBmd5lc71N/5TRYQRY7cCMEUsX6QkvlFf43eqCgZvdsbx1udj4KwImCOJjG8GtACCA11RGs07OWjL4MSt3ebj7F83JzXipsfirj5dK8tx/Kd495HoTTIxr43Me0FrhgjzhVpapHaU1fLSzEiledgnO4sO9rvR+6CzUu62tJulmk8EM1EB8LGBxOOI9IymEFCCk6WTaYGnc5vtC7Ka1tYXWur/6jRtxSTO8sAbo3Ho7D71BxvEjdobvgrXS5ovHTPKk1ummlpvXiW6EIUpAC1PA9i2Wp4HsWLcS9V8oT3JjzvVd3+YKylWvJjzvVd3+YKylQzy6hG6j5huHd3+5efdR/du13wXoLUfMNw7u/3Lz7qP7t2u+C15PGUzQfIr9+kMhCFGdGEIR2LIMFxAaMuO4AdJVkcntgNTcKeN7foac+GnPQXZ3D149ASvpyzy1FTCREXzykCGPG/tV66bs0VltradvlSu8qWT8Tv2HALdjrt3Uf5DUxef114hL4Q4gDJ3AcVnoS7ri7i2WV7I3YqKnMUeOIB4n0D3hblYWLVm/a+lqwMwxOMg6mtAa31nerJSlyd2o0lpNZK3ElWcjzhg4evim0IBKevbGbhQCtgZtVNMMloH12dI9HH1psWCMjCBV0JfxcaLxGofmqpmgDJ3yM6D29BTWq21XZqjT9xbd7USyEv2t38N/m/KU46bv9PfKQPj8idm6WE8WnzjqQSk8MdRE6KZjZI3jDmuGQQqx1NpeoskrqqiD5aE7zgZdH1O8461aS1e0OaQ4ZBBBBWYmYneGLVi0bSpaGUSDdxHFdV9+krZT3O+VdJOCGCJ5aWnBaQ8YIURU1LY6qVkY2omvLWF244BwMqxxauvTtflT59BaLb4+H0LU8D2LmyojdxOD1rocFpIOVK662rO0oc47UtHVCe5Med6ru/wAwVlKteTHneq7v8wVlKjnl0qN1HzDcO7v9y8+6j+7drvgvQWo+Ybh3d/uXn3UeP8Nv/Fx9C15PGUzQfIr9+kMjtXSKGWcgQRufnzBSNLZJpHA1DhHn7LfKJWiKzK+yZ8ePylFta57g1gLnHgG8SmOw6enqapjRCZ6l31YmjIb1lNmmtB1U4bI6I0VOeMkozI/sH7qy7PZKKzweCo48Ejy5Hb3P7St1McR3lUan8hOSJrTtCP0ppmGyQ+FlIlrXjD5Mbmj8Ler3phHBGFh7wxpc4gNAySeAC2qxpUTxU0Ek08gjijbtPe7g0KtIxNrPVAeWuZSRY3fhjB4dp/vguup75PqKuZarQHPg28Aj+K4dP5Rx9qddOWaGyW9tPHh0rvKlk/E79gglI2NjjaxjQ1jRhoHQFsgIQCEIQcp4Y6iJ8UzGvjeMOa4ZBCre+2Su0vXi6Wl7vFWuyHDeY8/Zd529as1avaHsc1wBDhgg8CggNM6ppb2wRPIhrQPKiJ+t1t849qnzwPYkXUWiHCQ1ljy1wO0acHGD52Ho7F8NFra5W6KSluVKZ5WtIaZcseD/ADDpQY5Pf9U1f9GT9YXPQ0EM+p6hs8TJGiKQhrmgjO0Fnk3cXajnc/G06meT/wCzVvyf/wCqqn+lJ+oIJvVOlbWLXV1lLA2mnijdIDHkNdgZwW8PUlzSNqp7nRXA1BeHU7dphacdB4+pWDqX/T1z7rJ+kpO5PP8AIXn+mP0lZrM14ebVi3a0OHJjzvU93+YKylW3JjzvU92+YKyVh6fPXU7KykmpZCQ2ZhYSOIyFWj+T+6vm2HijfGDukc724xkK00JszEzHeCHQcnjGhvj1dn+SBmyPWf2TRa7Ba7ZvpKSNsn/cd5TvWVKIQmZnljCytXOa1pc4gAcSTuSve9a2+gDo6MitnHARnyAet37IwY62rgoqd1RVStiiZ9ZzjgKub5qCu1PVNttpjkbTPONng6Trcehq5U9DfNY1TaiqcWU7Tue5pEbfyDpP95T/AGSyUdlpvBUjMvP15Xb3PPX+yD4tK6chskG2/ZkrJBiSQcB/K3q96YEIQCEIQCEIQCEIQYKjrtY7fd49mtgDnYwJBue3sKkkIIWxaaobJJJJSmR8jxs7crgSB5huSBFPW6S1DNLLTB+S9o2jhr2E5BB9AVsrlPTQVEfg6iGORn4XtBCBJuOt6Cvs1ZTGCoinmhdG0EAtyRjivn5POb7x/TH6XJgrNFWWpO0yB1O4/wDZcQPVwUnaLPRWmkNNRx4Y45eXHJeetAicmb2tvNQC4Aup8DJ4+UFZarq5aBrGVTn2uoiMJOWtkcWuZ1ZxvXAaO1GBgVTAOqpd+yCyyQOJwvnmr6OnBM9VDGBx2pAFXZ0VqB5AfUROz0uqHHHsXaLk7rXnNRXU7d/2WF37IGir1jY6XI8cEzh9mFpf7eHtS/cOUMnybbRYJ3B1QfgP3X3UnJ/b48eM1M8x6QMMHsU9QWC1UBBpqGFrx9tzdp3rKBA8V1Pqd303hRTnpf8ARxj0dPtTLZdC0FHsy1/+Lm/CdzG+jp9KbAMDCyg1Y0MGy0AAbgAOC2QhAIQhAIQhB//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descr="data:image/jpeg;base64,/9j/4AAQSkZJRgABAQAAAQABAAD/2wCEAAkGBxQPEhQUEBQUExMXFhcXGBcWEBcXGRQZGBQiGBYWFhYYHDQiGCYxJxcXIzEhKDUrLi4vGx80RD8sOCgtLjcBCgoKDg0OGxAQGzQlHyQuLS84OCssLC8rNy0sLC8wLCwsLCwsNCssLy0sNSwsLCw0LywtLCwsLSwsMC8sLCwsLP/AABEIAKAAoAMBEQACEQEDEQH/xAAcAAEAAwADAQEAAAAAAAAAAAAABQYHAwQIAgH/xABBEAABAgMDBgoJAgYDAQAAAAABAAIDBBEFBiESMTJBcbIHExQiNFFhgZGxIzNCcnOCocHCUtEVNZKzw/AXYqIW/8QAGwEBAAMBAQEBAAAAAAAAAAAAAAQFBgMBAgf/xAAtEQEAAQIDBQgDAQEBAAAAAAAAAQIDBAUREiEzcbETIjEyNEFRgWGR4aHBI//aAAwDAQACEQMRAD8A3FAQEBAQEBAQEBAQEBAQEBAQEBAQEBAQEBAQVy2b6ysrUZfGvHsw6HxdmCCIbbtpTfRpYQWHM6J+7qeSD9N2bRjeunizsh5WH9Jag/P+O8r1k3Fcfd/dxQRt4bncigPjQ5mKS2mGatTTODggkrctuNL2ZLRYbyIjsgOccSRkEnPsCD5/+gtKUFZmWEZmfKZhhtbWneEE/d29UCfq2HlNeBUscMaZqgjAoJ1AQEBAQEBAQEBBGW7bsGSZlRnYnRaMXO2D7oKg2HPWzi48llTmAqS8fQv+gQWixLry0nQw2AvHtv5zu46u6iCaQEBBXOEHoMb5d4IKve3+USm1n9tyDR4Gi3YPJBSrIaBbMzTD0f2agiod6ZyFMTTgDHgworg9p9huW4NoQKt0TjiMEF7sK3YM6zKguxGk04ObtH3QSaAgICAgICCBvXeVkiwADLjP0Gdeqppq80ERd+6jor+VWieMiuoRDIwZ1ZQzfLmHaguqAggLXvhKy2Dn8Y/9MPnHYTmCE7t6rTvCTFxMKXa1o1xHkk9wpT6rrNm5FO1MbkenF2aq9imqJn8NDlouWxrqUymg06qiq5JCA4Qugxfl3ggzi173y8zIQZZuU2LDLa5QoDRpbga9oXKL1E+6fXlmJpjXZ1j8b2kWFfCVmQ1rYmQ6gGS/m1NNRzFdfFBmJpnSUVZP86mfh/ZqPH5cHplpfFH92Ig5LwXUdCfyqzjxcVuJhgYP68kZvlzHsQS91LysnmGoyIzNNnVqqK6vJBPICAgICCMvFbLJKC6K/E5mtrpO1BBXbm2G+K8z05zoz8YYI0BqdTV2DUNqC6oOla9qwpSGYkZ2S3UNbj1NGsoMwt69Medq2pgwf0NPOcP+7vtmVhYwNVW+vdH+qTGZzRb7trvT8+39QjIYbmFFaW7NFvywzd/FXb863Kten6fE3oFcMbwZS8o9VT9txs31ML4bN0KibRC8IPQYvy7wQl5viZztKqZ8X6Db8kcofUGO5miaeR2he011U+Dnfw1q9GlyNV74Ob2QoE1lTRLQ5mRl5wMRSvUMFMt4iJ3VM7jMnrt961vj49/6vnB64Om7RIIIMQEEZiDEiEEFSVIvSClXysN8J4npPmxWYxGgaY1upr7RrGxBYru2yydgtiswOZza6LtYQSaAgICDPYTf4zPlxxlZfADU8k/ctrsA60GhIOjbNqMlITosU80ZhrcdTR2oMitW0ok5F42Nn9hmqGOofurfCYTZ79fiy2aZnNyZtWp7vvPz/OrqqxUQg4pvQKiY3gys8o9VT9txs31ML4bN0KibNC8IPQYvy7wQl5vi5ztPmqmrxfoNryRyh8rx9iCyXPvREkYoc04ZqE4OH6XfvqUqxe07tShzTLYribtqN/vHz+eb0HY1qMm4TYsI4HONbTraVNZl3kGexB/Bp8EYSsxnGphB+xd4OPUg0JAQEFcv9a3JZR9DR8T0be8c4+FUHZuhZHI5VjCKPIy3+84YjuwHcgmkGR3wtrlswQ0+hhEtZjg53tP/AG7Nqn4Gxt1bc+EdVLnGN7K32VPjV0/qGVyyYgIOKb0ComN4MrPJ/VU/bcbN9TC+GzdComzQvCD0GL8u8EJeb4ukdp81U1eL9AteSnlD5XjoICDQuC+9PJouREPo30a+pwGpr+7MexT8Pc2o0n2ZLN8H2NztKfLV1bmpCoQt77I5ZKvYBV4GWz3mjN34jvQda4NrcqlGVNXw/Ru7hzT4UQWNAQUW8TeV2pLQDiyEOMcP/R3WjxQXpBAX4tPk0o8t03+jbtdnI7qlCZ08WTwmZIAWjs2+zoilgcXiJv3qrnz09n0uqOICDim9AqJjeDKzyf1VP23GzfUwvhs3QqJs0Lwg9Bi/LvBB5vjaR2nzVTV4y/QLXDp5Q+V46CAg5pONxbwdWvZrX3br2aolFxmH7ezVR7+3N6PuNanKpRhJq5no3bW5j4EFWjCrAgot3G8ktSZgDBkUcY0bOcKf1OHggvSAgo10jx1pT0X9ByB2c4t/xlBeUGc8KMzlRpeFqa10Q7SaN3T4qRhaNq7EIOZXezw1c/jT9qgtAw4gICDim9AqJjeDKzyf1VP23GzfUwvhs3QqJs0Lwg9Bi/LvBB5wjaTtp81U1eMv0Czw6eUdHwvHQQEBBsfAvP142GTpMa4bWHJO8PBWdqrWiGHx9vs8RXT+df21JdENRr2HibTkYv6+Ye3nBv8AkCC8oCCi8F/O5W/W6KPyP5IL0gyi/wA+s+7shsH0qp2Xxrd1/CmzyrTDxHzMIFXTJCAgIOKb0ComO4MrTJ/VRyluNm+phfDZuhUTZIXhB6DF+XeCDzhH0nbT5qpq8Zb+zw6eUdHwvHUQEBBpHA5FpMsHW2IPpVWGGnuMjnVOmJ1+Yhtq7qlReE/mmTfrbFP4n8UF6QEFF4MOaZxmtsUfkPxQXpBk9/mUn39sNh+lFOy+f/XT8KbPKdcPE/EwgldMkICAg4pvQKiY7gytMn9VHKW42b6mF8Nm6FRNkheEHoMX5d4IPOEfSdtPmqmrzS39jh08o6PheOogICDSOBuFWZaepsQ/ZWGGjuMjnVWuJ0+Ihtq7qlReFDnckZrdFP4j8kF6QEFGumOJtOehZsvnjt5xd/kKC8oM54UJbJjS8XU5roZ2g1bvHwUjC17N2JQcytdphq4+/wBKgtAw4gICDim9AqHjuDK0yb1UcpbjZvqYXw2boVG2SF4Qegxfl3gg84TGk7afNVVXmlv7HCp5R0fC+XUQEBBsfAvIU42IRosa0bXEudujxVnajSiIYfH3O0xFdX56NSXRDUa9o460pGF+g5Z7OcHf4wgvKAgot43cktSWjnBkUcW47Oad5p8UF6QQF+bL5TKPDRV7PSN2tzgd1QjyYid0snhvygD1rR2bnaURUwWLsTYvVW59uns+l1RxAQcU3oH/AHWoeO4M/S0yb1UcpbjZvqYXw2boVG2SF4Qegxfl3gg84zGm7afNVVfmlv7HCp5R0ca+XUQEHNJweMeBqznYM6+7dG1VEIuMxHYWaq/f25vSFx7L5LKQ2kUc/wBI7a7MPCgVowqfQUW7ruV2pMxxiyEOLaf/ACN1x8EF6QEFcv7ZPKpR9BV8P0je4c4eFUHZuha/LJVjyavHMf7wGfvwPegmkGR3wsXkUwckUgxSXMwwa72mft2bFPwN/Yq2J8J6qTOcH2tHa0+NPT+IZXLKCAg4pvQP+61Dx3Bn6WuTeqjlLcbN9TC+GzdCo2xQvCD0GL8u8EHnGY03e8fNVVfmlvsPwqeUdHGvl2EBBofBfdYzMXLiD0bKOfUYHW1nfnPYp+Ht7Maz4yyObYyL1zYp8tP+y3JSFShb32vyOVe8GjyMhnvOGB7sT3IOtcGyeSyjKij4npHd45o8KILGgICDPYZ/g0+QcJWYxB1MIP2LvAjqQaEg6Ns2WybhOhRRgcx1tOpwQY5NSroEWJBfzjCNC4A0PUezOFcYTF7fcr8WVzTLJtTN21Hd94+P50casFGIOKb0D/utQ8dwZ+lrkvqo5S3GzfUwvhs3QqNsULwg9Bi/LvBB5xmdN3vHzVVX5pb7D8GjlHRxr5dhBZrnXWiT0UBowwJJGDB+p32GtSrFnXvVKDNMzimJs2p3+8/8h6Csay2SkJsKEMBnOtx1uPaprNO6gz2K7+Mz4aMZWXxJ1PJP3LabAetBoSAgICCMvFYzJ2C6E/A52upXJcMxQV25tuPhPMjOc2KzCG4nTGptdfYdY2ILqgolgQg+1Z9rwHNLaEEVBFW5wgpPJ4hMZzIZdDhvIcWiuQKmlR1YZ1YWMdNO6vfH+qLG5NRc71ndPx7fxxMeHZjVWlu7RcjWmWdv4a7YnS5Tp0cc5oH/AHWo+O4M/Sdkvqo5S3GzfUwvhs3QqNsULwg9Bi/LvBB5xmdN3vHzVVX5pb7DcGjlHQgS7n6Ir26h3pTRVV4PL+JtWI1uTp1/S+3P4OYszR8X0cPPlObnH/Rpz7ThtUy3h4p31M3jc3ru9y1uj/f42eyLKhSkMQ4Lclus63HrcdZUlTO6gpV8rcfFeJGT50Z+EQg6A1trq7TqG1BYru2MySgthMxOdzqaTtZQSaAgICAggb13aZPsGORGZoP6tdDTV5IIi7963wn8ltEcXFbQNiE4P6so/lmPYg+Ltfzae937tQfPBnpzvxR5vQdi/d35fk8WO2GGRWioc3m1xAxAwKRueTETGkqvbVjw2WZAmG5QiPyQ45RINa6jmzBdar1yqnZmdzhRhLNFe3TTET+GoWX6mFXPxbN0LkkOnemzHTctEhMIDnUpXNga0KChSHBNjlRorBjUhrC8+LiAPqucWqNddE2rMMRNMU7WkRu3blzse50rK0LYeW4e1Eo4jYMw7guiHMzM6ysCPBBSrwXrdFfyWzhxkV1QYgODOvJOb5sw7UEvdS7TJFhJOXGfpv69dBXV5oJ5AQEBAQEBBGW7YUGdZkxm4jRcMHN2H7IIK5104khHive9r2Fga0gEE84GpGrN2oI/g3mmNjTbHOa1zooyQSAXUc6tOvOgsV+ugx/dG8EFSvB/JZbaz8kGhWb6mF8Nm6EHZQEBBC23eiWk6iI8F49hnOd3jV30QVd0SetnBo5LKnOTUl4+hf8AQILfYVhQZJmTBbidJxxc7afsgk0BAQEBAQEBAQEFctu5ctNkuLTDecS5mFSdZacCgr1oXTn2QnQoUxx8FwoWuJBoNQyq07ig7F5rIitsqDBDC+IwsygwFxGetAM+dB8S1/zCY1kSUigtaBn6hTW0IOX/AJEyvVykVx979mlB+i81oxvUyJZ2xMrD+oNQfjrCtKb6TMiCw52w/wBm080EvY1ypWVocjjXj2olD4NzBBY0BAQEBAQEBAQEBAQEBAQEBAQEBAQEBAQEBB//2Q=="/>
          <p:cNvSpPr>
            <a:spLocks noChangeAspect="1" noChangeArrowheads="1"/>
          </p:cNvSpPr>
          <p:nvPr/>
        </p:nvSpPr>
        <p:spPr bwMode="auto">
          <a:xfrm>
            <a:off x="1831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88" tIns="45694" rIns="91388" bIns="4569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Resim 23"/>
          <p:cNvPicPr>
            <a:picLocks noChangeAspect="1"/>
          </p:cNvPicPr>
          <p:nvPr/>
        </p:nvPicPr>
        <p:blipFill>
          <a:blip r:embed="rId4"/>
          <a:stretch>
            <a:fillRect/>
          </a:stretch>
        </p:blipFill>
        <p:spPr>
          <a:xfrm>
            <a:off x="30434" y="888425"/>
            <a:ext cx="3637730" cy="1072447"/>
          </a:xfrm>
          <a:prstGeom prst="rect">
            <a:avLst/>
          </a:prstGeom>
        </p:spPr>
      </p:pic>
      <p:sp>
        <p:nvSpPr>
          <p:cNvPr id="26" name="Rectangle 23"/>
          <p:cNvSpPr/>
          <p:nvPr/>
        </p:nvSpPr>
        <p:spPr>
          <a:xfrm>
            <a:off x="200376" y="1008588"/>
            <a:ext cx="964504" cy="456535"/>
          </a:xfrm>
          <a:prstGeom prst="rect">
            <a:avLst/>
          </a:prstGeom>
        </p:spPr>
        <p:txBody>
          <a:bodyPr wrap="square">
            <a:spAutoFit/>
          </a:bodyPr>
          <a:lstStyle/>
          <a:p>
            <a:pPr marL="0" marR="0" lvl="0" indent="0" algn="ctr" defTabSz="889000" rtl="0" eaLnBrk="1" fontAlgn="auto" latinLnBrk="0" hangingPunct="1">
              <a:lnSpc>
                <a:spcPct val="150000"/>
              </a:lnSpc>
              <a:spcBef>
                <a:spcPts val="0"/>
              </a:spcBef>
              <a:spcAft>
                <a:spcPts val="3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1613</a:t>
            </a:r>
          </a:p>
        </p:txBody>
      </p:sp>
      <p:sp>
        <p:nvSpPr>
          <p:cNvPr id="27" name="Rectangle 42"/>
          <p:cNvSpPr/>
          <p:nvPr/>
        </p:nvSpPr>
        <p:spPr>
          <a:xfrm>
            <a:off x="1105246" y="1000161"/>
            <a:ext cx="2475684" cy="507831"/>
          </a:xfrm>
          <a:prstGeom prst="rect">
            <a:avLst/>
          </a:prstGeom>
        </p:spPr>
        <p:txBody>
          <a:bodyPr wrap="square">
            <a:spAutoFit/>
          </a:bodyPr>
          <a:lstStyle/>
          <a:p>
            <a:pPr marL="0" marR="0" lvl="0" indent="0" algn="l" defTabSz="889000" rtl="0" eaLnBrk="1" fontAlgn="auto" latinLnBrk="0" hangingPunct="1">
              <a:lnSpc>
                <a:spcPct val="150000"/>
              </a:lnSpc>
              <a:spcBef>
                <a:spcPts val="0"/>
              </a:spcBef>
              <a:spcAft>
                <a:spcPts val="30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Arial" pitchFamily="34" charset="0"/>
                <a:ea typeface="MS PGothic" pitchFamily="34" charset="-128"/>
                <a:cs typeface="Arial" panose="020B0604020202020204" pitchFamily="34" charset="0"/>
              </a:rPr>
              <a:t>Destek Programı</a:t>
            </a:r>
          </a:p>
        </p:txBody>
      </p:sp>
      <p:grpSp>
        <p:nvGrpSpPr>
          <p:cNvPr id="3" name="Grup 2"/>
          <p:cNvGrpSpPr/>
          <p:nvPr/>
        </p:nvGrpSpPr>
        <p:grpSpPr>
          <a:xfrm>
            <a:off x="406233" y="2441397"/>
            <a:ext cx="2945541" cy="3129867"/>
            <a:chOff x="406233" y="2441397"/>
            <a:chExt cx="2945541" cy="3129867"/>
          </a:xfrm>
        </p:grpSpPr>
        <p:sp>
          <p:nvSpPr>
            <p:cNvPr id="28" name="Yuvarlatılmış Dikdörtgen 27"/>
            <p:cNvSpPr/>
            <p:nvPr/>
          </p:nvSpPr>
          <p:spPr>
            <a:xfrm>
              <a:off x="641055" y="2691264"/>
              <a:ext cx="2520000" cy="288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Dolu Çerçeve 33"/>
            <p:cNvSpPr/>
            <p:nvPr/>
          </p:nvSpPr>
          <p:spPr>
            <a:xfrm>
              <a:off x="406233" y="2441397"/>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8 Metin kutusu"/>
            <p:cNvSpPr txBox="1"/>
            <p:nvPr/>
          </p:nvSpPr>
          <p:spPr>
            <a:xfrm>
              <a:off x="532858" y="2504171"/>
              <a:ext cx="2742716"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Kimler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Başvurabilir?</a:t>
              </a:r>
            </a:p>
          </p:txBody>
        </p:sp>
        <p:sp>
          <p:nvSpPr>
            <p:cNvPr id="32" name="Rectangle 21"/>
            <p:cNvSpPr/>
            <p:nvPr/>
          </p:nvSpPr>
          <p:spPr>
            <a:xfrm>
              <a:off x="641479" y="3423170"/>
              <a:ext cx="2475048" cy="166199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tr-TR"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Üniversite birimleri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tr-TR" sz="1700" dirty="0">
                  <a:solidFill>
                    <a:prstClr val="black"/>
                  </a:solidFill>
                  <a:latin typeface="Arial" panose="020B0604020202020204" pitchFamily="34" charset="0"/>
                  <a:cs typeface="Arial" panose="020B0604020202020204" pitchFamily="34" charset="0"/>
                </a:rPr>
                <a:t>YÖK onaylı TTO şirketleri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tr-TR"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TGB yönetici şirketleri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tr-TR" sz="1700" dirty="0">
                  <a:solidFill>
                    <a:prstClr val="black"/>
                  </a:solidFill>
                  <a:latin typeface="Arial" panose="020B0604020202020204" pitchFamily="34" charset="0"/>
                  <a:cs typeface="Arial" panose="020B0604020202020204" pitchFamily="34" charset="0"/>
                </a:rPr>
                <a:t>Araştırma Altyapıları</a:t>
              </a:r>
              <a:endParaRPr kumimoji="0" lang="tr-TR"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45" name="8 Metin kutusu"/>
          <p:cNvSpPr txBox="1"/>
          <p:nvPr/>
        </p:nvSpPr>
        <p:spPr>
          <a:xfrm>
            <a:off x="5653185" y="821264"/>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Özellikleri</a:t>
            </a:r>
          </a:p>
        </p:txBody>
      </p:sp>
      <p:sp>
        <p:nvSpPr>
          <p:cNvPr id="46" name="Dikdörtgen 45"/>
          <p:cNvSpPr/>
          <p:nvPr/>
        </p:nvSpPr>
        <p:spPr>
          <a:xfrm>
            <a:off x="4797822" y="1490605"/>
            <a:ext cx="17107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Süresi</a:t>
            </a:r>
          </a:p>
        </p:txBody>
      </p:sp>
      <p:sp>
        <p:nvSpPr>
          <p:cNvPr id="47" name="Dikdörtgen 46"/>
          <p:cNvSpPr/>
          <p:nvPr/>
        </p:nvSpPr>
        <p:spPr>
          <a:xfrm>
            <a:off x="4807092" y="2174894"/>
            <a:ext cx="8258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Bütçe</a:t>
            </a:r>
          </a:p>
        </p:txBody>
      </p:sp>
      <p:sp>
        <p:nvSpPr>
          <p:cNvPr id="48" name="Dikdörtgen 47"/>
          <p:cNvSpPr/>
          <p:nvPr/>
        </p:nvSpPr>
        <p:spPr>
          <a:xfrm>
            <a:off x="4807092" y="2926983"/>
            <a:ext cx="16081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Destek Oranı</a:t>
            </a:r>
          </a:p>
        </p:txBody>
      </p:sp>
      <p:sp>
        <p:nvSpPr>
          <p:cNvPr id="49" name="Dikdörtgen 48"/>
          <p:cNvSpPr/>
          <p:nvPr/>
        </p:nvSpPr>
        <p:spPr>
          <a:xfrm>
            <a:off x="4758157" y="3660715"/>
            <a:ext cx="20185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Başvuru Dönemi</a:t>
            </a:r>
          </a:p>
        </p:txBody>
      </p:sp>
      <p:sp>
        <p:nvSpPr>
          <p:cNvPr id="50" name="Dikdörtgen 49"/>
          <p:cNvSpPr/>
          <p:nvPr/>
        </p:nvSpPr>
        <p:spPr>
          <a:xfrm>
            <a:off x="6997166" y="1465123"/>
            <a:ext cx="1898277"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solidFill>
                  <a:prstClr val="black"/>
                </a:solidFill>
                <a:latin typeface="Arial" pitchFamily="34" charset="0"/>
                <a:cs typeface="Arial" pitchFamily="34" charset="0"/>
              </a:rPr>
              <a:t>E</a:t>
            </a:r>
            <a:r>
              <a:rPr kumimoji="0" lang="tr-TR"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 fazla</a:t>
            </a:r>
            <a:r>
              <a:rPr kumimoji="0" lang="tr-TR" sz="1500" b="0" i="0" u="none" strike="noStrike" kern="1200" cap="none" spc="0" normalizeH="0" noProof="0" dirty="0">
                <a:ln>
                  <a:noFill/>
                </a:ln>
                <a:solidFill>
                  <a:prstClr val="black"/>
                </a:solidFill>
                <a:effectLst/>
                <a:uLnTx/>
                <a:uFillTx/>
                <a:latin typeface="Arial" pitchFamily="34" charset="0"/>
                <a:ea typeface="+mn-ea"/>
                <a:cs typeface="Arial" pitchFamily="34" charset="0"/>
              </a:rPr>
              <a:t> </a:t>
            </a:r>
            <a:r>
              <a:rPr lang="tr-TR" sz="1500" b="1" dirty="0">
                <a:solidFill>
                  <a:prstClr val="black"/>
                </a:solidFill>
                <a:latin typeface="Arial" pitchFamily="34" charset="0"/>
                <a:cs typeface="Arial" pitchFamily="34" charset="0"/>
              </a:rPr>
              <a:t>2</a:t>
            </a:r>
            <a:r>
              <a:rPr kumimoji="0" lang="tr-TR" sz="1500" b="1" i="0" u="none" strike="noStrike" kern="1200" cap="none" spc="0" normalizeH="0" noProof="0" dirty="0">
                <a:ln>
                  <a:noFill/>
                </a:ln>
                <a:solidFill>
                  <a:prstClr val="black"/>
                </a:solidFill>
                <a:effectLst/>
                <a:uLnTx/>
                <a:uFillTx/>
                <a:latin typeface="Arial" pitchFamily="34" charset="0"/>
                <a:cs typeface="Arial" pitchFamily="34" charset="0"/>
              </a:rPr>
              <a:t> yıl + 2 yıl</a:t>
            </a:r>
          </a:p>
        </p:txBody>
      </p:sp>
      <p:sp>
        <p:nvSpPr>
          <p:cNvPr id="52" name="Dikdörtgen 51"/>
          <p:cNvSpPr/>
          <p:nvPr/>
        </p:nvSpPr>
        <p:spPr>
          <a:xfrm>
            <a:off x="7025322" y="3683798"/>
            <a:ext cx="1082348"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Açık Çağrı</a:t>
            </a:r>
          </a:p>
        </p:txBody>
      </p:sp>
      <p:sp>
        <p:nvSpPr>
          <p:cNvPr id="53" name="8 Metin kutusu"/>
          <p:cNvSpPr txBox="1"/>
          <p:nvPr/>
        </p:nvSpPr>
        <p:spPr>
          <a:xfrm>
            <a:off x="4154160" y="4446934"/>
            <a:ext cx="5517785" cy="156966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lvl="0" algn="just">
              <a:defRPr/>
            </a:pPr>
            <a:r>
              <a:rPr lang="tr-TR" sz="1200" dirty="0">
                <a:solidFill>
                  <a:prstClr val="black"/>
                </a:solidFill>
                <a:latin typeface="Arial" pitchFamily="34" charset="0"/>
                <a:cs typeface="Arial" pitchFamily="34" charset="0"/>
              </a:rPr>
              <a:t>Üretilen yeni bilgi ve teknolojinin ticarileşmesinden sorumlu </a:t>
            </a:r>
            <a:r>
              <a:rPr lang="tr-TR" sz="1200" dirty="0" err="1">
                <a:solidFill>
                  <a:prstClr val="black"/>
                </a:solidFill>
                <a:latin typeface="Arial" pitchFamily="34" charset="0"/>
                <a:cs typeface="Arial" pitchFamily="34" charset="0"/>
              </a:rPr>
              <a:t>TTO’ların</a:t>
            </a:r>
            <a:r>
              <a:rPr lang="tr-TR" sz="1200" dirty="0">
                <a:solidFill>
                  <a:prstClr val="black"/>
                </a:solidFill>
                <a:latin typeface="Arial" pitchFamily="34" charset="0"/>
                <a:cs typeface="Arial" pitchFamily="34" charset="0"/>
              </a:rPr>
              <a:t> performansı, üniversitelerin araştırma sonuçlarını ticarileştirilmesi ve kamu-üniversite-sanayi etkileşimi bağlamında ürettiği çıktılar üzerinden ölçülmektedir. Üniversitelerin farklı yapıları ve bölgesel faktörlerin yanı sıra </a:t>
            </a:r>
            <a:r>
              <a:rPr lang="tr-TR" sz="1200" dirty="0" err="1">
                <a:solidFill>
                  <a:prstClr val="black"/>
                </a:solidFill>
                <a:latin typeface="Arial" pitchFamily="34" charset="0"/>
                <a:cs typeface="Arial" pitchFamily="34" charset="0"/>
              </a:rPr>
              <a:t>TTO’ların</a:t>
            </a:r>
            <a:r>
              <a:rPr lang="tr-TR" sz="1200" dirty="0">
                <a:solidFill>
                  <a:prstClr val="black"/>
                </a:solidFill>
                <a:latin typeface="Arial" pitchFamily="34" charset="0"/>
                <a:cs typeface="Arial" pitchFamily="34" charset="0"/>
              </a:rPr>
              <a:t> kurumsal kapasiteleri de performanslarını etkilemektedir. </a:t>
            </a:r>
            <a:r>
              <a:rPr lang="tr-TR" sz="1200" dirty="0" err="1">
                <a:solidFill>
                  <a:prstClr val="black"/>
                </a:solidFill>
                <a:latin typeface="Arial" pitchFamily="34" charset="0"/>
                <a:cs typeface="Arial" pitchFamily="34" charset="0"/>
              </a:rPr>
              <a:t>TTO’ların</a:t>
            </a:r>
            <a:r>
              <a:rPr lang="tr-TR" sz="1200" dirty="0">
                <a:solidFill>
                  <a:prstClr val="black"/>
                </a:solidFill>
                <a:latin typeface="Arial" pitchFamily="34" charset="0"/>
                <a:cs typeface="Arial" pitchFamily="34" charset="0"/>
              </a:rPr>
              <a:t> kurumsal kapasitelerinin önemli bileşenlerinden birisi bünyelerinde çalışan Teknoloji Transferi Profesyonellerinin (TTP) yetkinlikleridir. Çağrı </a:t>
            </a:r>
            <a:r>
              <a:rPr lang="tr-TR" sz="1200" dirty="0" err="1">
                <a:solidFill>
                  <a:prstClr val="black"/>
                </a:solidFill>
                <a:latin typeface="Arial" pitchFamily="34" charset="0"/>
                <a:cs typeface="Arial" pitchFamily="34" charset="0"/>
              </a:rPr>
              <a:t>TTP’lerin</a:t>
            </a:r>
            <a:r>
              <a:rPr lang="tr-TR" sz="1200" dirty="0">
                <a:solidFill>
                  <a:prstClr val="black"/>
                </a:solidFill>
                <a:latin typeface="Arial" pitchFamily="34" charset="0"/>
                <a:cs typeface="Arial" pitchFamily="34" charset="0"/>
              </a:rPr>
              <a:t> desteklenmesini ve kapasitesinin artırılmasını hedeflemektedir.</a:t>
            </a:r>
            <a:endParaRPr kumimoji="0" lang="tr-TR" sz="1200" b="0" i="0" u="none" strike="noStrike" kern="1200" cap="none" spc="0" normalizeH="0" baseline="0" noProof="0" dirty="0">
              <a:ln>
                <a:noFill/>
              </a:ln>
              <a:solidFill>
                <a:prstClr val="black"/>
              </a:solidFill>
              <a:effectLst/>
              <a:uLnTx/>
              <a:uFillTx/>
              <a:latin typeface="Arial" pitchFamily="34" charset="0"/>
              <a:cs typeface="Arial" pitchFamily="34" charset="0"/>
            </a:endParaRPr>
          </a:p>
        </p:txBody>
      </p:sp>
      <p:sp>
        <p:nvSpPr>
          <p:cNvPr id="33" name="Dikdörtgen 3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Dikdörtgen 36"/>
          <p:cNvSpPr/>
          <p:nvPr/>
        </p:nvSpPr>
        <p:spPr>
          <a:xfrm>
            <a:off x="6997166" y="1822927"/>
            <a:ext cx="504243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*Başvuru dönemindeki brüt asgari ücretin en az 4 katı ile en</a:t>
            </a:r>
            <a:r>
              <a:rPr kumimoji="0" lang="tr-TR" sz="1500" b="0" i="0" u="none" strike="noStrike" kern="1200" cap="none" spc="0" normalizeH="0" noProof="0" dirty="0">
                <a:ln>
                  <a:noFill/>
                </a:ln>
                <a:solidFill>
                  <a:prstClr val="black"/>
                </a:solidFill>
                <a:effectLst/>
                <a:uLnTx/>
                <a:uFillTx/>
                <a:latin typeface="Arial" pitchFamily="34" charset="0"/>
                <a:ea typeface="+mn-ea"/>
                <a:cs typeface="Arial" pitchFamily="34" charset="0"/>
              </a:rPr>
              <a:t> f</a:t>
            </a:r>
            <a:r>
              <a:rPr kumimoji="0" lang="tr-TR"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azla 6 katı arası personel maliyeti</a:t>
            </a:r>
            <a:r>
              <a:rPr kumimoji="0" lang="tr-TR" sz="1500" b="0" i="0" u="none" strike="noStrike" kern="1200" cap="none" spc="0" normalizeH="0" noProof="0" dirty="0">
                <a:ln>
                  <a:noFill/>
                </a:ln>
                <a:solidFill>
                  <a:prstClr val="black"/>
                </a:solidFill>
                <a:effectLst/>
                <a:uLnTx/>
                <a:uFillTx/>
                <a:latin typeface="Arial" pitchFamily="34" charset="0"/>
                <a:ea typeface="+mn-ea"/>
                <a:cs typeface="Arial" pitchFamily="34" charset="0"/>
              </a:rPr>
              <a:t> desteği.</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solidFill>
                  <a:prstClr val="black"/>
                </a:solidFill>
                <a:latin typeface="Arial" pitchFamily="34" charset="0"/>
                <a:cs typeface="Arial" pitchFamily="34" charset="0"/>
              </a:rPr>
              <a:t>*Eğitim Danışmanlık Desteği</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solidFill>
                  <a:prstClr val="black"/>
                </a:solidFill>
                <a:latin typeface="Arial" pitchFamily="34" charset="0"/>
                <a:cs typeface="Arial" pitchFamily="34" charset="0"/>
              </a:rPr>
              <a:t>*Genel Gider	</a:t>
            </a:r>
            <a:endParaRPr kumimoji="0" lang="tr-TR"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8" name="Dikdörtgen 37"/>
          <p:cNvSpPr/>
          <p:nvPr/>
        </p:nvSpPr>
        <p:spPr>
          <a:xfrm>
            <a:off x="6997166" y="2846220"/>
            <a:ext cx="387798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Yeni İstihdam</a:t>
            </a:r>
            <a:r>
              <a:rPr kumimoji="0" lang="tr-TR" sz="1500" b="0" i="0" u="none" strike="noStrike" kern="1200" cap="none" spc="0" normalizeH="0" noProof="0" dirty="0">
                <a:ln>
                  <a:noFill/>
                </a:ln>
                <a:solidFill>
                  <a:prstClr val="black"/>
                </a:solidFill>
                <a:effectLst/>
                <a:uLnTx/>
                <a:uFillTx/>
                <a:latin typeface="Arial" pitchFamily="34" charset="0"/>
                <a:ea typeface="+mn-ea"/>
                <a:cs typeface="Arial" pitchFamily="34" charset="0"/>
              </a:rPr>
              <a:t> 		</a:t>
            </a:r>
            <a:r>
              <a:rPr kumimoji="0" lang="tr-TR" sz="15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%80</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solidFill>
                  <a:prstClr val="black"/>
                </a:solidFill>
                <a:latin typeface="Arial" pitchFamily="34" charset="0"/>
                <a:cs typeface="Arial" pitchFamily="34" charset="0"/>
              </a:rPr>
              <a:t>Mevcut Personele Destek	</a:t>
            </a:r>
            <a:r>
              <a:rPr lang="tr-TR" sz="1500" b="1" dirty="0">
                <a:solidFill>
                  <a:prstClr val="black"/>
                </a:solidFill>
                <a:latin typeface="Arial" pitchFamily="34" charset="0"/>
                <a:cs typeface="Arial" pitchFamily="34" charset="0"/>
              </a:rPr>
              <a:t>%60</a:t>
            </a:r>
            <a:r>
              <a:rPr lang="tr-TR" sz="1500" dirty="0">
                <a:solidFill>
                  <a:prstClr val="black"/>
                </a:solidFill>
                <a:latin typeface="Arial" pitchFamily="34" charset="0"/>
                <a:cs typeface="Arial" pitchFamily="34" charset="0"/>
              </a:rPr>
              <a:t>	</a:t>
            </a:r>
            <a:endParaRPr kumimoji="0" lang="tr-TR" sz="15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5" name="Metin kutusu 24"/>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1613 Program sayfası için </a:t>
            </a:r>
            <a:r>
              <a:rPr lang="tr-TR" sz="800" b="1" dirty="0" smtClean="0">
                <a:latin typeface="Arial" panose="020B0604020202020204" pitchFamily="34" charset="0"/>
                <a:cs typeface="Arial" panose="020B0604020202020204" pitchFamily="34" charset="0"/>
                <a:hlinkClick r:id="rId5"/>
              </a:rPr>
              <a:t>tıklayınız.</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468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Resim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857" y="1032934"/>
            <a:ext cx="7851757" cy="5143373"/>
          </a:xfrm>
          <a:prstGeom prst="rect">
            <a:avLst/>
          </a:prstGeom>
        </p:spPr>
      </p:pic>
      <p:sp>
        <p:nvSpPr>
          <p:cNvPr id="19" name="Dikdörtgen 18">
            <a:extLst>
              <a:ext uri="{FF2B5EF4-FFF2-40B4-BE49-F238E27FC236}">
                <a16:creationId xmlns:a16="http://schemas.microsoft.com/office/drawing/2014/main" id="{5E3068EC-BF1F-4C6F-9CD5-B1A44A9C3ADB}"/>
              </a:ext>
            </a:extLst>
          </p:cNvPr>
          <p:cNvSpPr/>
          <p:nvPr/>
        </p:nvSpPr>
        <p:spPr>
          <a:xfrm>
            <a:off x="2491094" y="40346"/>
            <a:ext cx="7247818" cy="553998"/>
          </a:xfrm>
          <a:prstGeom prst="rect">
            <a:avLst/>
          </a:prstGeom>
        </p:spPr>
        <p:txBody>
          <a:bodyPr wrap="none">
            <a:spAutoFit/>
          </a:bodyPr>
          <a:lstStyle/>
          <a:p>
            <a:pPr lvl="0" algn="ctr">
              <a:defRPr/>
            </a:pPr>
            <a:r>
              <a:rPr lang="tr-TR" sz="3000" b="1" dirty="0">
                <a:solidFill>
                  <a:srgbClr val="E20613"/>
                </a:solidFill>
                <a:latin typeface="Arial" panose="020B0604020202020204" pitchFamily="34" charset="0"/>
                <a:cs typeface="Arial" panose="020B0604020202020204" pitchFamily="34" charset="0"/>
              </a:rPr>
              <a:t>1602 TÜBİTAK Patent Destek Programı</a:t>
            </a:r>
          </a:p>
        </p:txBody>
      </p:sp>
      <p:grpSp>
        <p:nvGrpSpPr>
          <p:cNvPr id="24" name="Grup 23"/>
          <p:cNvGrpSpPr/>
          <p:nvPr/>
        </p:nvGrpSpPr>
        <p:grpSpPr>
          <a:xfrm>
            <a:off x="113698" y="1157971"/>
            <a:ext cx="3597300" cy="1042808"/>
            <a:chOff x="3919638" y="987895"/>
            <a:chExt cx="3196512" cy="994446"/>
          </a:xfrm>
        </p:grpSpPr>
        <p:pic>
          <p:nvPicPr>
            <p:cNvPr id="29" name="Resim 28"/>
            <p:cNvPicPr>
              <a:picLocks noChangeAspect="1"/>
            </p:cNvPicPr>
            <p:nvPr/>
          </p:nvPicPr>
          <p:blipFill>
            <a:blip r:embed="rId4"/>
            <a:stretch>
              <a:fillRect/>
            </a:stretch>
          </p:blipFill>
          <p:spPr>
            <a:xfrm>
              <a:off x="3919638" y="987895"/>
              <a:ext cx="3143103" cy="994446"/>
            </a:xfrm>
            <a:prstGeom prst="rect">
              <a:avLst/>
            </a:prstGeom>
          </p:spPr>
        </p:pic>
        <p:sp>
          <p:nvSpPr>
            <p:cNvPr id="30" name="Rectangle 23"/>
            <p:cNvSpPr/>
            <p:nvPr/>
          </p:nvSpPr>
          <p:spPr>
            <a:xfrm>
              <a:off x="4872631" y="1165399"/>
              <a:ext cx="2243519" cy="352204"/>
            </a:xfrm>
            <a:prstGeom prst="rect">
              <a:avLst/>
            </a:prstGeom>
          </p:spPr>
          <p:txBody>
            <a:bodyPr wrap="square">
              <a:spAutoFit/>
            </a:bodyPr>
            <a:lstStyle/>
            <a:p>
              <a:pPr defTabSz="889000">
                <a:spcAft>
                  <a:spcPts val="300"/>
                </a:spcAft>
              </a:pPr>
              <a:r>
                <a:rPr lang="tr-TR" dirty="0" smtClean="0">
                  <a:solidFill>
                    <a:schemeClr val="bg1"/>
                  </a:solidFill>
                  <a:latin typeface="Arial" panose="020B0604020202020204" pitchFamily="34" charset="0"/>
                  <a:cs typeface="Arial" panose="020B0604020202020204" pitchFamily="34" charset="0"/>
                </a:rPr>
                <a:t>Patent Destek</a:t>
              </a:r>
              <a:endParaRPr lang="tr-TR" dirty="0">
                <a:solidFill>
                  <a:schemeClr val="bg1"/>
                </a:solidFill>
                <a:latin typeface="Arial" pitchFamily="34" charset="0"/>
                <a:ea typeface="MS PGothic" pitchFamily="34" charset="-128"/>
                <a:cs typeface="Arial" panose="020B0604020202020204" pitchFamily="34" charset="0"/>
              </a:endParaRPr>
            </a:p>
          </p:txBody>
        </p:sp>
        <p:sp>
          <p:nvSpPr>
            <p:cNvPr id="31" name="Rectangle 23"/>
            <p:cNvSpPr/>
            <p:nvPr/>
          </p:nvSpPr>
          <p:spPr>
            <a:xfrm>
              <a:off x="4039272" y="1054626"/>
              <a:ext cx="833359" cy="484279"/>
            </a:xfrm>
            <a:prstGeom prst="rect">
              <a:avLst/>
            </a:prstGeom>
          </p:spPr>
          <p:txBody>
            <a:bodyPr wrap="square">
              <a:spAutoFit/>
            </a:bodyPr>
            <a:lstStyle/>
            <a:p>
              <a:pPr algn="ctr" defTabSz="889000">
                <a:lnSpc>
                  <a:spcPct val="150000"/>
                </a:lnSpc>
                <a:spcAft>
                  <a:spcPts val="300"/>
                </a:spcAft>
              </a:pPr>
              <a:r>
                <a:rPr lang="tr-TR" dirty="0" smtClean="0">
                  <a:solidFill>
                    <a:prstClr val="white"/>
                  </a:solidFill>
                  <a:latin typeface="Arial" pitchFamily="34" charset="0"/>
                  <a:ea typeface="MS PGothic" pitchFamily="34" charset="-128"/>
                  <a:cs typeface="Arial" panose="020B0604020202020204" pitchFamily="34" charset="0"/>
                </a:rPr>
                <a:t>1602</a:t>
              </a:r>
              <a:endParaRPr lang="tr-TR" dirty="0">
                <a:solidFill>
                  <a:prstClr val="white"/>
                </a:solidFill>
                <a:latin typeface="Arial" pitchFamily="34" charset="0"/>
                <a:ea typeface="MS PGothic" pitchFamily="34" charset="-128"/>
                <a:cs typeface="Arial" panose="020B0604020202020204" pitchFamily="34" charset="0"/>
              </a:endParaRPr>
            </a:p>
          </p:txBody>
        </p:sp>
      </p:grpSp>
      <p:sp>
        <p:nvSpPr>
          <p:cNvPr id="23" name="8 Metin kutusu"/>
          <p:cNvSpPr txBox="1"/>
          <p:nvPr/>
        </p:nvSpPr>
        <p:spPr>
          <a:xfrm>
            <a:off x="6245518" y="1012897"/>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lvl="0" algn="ctr">
              <a:defRPr/>
            </a:pPr>
            <a:r>
              <a:rPr lang="tr-TR" sz="2000" b="1" dirty="0" smtClean="0">
                <a:latin typeface="Arial" panose="020B0604020202020204" pitchFamily="34" charset="0"/>
                <a:cs typeface="Arial" panose="020B0604020202020204" pitchFamily="34" charset="0"/>
              </a:rPr>
              <a:t>Destek Özellikleri</a:t>
            </a:r>
            <a:endParaRPr lang="tr-TR" sz="2000" b="1" dirty="0">
              <a:latin typeface="Arial" panose="020B0604020202020204" pitchFamily="34" charset="0"/>
              <a:cs typeface="Arial" panose="020B0604020202020204" pitchFamily="34" charset="0"/>
            </a:endParaRPr>
          </a:p>
        </p:txBody>
      </p:sp>
      <p:sp>
        <p:nvSpPr>
          <p:cNvPr id="10" name="Dikdörtgen 9"/>
          <p:cNvSpPr/>
          <p:nvPr/>
        </p:nvSpPr>
        <p:spPr>
          <a:xfrm>
            <a:off x="5049631" y="1860872"/>
            <a:ext cx="2095445" cy="369332"/>
          </a:xfrm>
          <a:prstGeom prst="rect">
            <a:avLst/>
          </a:prstGeom>
        </p:spPr>
        <p:txBody>
          <a:bodyPr wrap="none">
            <a:spAutoFit/>
          </a:bodyPr>
          <a:lstStyle/>
          <a:p>
            <a:r>
              <a:rPr lang="tr-TR" b="1" dirty="0" smtClean="0">
                <a:latin typeface="Arial" panose="020B0604020202020204" pitchFamily="34" charset="0"/>
                <a:cs typeface="Arial" panose="020B0604020202020204" pitchFamily="34" charset="0"/>
              </a:rPr>
              <a:t>Destek Özellikleri</a:t>
            </a:r>
            <a:endParaRPr lang="tr-TR" b="1" dirty="0">
              <a:latin typeface="Arial" panose="020B0604020202020204" pitchFamily="34" charset="0"/>
              <a:cs typeface="Arial" panose="020B0604020202020204" pitchFamily="34" charset="0"/>
            </a:endParaRPr>
          </a:p>
        </p:txBody>
      </p:sp>
      <p:sp>
        <p:nvSpPr>
          <p:cNvPr id="35" name="Dikdörtgen 34"/>
          <p:cNvSpPr/>
          <p:nvPr/>
        </p:nvSpPr>
        <p:spPr>
          <a:xfrm>
            <a:off x="5036930" y="2810642"/>
            <a:ext cx="825867" cy="369332"/>
          </a:xfrm>
          <a:prstGeom prst="rect">
            <a:avLst/>
          </a:prstGeom>
        </p:spPr>
        <p:txBody>
          <a:bodyPr wrap="none">
            <a:spAutoFit/>
          </a:bodyPr>
          <a:lstStyle/>
          <a:p>
            <a:r>
              <a:rPr lang="tr-TR" b="1" dirty="0" smtClean="0">
                <a:latin typeface="Arial" panose="020B0604020202020204" pitchFamily="34" charset="0"/>
                <a:cs typeface="Arial" panose="020B0604020202020204" pitchFamily="34" charset="0"/>
              </a:rPr>
              <a:t>Bütçe</a:t>
            </a:r>
            <a:endParaRPr lang="tr-TR" b="1" dirty="0">
              <a:latin typeface="Arial" panose="020B0604020202020204" pitchFamily="34" charset="0"/>
              <a:cs typeface="Arial" panose="020B0604020202020204" pitchFamily="34" charset="0"/>
            </a:endParaRPr>
          </a:p>
        </p:txBody>
      </p:sp>
      <p:sp>
        <p:nvSpPr>
          <p:cNvPr id="38" name="Dikdörtgen 37"/>
          <p:cNvSpPr/>
          <p:nvPr/>
        </p:nvSpPr>
        <p:spPr>
          <a:xfrm>
            <a:off x="4953563" y="4710182"/>
            <a:ext cx="2018501" cy="369332"/>
          </a:xfrm>
          <a:prstGeom prst="rect">
            <a:avLst/>
          </a:prstGeom>
        </p:spPr>
        <p:txBody>
          <a:bodyPr wrap="none">
            <a:spAutoFit/>
          </a:bodyPr>
          <a:lstStyle/>
          <a:p>
            <a:r>
              <a:rPr lang="tr-TR" b="1" dirty="0" smtClean="0">
                <a:latin typeface="Arial" panose="020B0604020202020204" pitchFamily="34" charset="0"/>
                <a:cs typeface="Arial" panose="020B0604020202020204" pitchFamily="34" charset="0"/>
              </a:rPr>
              <a:t>Başvuru Dönemi</a:t>
            </a:r>
            <a:endParaRPr lang="tr-TR" b="1" dirty="0">
              <a:latin typeface="Arial" panose="020B0604020202020204" pitchFamily="34" charset="0"/>
              <a:cs typeface="Arial" panose="020B0604020202020204" pitchFamily="34" charset="0"/>
            </a:endParaRPr>
          </a:p>
        </p:txBody>
      </p:sp>
      <p:sp>
        <p:nvSpPr>
          <p:cNvPr id="39" name="Dikdörtgen 38"/>
          <p:cNvSpPr/>
          <p:nvPr/>
        </p:nvSpPr>
        <p:spPr>
          <a:xfrm>
            <a:off x="7683363" y="1789377"/>
            <a:ext cx="3721251" cy="461665"/>
          </a:xfrm>
          <a:prstGeom prst="rect">
            <a:avLst/>
          </a:prstGeom>
        </p:spPr>
        <p:txBody>
          <a:bodyPr wrap="square">
            <a:spAutoFit/>
          </a:bodyPr>
          <a:lstStyle/>
          <a:p>
            <a:r>
              <a:rPr lang="tr-TR" sz="1200" dirty="0" smtClean="0">
                <a:latin typeface="Arial" panose="020B0604020202020204" pitchFamily="34" charset="0"/>
                <a:cs typeface="Arial" panose="020B0604020202020204" pitchFamily="34" charset="0"/>
              </a:rPr>
              <a:t>Patent başvurularına destek ve ödül</a:t>
            </a:r>
          </a:p>
          <a:p>
            <a:r>
              <a:rPr lang="tr-TR" sz="1200" dirty="0" err="1" smtClean="0">
                <a:latin typeface="Arial" panose="020B0604020202020204" pitchFamily="34" charset="0"/>
                <a:cs typeface="Arial" panose="020B0604020202020204" pitchFamily="34" charset="0"/>
              </a:rPr>
              <a:t>Çevirimiçi</a:t>
            </a:r>
            <a:r>
              <a:rPr lang="tr-TR" sz="1200" dirty="0" smtClean="0">
                <a:latin typeface="Arial" panose="020B0604020202020204" pitchFamily="34" charset="0"/>
                <a:cs typeface="Arial" panose="020B0604020202020204" pitchFamily="34" charset="0"/>
              </a:rPr>
              <a:t> başvuru imkânı</a:t>
            </a:r>
            <a:endParaRPr lang="tr-TR" sz="1200" dirty="0">
              <a:latin typeface="Arial" panose="020B0604020202020204" pitchFamily="34" charset="0"/>
              <a:cs typeface="Arial" panose="020B0604020202020204" pitchFamily="34" charset="0"/>
            </a:endParaRPr>
          </a:p>
        </p:txBody>
      </p:sp>
      <p:sp>
        <p:nvSpPr>
          <p:cNvPr id="32" name="Dikdörtgen 31"/>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8" name="Metin kutusu 27"/>
          <p:cNvSpPr txBox="1"/>
          <p:nvPr/>
        </p:nvSpPr>
        <p:spPr>
          <a:xfrm>
            <a:off x="7837593" y="4748356"/>
            <a:ext cx="2057612" cy="338554"/>
          </a:xfrm>
          <a:prstGeom prst="rect">
            <a:avLst/>
          </a:prstGeom>
          <a:noFill/>
        </p:spPr>
        <p:txBody>
          <a:bodyPr wrap="square" rtlCol="0">
            <a:spAutoFit/>
          </a:bodyPr>
          <a:lstStyle/>
          <a:p>
            <a:r>
              <a:rPr lang="tr-TR" sz="1600" dirty="0" smtClean="0">
                <a:latin typeface="Arial" panose="020B0604020202020204" pitchFamily="34" charset="0"/>
                <a:cs typeface="Arial" panose="020B0604020202020204" pitchFamily="34" charset="0"/>
              </a:rPr>
              <a:t>Açık çağrı</a:t>
            </a:r>
            <a:endParaRPr lang="tr-TR" sz="1600" dirty="0">
              <a:latin typeface="Arial" panose="020B0604020202020204" pitchFamily="34" charset="0"/>
              <a:cs typeface="Arial" panose="020B0604020202020204" pitchFamily="34" charset="0"/>
            </a:endParaRPr>
          </a:p>
        </p:txBody>
      </p:sp>
      <p:sp>
        <p:nvSpPr>
          <p:cNvPr id="22" name="Dikdörtgen 21"/>
          <p:cNvSpPr/>
          <p:nvPr/>
        </p:nvSpPr>
        <p:spPr>
          <a:xfrm>
            <a:off x="4973276" y="3760412"/>
            <a:ext cx="1606594" cy="369332"/>
          </a:xfrm>
          <a:prstGeom prst="rect">
            <a:avLst/>
          </a:prstGeom>
        </p:spPr>
        <p:txBody>
          <a:bodyPr wrap="none">
            <a:spAutoFit/>
          </a:bodyPr>
          <a:lstStyle/>
          <a:p>
            <a:pPr>
              <a:lnSpc>
                <a:spcPct val="100000"/>
              </a:lnSpc>
            </a:pPr>
            <a:r>
              <a:rPr lang="tr-TR" b="1" spc="-1" dirty="0" smtClean="0">
                <a:solidFill>
                  <a:srgbClr val="000000"/>
                </a:solidFill>
                <a:latin typeface="Arial"/>
                <a:ea typeface="DejaVu Sans"/>
              </a:rPr>
              <a:t>Destek Oranı</a:t>
            </a:r>
            <a:endParaRPr lang="tr-TR" spc="-1" dirty="0">
              <a:latin typeface="Arial"/>
            </a:endParaRPr>
          </a:p>
        </p:txBody>
      </p:sp>
      <p:grpSp>
        <p:nvGrpSpPr>
          <p:cNvPr id="3" name="Grup 2"/>
          <p:cNvGrpSpPr/>
          <p:nvPr/>
        </p:nvGrpSpPr>
        <p:grpSpPr>
          <a:xfrm>
            <a:off x="406233" y="2441397"/>
            <a:ext cx="2945541" cy="2760342"/>
            <a:chOff x="406233" y="2441397"/>
            <a:chExt cx="2945541" cy="2760342"/>
          </a:xfrm>
        </p:grpSpPr>
        <p:sp>
          <p:nvSpPr>
            <p:cNvPr id="2" name="Yuvarlatılmış Dikdörtgen 1"/>
            <p:cNvSpPr/>
            <p:nvPr/>
          </p:nvSpPr>
          <p:spPr>
            <a:xfrm>
              <a:off x="669630" y="2681739"/>
              <a:ext cx="2520000" cy="252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dirty="0"/>
            </a:p>
          </p:txBody>
        </p:sp>
        <p:sp>
          <p:nvSpPr>
            <p:cNvPr id="8" name="Dolu Çerçeve 7"/>
            <p:cNvSpPr/>
            <p:nvPr/>
          </p:nvSpPr>
          <p:spPr>
            <a:xfrm>
              <a:off x="406233" y="2441397"/>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Rectangle 2"/>
            <p:cNvSpPr/>
            <p:nvPr/>
          </p:nvSpPr>
          <p:spPr>
            <a:xfrm>
              <a:off x="705977" y="3317579"/>
              <a:ext cx="2346051" cy="1569660"/>
            </a:xfrm>
            <a:prstGeom prst="rect">
              <a:avLst/>
            </a:prstGeom>
          </p:spPr>
          <p:txBody>
            <a:bodyPr wrap="square">
              <a:spAutoFit/>
            </a:bodyPr>
            <a:lstStyle/>
            <a:p>
              <a:pPr lvl="0">
                <a:spcAft>
                  <a:spcPts val="600"/>
                </a:spcAft>
                <a:defRPr/>
              </a:pPr>
              <a:r>
                <a:rPr lang="tr-TR" sz="1200" dirty="0" smtClean="0">
                  <a:latin typeface="Arial" panose="020B0604020202020204" pitchFamily="34" charset="0"/>
                  <a:cs typeface="Arial" panose="020B0604020202020204" pitchFamily="34" charset="0"/>
                </a:rPr>
                <a:t>TÜRKPATENT veya </a:t>
              </a:r>
              <a:r>
                <a:rPr lang="tr-TR" sz="1200" dirty="0" err="1" smtClean="0">
                  <a:latin typeface="Arial" panose="020B0604020202020204" pitchFamily="34" charset="0"/>
                  <a:cs typeface="Arial" panose="020B0604020202020204" pitchFamily="34" charset="0"/>
                </a:rPr>
                <a:t>WIPO’ya</a:t>
              </a:r>
              <a:r>
                <a:rPr lang="tr-TR" sz="1200" dirty="0" smtClean="0">
                  <a:latin typeface="Arial" panose="020B0604020202020204" pitchFamily="34" charset="0"/>
                  <a:cs typeface="Arial" panose="020B0604020202020204" pitchFamily="34" charset="0"/>
                </a:rPr>
                <a:t> başvuru yaparak, başvuru numarası alan Türkiye Cumhuriyeti vatandaşları veya ülkemizde yerleşik olan şirketler, üniversiteler, kamu kurum ve kuruluşları Destek Programından faydalanabilirler</a:t>
              </a:r>
              <a:endParaRPr lang="tr-TR" sz="1200" dirty="0">
                <a:latin typeface="Arial" panose="020B0604020202020204" pitchFamily="34" charset="0"/>
                <a:cs typeface="Arial" panose="020B0604020202020204" pitchFamily="34" charset="0"/>
              </a:endParaRPr>
            </a:p>
          </p:txBody>
        </p:sp>
        <p:sp>
          <p:nvSpPr>
            <p:cNvPr id="25" name="8 Metin kutusu"/>
            <p:cNvSpPr txBox="1"/>
            <p:nvPr/>
          </p:nvSpPr>
          <p:spPr>
            <a:xfrm>
              <a:off x="605365" y="2499881"/>
              <a:ext cx="2623610"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lvl="0">
                <a:defRPr/>
              </a:pPr>
              <a:r>
                <a:rPr lang="tr-TR" sz="2000" b="1" dirty="0" smtClean="0">
                  <a:latin typeface="Arial" panose="020B0604020202020204" pitchFamily="34" charset="0"/>
                  <a:cs typeface="Arial" panose="020B0604020202020204" pitchFamily="34" charset="0"/>
                </a:rPr>
                <a:t>Kimler Başvurabilir?</a:t>
              </a:r>
              <a:endParaRPr lang="tr-TR" sz="2000" b="1" dirty="0">
                <a:latin typeface="Arial" panose="020B0604020202020204" pitchFamily="34" charset="0"/>
                <a:cs typeface="Arial" panose="020B0604020202020204" pitchFamily="34" charset="0"/>
              </a:endParaRPr>
            </a:p>
          </p:txBody>
        </p:sp>
      </p:grpSp>
      <p:grpSp>
        <p:nvGrpSpPr>
          <p:cNvPr id="48" name="Grup 47"/>
          <p:cNvGrpSpPr/>
          <p:nvPr/>
        </p:nvGrpSpPr>
        <p:grpSpPr>
          <a:xfrm>
            <a:off x="7553739" y="2181493"/>
            <a:ext cx="4332270" cy="2564054"/>
            <a:chOff x="2239935" y="1789487"/>
            <a:chExt cx="6760098" cy="3318934"/>
          </a:xfrm>
        </p:grpSpPr>
        <p:graphicFrame>
          <p:nvGraphicFramePr>
            <p:cNvPr id="54" name="Diyagram 53"/>
            <p:cNvGraphicFramePr/>
            <p:nvPr>
              <p:extLst>
                <p:ext uri="{D42A27DB-BD31-4B8C-83A1-F6EECF244321}">
                  <p14:modId xmlns:p14="http://schemas.microsoft.com/office/powerpoint/2010/main" val="1415769273"/>
                </p:ext>
              </p:extLst>
            </p:nvPr>
          </p:nvGraphicFramePr>
          <p:xfrm>
            <a:off x="2239935" y="1789487"/>
            <a:ext cx="6760098" cy="33189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5" name="Oval 54"/>
            <p:cNvSpPr/>
            <p:nvPr/>
          </p:nvSpPr>
          <p:spPr>
            <a:xfrm>
              <a:off x="2454440" y="2113220"/>
              <a:ext cx="677289" cy="643384"/>
            </a:xfrm>
            <a:prstGeom prst="ellipse">
              <a:avLst/>
            </a:prstGeom>
            <a:blipFill rotWithShape="0">
              <a:blip r:embed="rId10"/>
              <a:stretch>
                <a:fillRect/>
              </a:stretch>
            </a:blipFill>
          </p:spPr>
          <p:style>
            <a:lnRef idx="2">
              <a:schemeClr val="accent3">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tr-TR" dirty="0"/>
            </a:p>
          </p:txBody>
        </p:sp>
        <p:sp>
          <p:nvSpPr>
            <p:cNvPr id="56" name="Oval 55"/>
            <p:cNvSpPr/>
            <p:nvPr/>
          </p:nvSpPr>
          <p:spPr>
            <a:xfrm>
              <a:off x="2735427" y="3118989"/>
              <a:ext cx="677289" cy="643384"/>
            </a:xfrm>
            <a:prstGeom prst="ellipse">
              <a:avLst/>
            </a:prstGeom>
            <a:blipFill rotWithShape="0">
              <a:blip r:embed="rId10"/>
              <a:stretch>
                <a:fillRect/>
              </a:stretch>
            </a:blipFill>
          </p:spPr>
          <p:style>
            <a:lnRef idx="2">
              <a:schemeClr val="accent3">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tr-TR" dirty="0"/>
            </a:p>
          </p:txBody>
        </p:sp>
        <p:sp>
          <p:nvSpPr>
            <p:cNvPr id="57" name="Oval 56"/>
            <p:cNvSpPr/>
            <p:nvPr/>
          </p:nvSpPr>
          <p:spPr>
            <a:xfrm>
              <a:off x="2463610" y="4109590"/>
              <a:ext cx="677289" cy="643384"/>
            </a:xfrm>
            <a:prstGeom prst="ellipse">
              <a:avLst/>
            </a:prstGeom>
            <a:blipFill rotWithShape="0">
              <a:blip r:embed="rId10"/>
              <a:stretch>
                <a:fillRect/>
              </a:stretch>
            </a:blipFill>
          </p:spPr>
          <p:style>
            <a:lnRef idx="2">
              <a:schemeClr val="accent3">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tr-TR" dirty="0"/>
            </a:p>
          </p:txBody>
        </p:sp>
      </p:grpSp>
      <p:pic>
        <p:nvPicPr>
          <p:cNvPr id="50" name="Picture 5"/>
          <p:cNvPicPr>
            <a:picLocks noChangeAspect="1"/>
          </p:cNvPicPr>
          <p:nvPr/>
        </p:nvPicPr>
        <p:blipFill>
          <a:blip r:embed="rId11"/>
          <a:stretch>
            <a:fillRect/>
          </a:stretch>
        </p:blipFill>
        <p:spPr>
          <a:xfrm>
            <a:off x="1195418" y="5393802"/>
            <a:ext cx="940966" cy="344778"/>
          </a:xfrm>
          <a:prstGeom prst="rect">
            <a:avLst/>
          </a:prstGeom>
        </p:spPr>
      </p:pic>
      <p:pic>
        <p:nvPicPr>
          <p:cNvPr id="51" name="Resim 50"/>
          <p:cNvPicPr>
            <a:picLocks noChangeAspect="1"/>
          </p:cNvPicPr>
          <p:nvPr/>
        </p:nvPicPr>
        <p:blipFill>
          <a:blip r:embed="rId12"/>
          <a:stretch>
            <a:fillRect/>
          </a:stretch>
        </p:blipFill>
        <p:spPr>
          <a:xfrm>
            <a:off x="1784107" y="5865883"/>
            <a:ext cx="585412" cy="553106"/>
          </a:xfrm>
          <a:prstGeom prst="rect">
            <a:avLst/>
          </a:prstGeom>
        </p:spPr>
      </p:pic>
      <p:pic>
        <p:nvPicPr>
          <p:cNvPr id="52" name="Resim 51"/>
          <p:cNvPicPr>
            <a:picLocks noChangeAspect="1"/>
          </p:cNvPicPr>
          <p:nvPr/>
        </p:nvPicPr>
        <p:blipFill>
          <a:blip r:embed="rId13"/>
          <a:stretch>
            <a:fillRect/>
          </a:stretch>
        </p:blipFill>
        <p:spPr>
          <a:xfrm>
            <a:off x="406233" y="5347346"/>
            <a:ext cx="659359" cy="518537"/>
          </a:xfrm>
          <a:prstGeom prst="rect">
            <a:avLst/>
          </a:prstGeom>
        </p:spPr>
      </p:pic>
      <p:pic>
        <p:nvPicPr>
          <p:cNvPr id="53" name="Resim 52"/>
          <p:cNvPicPr>
            <a:picLocks noChangeAspect="1"/>
          </p:cNvPicPr>
          <p:nvPr/>
        </p:nvPicPr>
        <p:blipFill>
          <a:blip r:embed="rId14"/>
          <a:stretch>
            <a:fillRect/>
          </a:stretch>
        </p:blipFill>
        <p:spPr>
          <a:xfrm>
            <a:off x="686011" y="6041642"/>
            <a:ext cx="788766" cy="403306"/>
          </a:xfrm>
          <a:prstGeom prst="rect">
            <a:avLst/>
          </a:prstGeom>
        </p:spPr>
      </p:pic>
      <p:sp>
        <p:nvSpPr>
          <p:cNvPr id="33" name="Metin kutusu 32"/>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1602 Program sayfası için </a:t>
            </a:r>
            <a:r>
              <a:rPr lang="tr-TR" sz="800" b="1" dirty="0" smtClean="0">
                <a:latin typeface="Arial" panose="020B0604020202020204" pitchFamily="34" charset="0"/>
                <a:cs typeface="Arial" panose="020B0604020202020204" pitchFamily="34" charset="0"/>
                <a:hlinkClick r:id="rId15"/>
              </a:rPr>
              <a:t>tıklayınız.</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181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Resim 28"/>
          <p:cNvPicPr/>
          <p:nvPr/>
        </p:nvPicPr>
        <p:blipFill>
          <a:blip r:embed="rId2"/>
          <a:stretch/>
        </p:blipFill>
        <p:spPr>
          <a:xfrm>
            <a:off x="3662280" y="805197"/>
            <a:ext cx="8202240" cy="5249160"/>
          </a:xfrm>
          <a:prstGeom prst="rect">
            <a:avLst/>
          </a:prstGeom>
          <a:ln>
            <a:noFill/>
          </a:ln>
        </p:spPr>
      </p:pic>
      <p:sp>
        <p:nvSpPr>
          <p:cNvPr id="233" name="CustomShape 3"/>
          <p:cNvSpPr/>
          <p:nvPr/>
        </p:nvSpPr>
        <p:spPr>
          <a:xfrm>
            <a:off x="1359979" y="51840"/>
            <a:ext cx="9507452" cy="552544"/>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lvl="0" algn="ctr">
              <a:defRPr/>
            </a:pPr>
            <a:r>
              <a:rPr lang="tr-TR" sz="3000" b="1" dirty="0">
                <a:solidFill>
                  <a:srgbClr val="E20613"/>
                </a:solidFill>
                <a:latin typeface="Arial" panose="020B0604020202020204" pitchFamily="34" charset="0"/>
                <a:cs typeface="Arial" panose="020B0604020202020204" pitchFamily="34" charset="0"/>
              </a:rPr>
              <a:t>1812 – Yatırım Tabanlı Girişimcilik Destek Programı</a:t>
            </a:r>
          </a:p>
        </p:txBody>
      </p:sp>
      <p:pic>
        <p:nvPicPr>
          <p:cNvPr id="234" name="Resim 11"/>
          <p:cNvPicPr/>
          <p:nvPr/>
        </p:nvPicPr>
        <p:blipFill>
          <a:blip r:embed="rId3"/>
          <a:stretch/>
        </p:blipFill>
        <p:spPr>
          <a:xfrm>
            <a:off x="30240" y="1136880"/>
            <a:ext cx="3633480" cy="1068120"/>
          </a:xfrm>
          <a:prstGeom prst="rect">
            <a:avLst/>
          </a:prstGeom>
          <a:ln>
            <a:noFill/>
          </a:ln>
        </p:spPr>
      </p:pic>
      <p:sp>
        <p:nvSpPr>
          <p:cNvPr id="235" name="CustomShape 4"/>
          <p:cNvSpPr/>
          <p:nvPr/>
        </p:nvSpPr>
        <p:spPr>
          <a:xfrm>
            <a:off x="200160" y="1257120"/>
            <a:ext cx="960120" cy="4550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spcAft>
                <a:spcPts val="300"/>
              </a:spcAft>
            </a:pPr>
            <a:r>
              <a:rPr lang="tr-TR" sz="1800" b="0" strike="noStrike" spc="-1" dirty="0">
                <a:solidFill>
                  <a:srgbClr val="FFFFFF"/>
                </a:solidFill>
                <a:latin typeface="Arial"/>
                <a:ea typeface="MS PGothic"/>
              </a:rPr>
              <a:t>1812</a:t>
            </a:r>
            <a:endParaRPr lang="tr-TR" sz="1800" b="0" strike="noStrike" spc="-1" dirty="0">
              <a:latin typeface="Arial"/>
            </a:endParaRPr>
          </a:p>
        </p:txBody>
      </p:sp>
      <p:sp>
        <p:nvSpPr>
          <p:cNvPr id="236" name="CustomShape 5"/>
          <p:cNvSpPr/>
          <p:nvPr/>
        </p:nvSpPr>
        <p:spPr>
          <a:xfrm>
            <a:off x="1104840" y="1159200"/>
            <a:ext cx="247140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tr-TR" sz="1800" b="0" strike="noStrike" spc="-1">
                <a:solidFill>
                  <a:srgbClr val="FFFFFF"/>
                </a:solidFill>
                <a:latin typeface="Arial"/>
                <a:ea typeface="MS PGothic"/>
              </a:rPr>
              <a:t>Girişimcilik Destek Programı</a:t>
            </a:r>
            <a:endParaRPr lang="tr-TR" sz="1800" b="0" strike="noStrike" spc="-1">
              <a:latin typeface="Arial"/>
            </a:endParaRPr>
          </a:p>
        </p:txBody>
      </p:sp>
      <p:pic>
        <p:nvPicPr>
          <p:cNvPr id="237" name="Resim 20"/>
          <p:cNvPicPr/>
          <p:nvPr/>
        </p:nvPicPr>
        <p:blipFill>
          <a:blip r:embed="rId4"/>
          <a:stretch/>
        </p:blipFill>
        <p:spPr>
          <a:xfrm>
            <a:off x="41040" y="546840"/>
            <a:ext cx="579960" cy="789120"/>
          </a:xfrm>
          <a:prstGeom prst="rect">
            <a:avLst/>
          </a:prstGeom>
          <a:ln>
            <a:noFill/>
          </a:ln>
        </p:spPr>
      </p:pic>
      <p:pic>
        <p:nvPicPr>
          <p:cNvPr id="238" name="Resim 21"/>
          <p:cNvPicPr/>
          <p:nvPr/>
        </p:nvPicPr>
        <p:blipFill>
          <a:blip r:embed="rId5"/>
          <a:stretch/>
        </p:blipFill>
        <p:spPr>
          <a:xfrm>
            <a:off x="588960" y="731880"/>
            <a:ext cx="665280" cy="516960"/>
          </a:xfrm>
          <a:prstGeom prst="rect">
            <a:avLst/>
          </a:prstGeom>
          <a:ln>
            <a:noFill/>
          </a:ln>
        </p:spPr>
      </p:pic>
      <p:grpSp>
        <p:nvGrpSpPr>
          <p:cNvPr id="2" name="Grup 1"/>
          <p:cNvGrpSpPr/>
          <p:nvPr/>
        </p:nvGrpSpPr>
        <p:grpSpPr>
          <a:xfrm>
            <a:off x="405720" y="2441520"/>
            <a:ext cx="2941200" cy="3137325"/>
            <a:chOff x="405720" y="2441520"/>
            <a:chExt cx="2941200" cy="3137325"/>
          </a:xfrm>
        </p:grpSpPr>
        <p:sp>
          <p:nvSpPr>
            <p:cNvPr id="231" name="CustomShape 1"/>
            <p:cNvSpPr/>
            <p:nvPr/>
          </p:nvSpPr>
          <p:spPr>
            <a:xfrm>
              <a:off x="650085" y="2698845"/>
              <a:ext cx="2520000" cy="2880000"/>
            </a:xfrm>
            <a:prstGeom prst="roundRect">
              <a:avLst>
                <a:gd name="adj" fmla="val 16667"/>
              </a:avLst>
            </a:prstGeom>
            <a:solidFill>
              <a:srgbClr val="F7DDBC"/>
            </a:solidFill>
            <a:ln>
              <a:noFill/>
            </a:ln>
            <a:effectLst>
              <a:outerShdw blurRad="5715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a:lstStyle/>
            <a:p>
              <a:endParaRPr lang="tr-TR"/>
            </a:p>
          </p:txBody>
        </p:sp>
        <p:sp>
          <p:nvSpPr>
            <p:cNvPr id="232" name="CustomShape 2"/>
            <p:cNvSpPr/>
            <p:nvPr/>
          </p:nvSpPr>
          <p:spPr>
            <a:xfrm>
              <a:off x="405720" y="2441520"/>
              <a:ext cx="2941200" cy="813960"/>
            </a:xfrm>
            <a:prstGeom prst="bevel">
              <a:avLst>
                <a:gd name="adj" fmla="val 12500"/>
              </a:avLst>
            </a:prstGeom>
            <a:solidFill>
              <a:srgbClr val="7197AB"/>
            </a:solidFill>
            <a:ln>
              <a:noFill/>
            </a:ln>
            <a:effectLst>
              <a:outerShdw blurRad="50800" dist="3816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a:lstStyle/>
            <a:p>
              <a:endParaRPr lang="tr-TR"/>
            </a:p>
          </p:txBody>
        </p:sp>
        <p:sp>
          <p:nvSpPr>
            <p:cNvPr id="239" name="CustomShape 6"/>
            <p:cNvSpPr/>
            <p:nvPr/>
          </p:nvSpPr>
          <p:spPr>
            <a:xfrm>
              <a:off x="530760" y="2496600"/>
              <a:ext cx="2739960" cy="70643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tr-TR" sz="2000" b="1" strike="noStrike" spc="-1" dirty="0">
                  <a:solidFill>
                    <a:srgbClr val="000000"/>
                  </a:solidFill>
                  <a:latin typeface="Arial"/>
                  <a:ea typeface="DejaVu Sans"/>
                </a:rPr>
                <a:t>Kimler </a:t>
              </a:r>
              <a:endParaRPr lang="tr-TR" sz="2000" b="0" strike="noStrike" spc="-1" dirty="0">
                <a:latin typeface="Arial"/>
              </a:endParaRPr>
            </a:p>
            <a:p>
              <a:pPr>
                <a:lnSpc>
                  <a:spcPct val="100000"/>
                </a:lnSpc>
              </a:pPr>
              <a:r>
                <a:rPr lang="tr-TR" sz="2000" b="1" strike="noStrike" spc="-1" dirty="0">
                  <a:solidFill>
                    <a:srgbClr val="000000"/>
                  </a:solidFill>
                  <a:latin typeface="Arial"/>
                  <a:ea typeface="DejaVu Sans"/>
                </a:rPr>
                <a:t>Başvurabilir?</a:t>
              </a:r>
              <a:endParaRPr lang="tr-TR" sz="2000" b="0" strike="noStrike" spc="-1" dirty="0">
                <a:latin typeface="Arial"/>
              </a:endParaRPr>
            </a:p>
          </p:txBody>
        </p:sp>
        <p:sp>
          <p:nvSpPr>
            <p:cNvPr id="240" name="CustomShape 7"/>
            <p:cNvSpPr/>
            <p:nvPr/>
          </p:nvSpPr>
          <p:spPr>
            <a:xfrm>
              <a:off x="714240" y="3392612"/>
              <a:ext cx="2435040" cy="18144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400" b="0" strike="noStrike" spc="-1" dirty="0">
                  <a:solidFill>
                    <a:srgbClr val="000000"/>
                  </a:solidFill>
                  <a:latin typeface="Arial"/>
                  <a:ea typeface="DejaVu Sans"/>
                </a:rPr>
                <a:t>Herhangi bir ön lisans, lisans, yüksek lisans veya doktora programına kayıtlı öğrenci veya mezun kişiler*</a:t>
              </a:r>
            </a:p>
            <a:p>
              <a:pPr>
                <a:lnSpc>
                  <a:spcPct val="100000"/>
                </a:lnSpc>
              </a:pPr>
              <a:endParaRPr lang="tr-TR" sz="1400" b="0" strike="noStrike" spc="-1" dirty="0">
                <a:solidFill>
                  <a:srgbClr val="000000"/>
                </a:solidFill>
                <a:latin typeface="Arial"/>
                <a:ea typeface="DejaVu Sans"/>
              </a:endParaRPr>
            </a:p>
            <a:p>
              <a:pPr>
                <a:lnSpc>
                  <a:spcPct val="100000"/>
                </a:lnSpc>
              </a:pPr>
              <a:r>
                <a:rPr lang="tr-TR" sz="1400" spc="-1" dirty="0">
                  <a:solidFill>
                    <a:srgbClr val="000000"/>
                  </a:solidFill>
                  <a:latin typeface="Arial"/>
                  <a:ea typeface="DejaVu Sans"/>
                </a:rPr>
                <a:t>TÜBİTAK’ın paydaş olduğu yarışmalarda derece alan girişimcilere +5/30 puan</a:t>
              </a:r>
              <a:endParaRPr lang="tr-TR" sz="1400" b="0" strike="noStrike" spc="-1" dirty="0">
                <a:latin typeface="Arial"/>
              </a:endParaRPr>
            </a:p>
          </p:txBody>
        </p:sp>
      </p:grpSp>
      <p:sp>
        <p:nvSpPr>
          <p:cNvPr id="241" name="CustomShape 8"/>
          <p:cNvSpPr/>
          <p:nvPr/>
        </p:nvSpPr>
        <p:spPr>
          <a:xfrm>
            <a:off x="6279840" y="783957"/>
            <a:ext cx="2556360" cy="3986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000" b="1" strike="noStrike" spc="-1" dirty="0">
                <a:solidFill>
                  <a:srgbClr val="000000"/>
                </a:solidFill>
                <a:latin typeface="Arial"/>
                <a:ea typeface="DejaVu Sans"/>
              </a:rPr>
              <a:t>Destek Özellikleri</a:t>
            </a:r>
            <a:endParaRPr lang="tr-TR" sz="2000" b="0" strike="noStrike" spc="-1" dirty="0">
              <a:latin typeface="Arial"/>
            </a:endParaRPr>
          </a:p>
        </p:txBody>
      </p:sp>
      <p:sp>
        <p:nvSpPr>
          <p:cNvPr id="242" name="CustomShape 9"/>
          <p:cNvSpPr/>
          <p:nvPr/>
        </p:nvSpPr>
        <p:spPr>
          <a:xfrm>
            <a:off x="5119200" y="1707717"/>
            <a:ext cx="168840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tr-TR" sz="1800" b="1" strike="noStrike" spc="-1">
                <a:solidFill>
                  <a:srgbClr val="000000"/>
                </a:solidFill>
                <a:latin typeface="Arial"/>
                <a:ea typeface="DejaVu Sans"/>
              </a:rPr>
              <a:t>Destek Süresi</a:t>
            </a:r>
            <a:endParaRPr lang="tr-TR" sz="1800" b="0" strike="noStrike" spc="-1">
              <a:latin typeface="Arial"/>
            </a:endParaRPr>
          </a:p>
        </p:txBody>
      </p:sp>
      <p:sp>
        <p:nvSpPr>
          <p:cNvPr id="243" name="CustomShape 10"/>
          <p:cNvSpPr/>
          <p:nvPr/>
        </p:nvSpPr>
        <p:spPr>
          <a:xfrm>
            <a:off x="5101200" y="2614917"/>
            <a:ext cx="81360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tr-TR" sz="1800" b="1" strike="noStrike" spc="-1">
                <a:solidFill>
                  <a:srgbClr val="000000"/>
                </a:solidFill>
                <a:latin typeface="Arial"/>
                <a:ea typeface="DejaVu Sans"/>
              </a:rPr>
              <a:t>Bütçe</a:t>
            </a:r>
            <a:endParaRPr lang="tr-TR" sz="1800" b="0" strike="noStrike" spc="-1">
              <a:latin typeface="Arial"/>
            </a:endParaRPr>
          </a:p>
        </p:txBody>
      </p:sp>
      <p:sp>
        <p:nvSpPr>
          <p:cNvPr id="244" name="CustomShape 11"/>
          <p:cNvSpPr/>
          <p:nvPr/>
        </p:nvSpPr>
        <p:spPr>
          <a:xfrm>
            <a:off x="5105160" y="3534357"/>
            <a:ext cx="158796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tr-TR" sz="1800" b="1" strike="noStrike" spc="-1" dirty="0">
                <a:solidFill>
                  <a:srgbClr val="000000"/>
                </a:solidFill>
                <a:latin typeface="Arial"/>
                <a:ea typeface="DejaVu Sans"/>
              </a:rPr>
              <a:t>Destek Oranı</a:t>
            </a:r>
            <a:endParaRPr lang="tr-TR" sz="1800" b="0" strike="noStrike" spc="-1" dirty="0">
              <a:latin typeface="Arial"/>
            </a:endParaRPr>
          </a:p>
        </p:txBody>
      </p:sp>
      <p:sp>
        <p:nvSpPr>
          <p:cNvPr id="245" name="CustomShape 12"/>
          <p:cNvSpPr/>
          <p:nvPr/>
        </p:nvSpPr>
        <p:spPr>
          <a:xfrm>
            <a:off x="5115600" y="4493037"/>
            <a:ext cx="199476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tr-TR" sz="1800" b="1" strike="noStrike" spc="-1">
                <a:solidFill>
                  <a:srgbClr val="000000"/>
                </a:solidFill>
                <a:latin typeface="Arial"/>
                <a:ea typeface="DejaVu Sans"/>
              </a:rPr>
              <a:t>Başvuru Dönemi</a:t>
            </a:r>
            <a:endParaRPr lang="tr-TR" sz="1800" b="0" strike="noStrike" spc="-1">
              <a:latin typeface="Arial"/>
            </a:endParaRPr>
          </a:p>
        </p:txBody>
      </p:sp>
      <p:sp>
        <p:nvSpPr>
          <p:cNvPr id="246" name="CustomShape 13"/>
          <p:cNvSpPr/>
          <p:nvPr/>
        </p:nvSpPr>
        <p:spPr>
          <a:xfrm>
            <a:off x="7923960" y="1649397"/>
            <a:ext cx="3634563" cy="3371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tr-TR" sz="1600" b="0" strike="noStrike" spc="-1" dirty="0">
                <a:solidFill>
                  <a:srgbClr val="000000"/>
                </a:solidFill>
                <a:latin typeface="Arial"/>
                <a:ea typeface="DejaVu Sans"/>
              </a:rPr>
              <a:t>2. Aşama destek süresi en fazla </a:t>
            </a:r>
            <a:r>
              <a:rPr lang="tr-TR" sz="1600" b="1" strike="noStrike" spc="-1" dirty="0">
                <a:solidFill>
                  <a:srgbClr val="000000"/>
                </a:solidFill>
                <a:latin typeface="Arial"/>
                <a:ea typeface="DejaVu Sans"/>
              </a:rPr>
              <a:t>18 </a:t>
            </a:r>
            <a:r>
              <a:rPr lang="tr-TR" sz="1600" strike="noStrike" spc="-1" dirty="0">
                <a:solidFill>
                  <a:srgbClr val="000000"/>
                </a:solidFill>
                <a:latin typeface="Arial"/>
                <a:ea typeface="DejaVu Sans"/>
              </a:rPr>
              <a:t>ay</a:t>
            </a:r>
            <a:endParaRPr lang="tr-TR" sz="1600" strike="noStrike" spc="-1" dirty="0">
              <a:latin typeface="Arial"/>
            </a:endParaRPr>
          </a:p>
        </p:txBody>
      </p:sp>
      <p:sp>
        <p:nvSpPr>
          <p:cNvPr id="247" name="CustomShape 14"/>
          <p:cNvSpPr/>
          <p:nvPr/>
        </p:nvSpPr>
        <p:spPr>
          <a:xfrm>
            <a:off x="7898400" y="2551917"/>
            <a:ext cx="3861000" cy="5833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0" strike="noStrike" spc="-1" dirty="0">
                <a:solidFill>
                  <a:srgbClr val="000000"/>
                </a:solidFill>
                <a:latin typeface="Arial"/>
                <a:ea typeface="DejaVu Sans"/>
              </a:rPr>
              <a:t>2. Aşama yatırım üst limiti </a:t>
            </a:r>
            <a:r>
              <a:rPr lang="tr-TR" sz="1600" b="1" strike="noStrike" spc="-1" dirty="0">
                <a:solidFill>
                  <a:srgbClr val="000000"/>
                </a:solidFill>
                <a:latin typeface="Arial"/>
                <a:ea typeface="DejaVu Sans"/>
              </a:rPr>
              <a:t>900.000 TL</a:t>
            </a:r>
            <a:r>
              <a:rPr lang="tr-TR" sz="1600" b="0" strike="noStrike" spc="-1" dirty="0">
                <a:solidFill>
                  <a:srgbClr val="000000"/>
                </a:solidFill>
                <a:latin typeface="Arial"/>
                <a:ea typeface="DejaVu Sans"/>
              </a:rPr>
              <a:t>’dir.**</a:t>
            </a:r>
            <a:endParaRPr lang="tr-TR" sz="1600" b="0" strike="noStrike" spc="-1" dirty="0">
              <a:latin typeface="Arial"/>
            </a:endParaRPr>
          </a:p>
        </p:txBody>
      </p:sp>
      <p:sp>
        <p:nvSpPr>
          <p:cNvPr id="248" name="CustomShape 15"/>
          <p:cNvSpPr/>
          <p:nvPr/>
        </p:nvSpPr>
        <p:spPr>
          <a:xfrm>
            <a:off x="7993440" y="3577917"/>
            <a:ext cx="705427" cy="3371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tr-TR" sz="1600" b="1" strike="noStrike" spc="-1" dirty="0">
                <a:solidFill>
                  <a:srgbClr val="000000"/>
                </a:solidFill>
                <a:latin typeface="Arial"/>
                <a:ea typeface="DejaVu Sans"/>
              </a:rPr>
              <a:t>%100</a:t>
            </a:r>
            <a:endParaRPr lang="tr-TR" sz="1600" b="1" strike="noStrike" spc="-1" dirty="0">
              <a:latin typeface="Arial"/>
            </a:endParaRPr>
          </a:p>
        </p:txBody>
      </p:sp>
      <p:sp>
        <p:nvSpPr>
          <p:cNvPr id="249" name="CustomShape 16"/>
          <p:cNvSpPr/>
          <p:nvPr/>
        </p:nvSpPr>
        <p:spPr>
          <a:xfrm>
            <a:off x="7898400" y="4348677"/>
            <a:ext cx="3876840" cy="75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450" b="0" strike="noStrike" spc="-1">
                <a:solidFill>
                  <a:srgbClr val="000000"/>
                </a:solidFill>
                <a:latin typeface="Arial"/>
                <a:ea typeface="DejaVu Sans"/>
              </a:rPr>
              <a:t>Başvurular Uygulayıcı Kuruluşlar tarafından çağrıda belirtilen ön başvuru tarihi aralığında </a:t>
            </a:r>
            <a:endParaRPr lang="tr-TR" sz="1450" b="0" strike="noStrike" spc="-1">
              <a:latin typeface="Arial"/>
            </a:endParaRPr>
          </a:p>
          <a:p>
            <a:pPr>
              <a:lnSpc>
                <a:spcPct val="100000"/>
              </a:lnSpc>
            </a:pPr>
            <a:r>
              <a:rPr lang="tr-TR" sz="1450" b="0" strike="noStrike" spc="-1">
                <a:solidFill>
                  <a:srgbClr val="000000"/>
                </a:solidFill>
                <a:latin typeface="Arial"/>
                <a:ea typeface="DejaVu Sans"/>
              </a:rPr>
              <a:t>alınmaktadır.</a:t>
            </a:r>
            <a:endParaRPr lang="tr-TR" sz="1450" b="0" strike="noStrike" spc="-1">
              <a:latin typeface="Arial"/>
            </a:endParaRPr>
          </a:p>
        </p:txBody>
      </p:sp>
      <p:sp>
        <p:nvSpPr>
          <p:cNvPr id="250" name="CustomShape 17"/>
          <p:cNvSpPr/>
          <p:nvPr/>
        </p:nvSpPr>
        <p:spPr>
          <a:xfrm>
            <a:off x="4027320" y="5451357"/>
            <a:ext cx="7310160" cy="65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tr-TR" sz="1200" b="0" strike="noStrike" spc="-1">
                <a:solidFill>
                  <a:srgbClr val="000000"/>
                </a:solidFill>
                <a:latin typeface="Arial"/>
                <a:ea typeface="DejaVu Sans"/>
              </a:rPr>
              <a:t>Desteklenmesi uygun bulunan kişilerin 2. Aşama desteğinden faydalanabilmesi için sermaye şirketi kurması gereklidir. 2. Aşamayı başarıyla tamamlayan firmalar </a:t>
            </a:r>
            <a:r>
              <a:rPr lang="tr-TR" sz="1200" b="1" strike="noStrike" spc="-1">
                <a:solidFill>
                  <a:srgbClr val="000000"/>
                </a:solidFill>
                <a:latin typeface="Arial"/>
                <a:ea typeface="DejaVu Sans"/>
              </a:rPr>
              <a:t>24 ay içerisinde </a:t>
            </a:r>
            <a:r>
              <a:rPr lang="tr-TR" sz="1200" b="0" strike="noStrike" spc="-1">
                <a:solidFill>
                  <a:srgbClr val="000000"/>
                </a:solidFill>
                <a:latin typeface="Arial"/>
                <a:ea typeface="DejaVu Sans"/>
              </a:rPr>
              <a:t>3. Aşamaya (1507) başvurabilir</a:t>
            </a:r>
            <a:r>
              <a:rPr lang="tr-TR" sz="1300" b="0" strike="noStrike" spc="-1">
                <a:solidFill>
                  <a:srgbClr val="000000"/>
                </a:solidFill>
                <a:latin typeface="Arial"/>
                <a:ea typeface="DejaVu Sans"/>
              </a:rPr>
              <a:t>.</a:t>
            </a:r>
            <a:endParaRPr lang="tr-TR" sz="1300" b="0" strike="noStrike" spc="-1">
              <a:latin typeface="Arial"/>
            </a:endParaRPr>
          </a:p>
        </p:txBody>
      </p:sp>
      <p:sp>
        <p:nvSpPr>
          <p:cNvPr id="251" name="CustomShape 18"/>
          <p:cNvSpPr/>
          <p:nvPr/>
        </p:nvSpPr>
        <p:spPr>
          <a:xfrm>
            <a:off x="4391280" y="581040"/>
            <a:ext cx="3382560" cy="41400"/>
          </a:xfrm>
          <a:prstGeom prst="rect">
            <a:avLst/>
          </a:prstGeom>
          <a:solidFill>
            <a:schemeClr val="tx1"/>
          </a:solidFill>
          <a:ln>
            <a:solidFill>
              <a:schemeClr val="tx1"/>
            </a:solidFill>
            <a:round/>
          </a:ln>
        </p:spPr>
        <p:style>
          <a:lnRef idx="2">
            <a:schemeClr val="accent1">
              <a:shade val="50000"/>
            </a:schemeClr>
          </a:lnRef>
          <a:fillRef idx="1">
            <a:schemeClr val="accent1"/>
          </a:fillRef>
          <a:effectRef idx="0">
            <a:schemeClr val="accent1"/>
          </a:effectRef>
          <a:fontRef idx="minor"/>
        </p:style>
        <p:txBody>
          <a:bodyPr/>
          <a:lstStyle/>
          <a:p>
            <a:endParaRPr lang="tr-TR"/>
          </a:p>
        </p:txBody>
      </p:sp>
      <p:sp>
        <p:nvSpPr>
          <p:cNvPr id="252" name="CustomShape 19"/>
          <p:cNvSpPr/>
          <p:nvPr/>
        </p:nvSpPr>
        <p:spPr>
          <a:xfrm>
            <a:off x="206280" y="6163200"/>
            <a:ext cx="2896920" cy="272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tr-TR" sz="1200" b="0" strike="noStrike" spc="-1" dirty="0">
                <a:solidFill>
                  <a:srgbClr val="000000"/>
                </a:solidFill>
                <a:latin typeface="Arial"/>
                <a:ea typeface="DejaVu Sans"/>
              </a:rPr>
              <a:t>* Çağrı duyurusunda ek kriterler belirtilir.</a:t>
            </a:r>
            <a:endParaRPr lang="tr-TR" sz="1200" b="0" strike="noStrike" spc="-1" dirty="0">
              <a:latin typeface="Arial"/>
            </a:endParaRPr>
          </a:p>
        </p:txBody>
      </p:sp>
      <p:sp>
        <p:nvSpPr>
          <p:cNvPr id="25" name="CustomShape 19"/>
          <p:cNvSpPr/>
          <p:nvPr/>
        </p:nvSpPr>
        <p:spPr>
          <a:xfrm>
            <a:off x="3796200" y="6104037"/>
            <a:ext cx="7739640" cy="27554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tr-TR" sz="1200" spc="-1" dirty="0">
                <a:solidFill>
                  <a:srgbClr val="000000"/>
                </a:solidFill>
                <a:latin typeface="Arial"/>
                <a:ea typeface="DejaVu Sans"/>
              </a:rPr>
              <a:t>** TÜBİTAK BİGG Fonu ile %3 hisse karşılığında yatırım olarak kuruluşa aktarılacaktır.</a:t>
            </a:r>
            <a:endParaRPr lang="tr-TR" sz="1200" b="0" strike="noStrike" spc="-1" dirty="0">
              <a:latin typeface="Arial"/>
            </a:endParaRPr>
          </a:p>
        </p:txBody>
      </p:sp>
      <p:sp>
        <p:nvSpPr>
          <p:cNvPr id="27" name="Metin kutusu 26"/>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1812 Program sayfası için </a:t>
            </a:r>
            <a:r>
              <a:rPr lang="tr-TR" sz="800" b="1" dirty="0" smtClean="0">
                <a:latin typeface="Arial" panose="020B0604020202020204" pitchFamily="34" charset="0"/>
                <a:cs typeface="Arial" panose="020B0604020202020204" pitchFamily="34" charset="0"/>
                <a:hlinkClick r:id="rId6"/>
              </a:rPr>
              <a:t>tıklayınız.</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300796"/>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5638800" y="355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Dikdörtgen 22">
            <a:extLst>
              <a:ext uri="{FF2B5EF4-FFF2-40B4-BE49-F238E27FC236}">
                <a16:creationId xmlns:a16="http://schemas.microsoft.com/office/drawing/2014/main" id="{11460D39-027C-4A7C-B008-57D68C6F3A09}"/>
              </a:ext>
            </a:extLst>
          </p:cNvPr>
          <p:cNvSpPr/>
          <p:nvPr/>
        </p:nvSpPr>
        <p:spPr>
          <a:xfrm>
            <a:off x="1" y="23853"/>
            <a:ext cx="12192000" cy="535531"/>
          </a:xfrm>
          <a:prstGeom prst="rect">
            <a:avLst/>
          </a:prstGeom>
        </p:spPr>
        <p:txBody>
          <a:bodyPr wrap="square">
            <a:spAutoFit/>
          </a:bodyPr>
          <a:lstStyle/>
          <a:p>
            <a:pPr algn="ctr">
              <a:lnSpc>
                <a:spcPct val="90000"/>
              </a:lnSpc>
              <a:spcBef>
                <a:spcPct val="0"/>
              </a:spcBef>
              <a:defRPr/>
            </a:pPr>
            <a:r>
              <a:rPr kumimoji="0" lang="tr-TR"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1512 </a:t>
            </a:r>
            <a:r>
              <a:rPr lang="tr-TR" sz="3000" b="1" dirty="0">
                <a:solidFill>
                  <a:srgbClr val="E20613"/>
                </a:solidFill>
                <a:latin typeface="Arial" panose="020B0604020202020204" pitchFamily="34" charset="0"/>
                <a:cs typeface="Arial" panose="020B0604020202020204" pitchFamily="34" charset="0"/>
              </a:rPr>
              <a:t>BİGG/BİGG Yatırım </a:t>
            </a:r>
            <a:r>
              <a:rPr lang="tr-TR" sz="3000" b="1" dirty="0" smtClean="0">
                <a:solidFill>
                  <a:srgbClr val="E20613"/>
                </a:solidFill>
                <a:latin typeface="Arial" panose="020B0604020202020204" pitchFamily="34" charset="0"/>
                <a:cs typeface="Arial" panose="020B0604020202020204" pitchFamily="34" charset="0"/>
              </a:rPr>
              <a:t>Programı</a:t>
            </a:r>
            <a:endParaRPr lang="tr-TR" sz="3200" b="1" dirty="0">
              <a:solidFill>
                <a:prstClr val="white"/>
              </a:solidFill>
              <a:latin typeface="Arial" panose="020B0604020202020204" pitchFamily="34" charset="0"/>
              <a:cs typeface="Arial" panose="020B0604020202020204" pitchFamily="34" charset="0"/>
            </a:endParaRPr>
          </a:p>
        </p:txBody>
      </p:sp>
      <p:pic>
        <p:nvPicPr>
          <p:cNvPr id="29" name="Picture 3">
            <a:extLst>
              <a:ext uri="{FF2B5EF4-FFF2-40B4-BE49-F238E27FC236}">
                <a16:creationId xmlns:a16="http://schemas.microsoft.com/office/drawing/2014/main" id="{17B7C290-77D1-4393-A217-C1E719738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41" y="5989295"/>
            <a:ext cx="1198836"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4294967295"/>
          </p:nvPr>
        </p:nvSpPr>
        <p:spPr>
          <a:xfrm>
            <a:off x="11655425" y="6546850"/>
            <a:ext cx="5365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068A4-7AB1-4987-BEC0-486BCDB874F9}"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tr-T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5" name="Dikdörtgen 14"/>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kdörtgen 7"/>
          <p:cNvSpPr/>
          <p:nvPr/>
        </p:nvSpPr>
        <p:spPr>
          <a:xfrm>
            <a:off x="374229" y="5622275"/>
            <a:ext cx="6096000" cy="492443"/>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Hızlandırıcı süreci 2015 yılı itibariyle Programa eklenmiştir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Dikdörtgen 9"/>
          <p:cNvSpPr/>
          <p:nvPr/>
        </p:nvSpPr>
        <p:spPr>
          <a:xfrm>
            <a:off x="5421081" y="3149947"/>
            <a:ext cx="6569836" cy="2954655"/>
          </a:xfrm>
          <a:prstGeom prst="rect">
            <a:avLst/>
          </a:prstGeom>
          <a:noFill/>
        </p:spPr>
        <p:txBody>
          <a:bodyPr wrap="square">
            <a:spAutoFit/>
          </a:bodyPr>
          <a:lstStyle/>
          <a:p>
            <a:pPr lvl="0" algn="just">
              <a:defRPr/>
            </a:pPr>
            <a:r>
              <a:rPr lang="tr-TR" sz="1400" dirty="0">
                <a:solidFill>
                  <a:srgbClr val="000000"/>
                </a:solidFill>
                <a:latin typeface="Arial" panose="020B0604020202020204" pitchFamily="34" charset="0"/>
                <a:cs typeface="Arial" panose="020B0604020202020204" pitchFamily="34" charset="0"/>
              </a:rPr>
              <a:t>Türkiye'nin İlk Yatırım Tabanlı Girişimcilik Destek Programı olan BİGG Yatırım Programının 2024-2 Çağrısı Yeniliklerle Devam Ediyor</a:t>
            </a:r>
            <a:r>
              <a:rPr lang="tr-TR" sz="1400" dirty="0" smtClean="0">
                <a:solidFill>
                  <a:srgbClr val="000000"/>
                </a:solidFill>
                <a:latin typeface="Arial" panose="020B0604020202020204" pitchFamily="34" charset="0"/>
                <a:cs typeface="Arial" panose="020B0604020202020204" pitchFamily="34" charset="0"/>
              </a:rPr>
              <a:t>!</a:t>
            </a:r>
          </a:p>
          <a:p>
            <a:pPr lvl="0" algn="just">
              <a:defRPr/>
            </a:pPr>
            <a:endParaRPr lang="tr-TR" sz="1400" dirty="0">
              <a:solidFill>
                <a:srgbClr val="000000"/>
              </a:solidFill>
              <a:latin typeface="Arial" panose="020B0604020202020204" pitchFamily="34" charset="0"/>
              <a:cs typeface="Arial" panose="020B0604020202020204" pitchFamily="34" charset="0"/>
            </a:endParaRPr>
          </a:p>
          <a:p>
            <a:pPr lvl="0" algn="just">
              <a:defRPr/>
            </a:pPr>
            <a:r>
              <a:rPr lang="tr-TR" sz="1400" dirty="0" smtClean="0">
                <a:solidFill>
                  <a:srgbClr val="000000"/>
                </a:solidFill>
                <a:latin typeface="Arial" panose="020B0604020202020204" pitchFamily="34" charset="0"/>
                <a:cs typeface="Arial" panose="020B0604020202020204" pitchFamily="34" charset="0"/>
              </a:rPr>
              <a:t>1812 </a:t>
            </a:r>
            <a:r>
              <a:rPr kumimoji="0" lang="tr-T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TÜBİTAK Yatırım Tabanlı Girişimcilik Destek Programı - </a:t>
            </a:r>
            <a:r>
              <a:rPr kumimoji="0" lang="tr-TR"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2024-2 </a:t>
            </a:r>
            <a:r>
              <a:rPr kumimoji="0" lang="tr-T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BİGG Yatırım çağrısı kapsamında Mükemmeliyet Mührü ile desteklenmeye hak kazanan girişimciler için destek tutarı, TÜBİTAK BİGG Fonu tarafından  %3 hisse karşılığında yatırım olarak aktarılacaktır</a:t>
            </a:r>
            <a:r>
              <a:rPr kumimoji="0" lang="tr-TR"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lvl="0" algn="just">
              <a:defRPr/>
            </a:pPr>
            <a:r>
              <a:rPr kumimoji="0" lang="tr-TR" sz="1400"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1812 2024-2 çağrı sonuçları</a:t>
            </a:r>
            <a:r>
              <a:rPr lang="tr-TR" sz="1400" dirty="0">
                <a:latin typeface="Arial" panose="020B0604020202020204" pitchFamily="34" charset="0"/>
                <a:cs typeface="Arial" panose="020B0604020202020204" pitchFamily="34" charset="0"/>
              </a:rPr>
              <a:t> 09 </a:t>
            </a:r>
            <a:r>
              <a:rPr lang="tr-TR" sz="1400" dirty="0" smtClean="0">
                <a:latin typeface="Arial" panose="020B0604020202020204" pitchFamily="34" charset="0"/>
                <a:cs typeface="Arial" panose="020B0604020202020204" pitchFamily="34" charset="0"/>
              </a:rPr>
              <a:t>Kasım 2024 </a:t>
            </a:r>
            <a:r>
              <a:rPr lang="tr-TR" sz="1400" dirty="0">
                <a:latin typeface="Arial" panose="020B0604020202020204" pitchFamily="34" charset="0"/>
                <a:cs typeface="Arial" panose="020B0604020202020204" pitchFamily="34" charset="0"/>
              </a:rPr>
              <a:t>tarihinde açıklanmış olup  eş yatırım kapsamında Mükemmeliyet Mührü verilen 1 girişimcimiz ile birlikte toplamda 134 girişimcimize Mükemmeliyet Mührü </a:t>
            </a:r>
            <a:r>
              <a:rPr lang="tr-TR" sz="1400" dirty="0" smtClean="0">
                <a:latin typeface="Arial" panose="020B0604020202020204" pitchFamily="34" charset="0"/>
                <a:cs typeface="Arial" panose="020B0604020202020204" pitchFamily="34" charset="0"/>
              </a:rPr>
              <a:t>verilmiştir. </a:t>
            </a:r>
            <a:endParaRPr kumimoji="0" lang="tr-TR" sz="1400"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3" name="Tablo 2"/>
          <p:cNvGraphicFramePr>
            <a:graphicFrameLocks noGrp="1"/>
          </p:cNvGraphicFramePr>
          <p:nvPr>
            <p:extLst/>
          </p:nvPr>
        </p:nvGraphicFramePr>
        <p:xfrm>
          <a:off x="152399" y="782025"/>
          <a:ext cx="5070588" cy="4790896"/>
        </p:xfrm>
        <a:graphic>
          <a:graphicData uri="http://schemas.openxmlformats.org/drawingml/2006/table">
            <a:tbl>
              <a:tblPr firstRow="1" firstCol="1" bandRow="1">
                <a:tableStyleId>{5C22544A-7EE6-4342-B048-85BDC9FD1C3A}</a:tableStyleId>
              </a:tblPr>
              <a:tblGrid>
                <a:gridCol w="845098">
                  <a:extLst>
                    <a:ext uri="{9D8B030D-6E8A-4147-A177-3AD203B41FA5}">
                      <a16:colId xmlns:a16="http://schemas.microsoft.com/office/drawing/2014/main" val="980312127"/>
                    </a:ext>
                  </a:extLst>
                </a:gridCol>
                <a:gridCol w="856241">
                  <a:extLst>
                    <a:ext uri="{9D8B030D-6E8A-4147-A177-3AD203B41FA5}">
                      <a16:colId xmlns:a16="http://schemas.microsoft.com/office/drawing/2014/main" val="1805218604"/>
                    </a:ext>
                  </a:extLst>
                </a:gridCol>
                <a:gridCol w="833955">
                  <a:extLst>
                    <a:ext uri="{9D8B030D-6E8A-4147-A177-3AD203B41FA5}">
                      <a16:colId xmlns:a16="http://schemas.microsoft.com/office/drawing/2014/main" val="3873424070"/>
                    </a:ext>
                  </a:extLst>
                </a:gridCol>
                <a:gridCol w="845098">
                  <a:extLst>
                    <a:ext uri="{9D8B030D-6E8A-4147-A177-3AD203B41FA5}">
                      <a16:colId xmlns:a16="http://schemas.microsoft.com/office/drawing/2014/main" val="4190270177"/>
                    </a:ext>
                  </a:extLst>
                </a:gridCol>
                <a:gridCol w="845098">
                  <a:extLst>
                    <a:ext uri="{9D8B030D-6E8A-4147-A177-3AD203B41FA5}">
                      <a16:colId xmlns:a16="http://schemas.microsoft.com/office/drawing/2014/main" val="3957622182"/>
                    </a:ext>
                  </a:extLst>
                </a:gridCol>
                <a:gridCol w="845098">
                  <a:extLst>
                    <a:ext uri="{9D8B030D-6E8A-4147-A177-3AD203B41FA5}">
                      <a16:colId xmlns:a16="http://schemas.microsoft.com/office/drawing/2014/main" val="1497349010"/>
                    </a:ext>
                  </a:extLst>
                </a:gridCol>
              </a:tblGrid>
              <a:tr h="414597">
                <a:tc rowSpan="2">
                  <a:txBody>
                    <a:bodyPr/>
                    <a:lstStyle/>
                    <a:p>
                      <a:pPr algn="l" rtl="0" fontAlgn="ctr"/>
                      <a:r>
                        <a:rPr lang="tr-TR" sz="800" u="none" strike="noStrike">
                          <a:effectLst/>
                        </a:rPr>
                        <a:t>Çağrı Yılı</a:t>
                      </a:r>
                      <a:endParaRPr lang="tr-TR" sz="800" b="1" i="0" u="none" strike="noStrike">
                        <a:solidFill>
                          <a:srgbClr val="FFFFFF"/>
                        </a:solidFill>
                        <a:effectLst/>
                        <a:latin typeface="Calibri" panose="020F0502020204030204" pitchFamily="34" charset="0"/>
                      </a:endParaRPr>
                    </a:p>
                  </a:txBody>
                  <a:tcPr marL="6350" marR="6350" marT="6350" marB="0" anchor="ctr"/>
                </a:tc>
                <a:tc rowSpan="2">
                  <a:txBody>
                    <a:bodyPr/>
                    <a:lstStyle/>
                    <a:p>
                      <a:pPr algn="l" rtl="0" fontAlgn="ctr"/>
                      <a:r>
                        <a:rPr lang="tr-TR" sz="800" u="none" strike="noStrike">
                          <a:effectLst/>
                        </a:rPr>
                        <a:t>İş fikri toplam başvuru</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l" rtl="0" fontAlgn="ctr"/>
                      <a:r>
                        <a:rPr lang="tr-TR" sz="800" u="none" strike="noStrike">
                          <a:effectLst/>
                        </a:rPr>
                        <a:t>1.aşama panellerine giren* /</a:t>
                      </a:r>
                      <a:endParaRPr lang="tr-TR" sz="800" b="1" i="0" u="none" strike="noStrike">
                        <a:solidFill>
                          <a:srgbClr val="FFFFFF"/>
                        </a:solidFill>
                        <a:effectLst/>
                        <a:latin typeface="Calibri" panose="020F0502020204030204" pitchFamily="34" charset="0"/>
                      </a:endParaRPr>
                    </a:p>
                  </a:txBody>
                  <a:tcPr marL="6350" marR="6350" marT="6350" marB="0" anchor="ctr"/>
                </a:tc>
                <a:tc rowSpan="2">
                  <a:txBody>
                    <a:bodyPr/>
                    <a:lstStyle/>
                    <a:p>
                      <a:pPr algn="l" rtl="0" fontAlgn="ctr"/>
                      <a:r>
                        <a:rPr lang="tr-TR" sz="800" u="none" strike="noStrike" baseline="0" smtClean="0">
                          <a:effectLst/>
                        </a:rPr>
                        <a:t> </a:t>
                      </a:r>
                      <a:r>
                        <a:rPr lang="tr-TR" sz="800" u="none" strike="noStrike" smtClean="0">
                          <a:effectLst/>
                        </a:rPr>
                        <a:t> </a:t>
                      </a:r>
                      <a:r>
                        <a:rPr lang="tr-TR" sz="800" u="none" strike="noStrike" dirty="0" smtClean="0">
                          <a:effectLst/>
                        </a:rPr>
                        <a:t>İş </a:t>
                      </a:r>
                      <a:r>
                        <a:rPr lang="tr-TR" sz="800" u="none" strike="noStrike" dirty="0">
                          <a:effectLst/>
                        </a:rPr>
                        <a:t>Planı Başvuru</a:t>
                      </a:r>
                      <a:endParaRPr lang="tr-TR" sz="800" b="1" i="0" u="none" strike="noStrike" dirty="0">
                        <a:solidFill>
                          <a:srgbClr val="FFFFFF"/>
                        </a:solidFill>
                        <a:effectLst/>
                        <a:latin typeface="Calibri" panose="020F0502020204030204" pitchFamily="34" charset="0"/>
                      </a:endParaRPr>
                    </a:p>
                  </a:txBody>
                  <a:tcPr marL="6350" marR="6350" marT="6350" marB="0" anchor="ctr"/>
                </a:tc>
                <a:tc rowSpan="2">
                  <a:txBody>
                    <a:bodyPr/>
                    <a:lstStyle/>
                    <a:p>
                      <a:pPr algn="l" rtl="0" fontAlgn="ctr"/>
                      <a:r>
                        <a:rPr lang="tr-TR" sz="800" u="none" strike="noStrike" dirty="0">
                          <a:effectLst/>
                        </a:rPr>
                        <a:t>2. Aşama Panellerine Giren</a:t>
                      </a:r>
                      <a:endParaRPr lang="tr-TR" sz="800" b="1" i="0" u="none" strike="noStrike" dirty="0">
                        <a:solidFill>
                          <a:srgbClr val="FFFFFF"/>
                        </a:solidFill>
                        <a:effectLst/>
                        <a:latin typeface="Calibri" panose="020F0502020204030204" pitchFamily="34" charset="0"/>
                      </a:endParaRPr>
                    </a:p>
                  </a:txBody>
                  <a:tcPr marL="6350" marR="6350" marT="6350" marB="0" anchor="ctr"/>
                </a:tc>
                <a:tc rowSpan="2">
                  <a:txBody>
                    <a:bodyPr/>
                    <a:lstStyle/>
                    <a:p>
                      <a:pPr algn="l" rtl="0" fontAlgn="ctr"/>
                      <a:r>
                        <a:rPr lang="tr-TR" sz="800" u="none" strike="noStrike">
                          <a:effectLst/>
                        </a:rPr>
                        <a:t>Destek Alan Firma</a:t>
                      </a:r>
                      <a:endParaRPr lang="tr-TR" sz="800" b="1" i="0" u="none" strike="noStrike">
                        <a:solidFill>
                          <a:srgbClr val="FFFFFF"/>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016551796"/>
                  </a:ext>
                </a:extLst>
              </a:tr>
              <a:tr h="421177">
                <a:tc vMerge="1">
                  <a:txBody>
                    <a:bodyPr/>
                    <a:lstStyle/>
                    <a:p>
                      <a:endParaRPr lang="tr-TR"/>
                    </a:p>
                  </a:txBody>
                  <a:tcPr/>
                </a:tc>
                <a:tc vMerge="1">
                  <a:txBody>
                    <a:bodyPr/>
                    <a:lstStyle/>
                    <a:p>
                      <a:endParaRPr lang="tr-TR"/>
                    </a:p>
                  </a:txBody>
                  <a:tcPr/>
                </a:tc>
                <a:tc>
                  <a:txBody>
                    <a:bodyPr/>
                    <a:lstStyle/>
                    <a:p>
                      <a:pPr algn="l" rtl="0" fontAlgn="ctr"/>
                      <a:r>
                        <a:rPr lang="tr-TR" sz="800" u="none" strike="noStrike">
                          <a:effectLst/>
                        </a:rPr>
                        <a:t>Hızlandırıcı Programından Yararlanan</a:t>
                      </a:r>
                      <a:endParaRPr lang="tr-TR" sz="800" b="1" i="0" u="none" strike="noStrike">
                        <a:solidFill>
                          <a:srgbClr val="FFFFFF"/>
                        </a:solidFill>
                        <a:effectLst/>
                        <a:latin typeface="Calibri" panose="020F0502020204030204" pitchFamily="34" charset="0"/>
                      </a:endParaRPr>
                    </a:p>
                  </a:txBody>
                  <a:tcPr marL="6350" marR="6350" marT="6350" marB="0" anchor="ct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3919337531"/>
                  </a:ext>
                </a:extLst>
              </a:tr>
              <a:tr h="204009">
                <a:tc>
                  <a:txBody>
                    <a:bodyPr/>
                    <a:lstStyle/>
                    <a:p>
                      <a:pPr algn="l" rtl="0" fontAlgn="ctr"/>
                      <a:r>
                        <a:rPr lang="tr-TR" sz="800" u="none" strike="noStrike">
                          <a:effectLst/>
                        </a:rPr>
                        <a:t>2012</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dirty="0">
                          <a:solidFill>
                            <a:schemeClr val="dk1"/>
                          </a:solidFill>
                          <a:effectLst/>
                          <a:latin typeface="+mn-lt"/>
                          <a:ea typeface="+mn-ea"/>
                          <a:cs typeface="+mn-cs"/>
                        </a:rPr>
                        <a:t>947</a:t>
                      </a:r>
                    </a:p>
                  </a:txBody>
                  <a:tcPr marL="0" marR="0" marT="0" marB="0" anchor="b"/>
                </a:tc>
                <a:tc>
                  <a:txBody>
                    <a:bodyPr/>
                    <a:lstStyle/>
                    <a:p>
                      <a:pPr algn="r" fontAlgn="b"/>
                      <a:r>
                        <a:rPr lang="tr-TR" sz="800" u="none" strike="noStrike" kern="1200">
                          <a:solidFill>
                            <a:schemeClr val="dk1"/>
                          </a:solidFill>
                          <a:effectLst/>
                          <a:latin typeface="+mn-lt"/>
                          <a:ea typeface="+mn-ea"/>
                          <a:cs typeface="+mn-cs"/>
                        </a:rPr>
                        <a:t>745</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360</a:t>
                      </a:r>
                    </a:p>
                  </a:txBody>
                  <a:tcPr marL="0" marR="0" marT="0" marB="0" anchor="b"/>
                </a:tc>
                <a:tc>
                  <a:txBody>
                    <a:bodyPr/>
                    <a:lstStyle/>
                    <a:p>
                      <a:pPr algn="r" fontAlgn="b"/>
                      <a:r>
                        <a:rPr lang="tr-TR" sz="800" u="none" strike="noStrike" kern="1200">
                          <a:solidFill>
                            <a:schemeClr val="dk1"/>
                          </a:solidFill>
                          <a:effectLst/>
                          <a:latin typeface="+mn-lt"/>
                          <a:ea typeface="+mn-ea"/>
                          <a:cs typeface="+mn-cs"/>
                        </a:rPr>
                        <a:t>360</a:t>
                      </a:r>
                    </a:p>
                  </a:txBody>
                  <a:tcPr marL="0" marR="0" marT="0" marB="0" anchor="b"/>
                </a:tc>
                <a:tc>
                  <a:txBody>
                    <a:bodyPr/>
                    <a:lstStyle/>
                    <a:p>
                      <a:pPr algn="r" fontAlgn="b"/>
                      <a:r>
                        <a:rPr lang="tr-TR" sz="800" u="none" strike="noStrike" kern="1200">
                          <a:solidFill>
                            <a:schemeClr val="dk1"/>
                          </a:solidFill>
                          <a:effectLst/>
                          <a:latin typeface="+mn-lt"/>
                          <a:ea typeface="+mn-ea"/>
                          <a:cs typeface="+mn-cs"/>
                        </a:rPr>
                        <a:t>112</a:t>
                      </a:r>
                    </a:p>
                  </a:txBody>
                  <a:tcPr marL="0" marR="0" marT="0" marB="0" anchor="b"/>
                </a:tc>
                <a:extLst>
                  <a:ext uri="{0D108BD9-81ED-4DB2-BD59-A6C34878D82A}">
                    <a16:rowId xmlns:a16="http://schemas.microsoft.com/office/drawing/2014/main" val="165766084"/>
                  </a:ext>
                </a:extLst>
              </a:tr>
              <a:tr h="197427">
                <a:tc>
                  <a:txBody>
                    <a:bodyPr/>
                    <a:lstStyle/>
                    <a:p>
                      <a:pPr algn="l" rtl="0" fontAlgn="ctr"/>
                      <a:r>
                        <a:rPr lang="tr-TR" sz="800" u="none" strike="noStrike">
                          <a:effectLst/>
                        </a:rPr>
                        <a:t>2013</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dirty="0">
                          <a:solidFill>
                            <a:schemeClr val="dk1"/>
                          </a:solidFill>
                          <a:effectLst/>
                          <a:latin typeface="+mn-lt"/>
                          <a:ea typeface="+mn-ea"/>
                          <a:cs typeface="+mn-cs"/>
                        </a:rPr>
                        <a:t>1448</a:t>
                      </a:r>
                    </a:p>
                  </a:txBody>
                  <a:tcPr marL="0" marR="0" marT="0" marB="0" anchor="b"/>
                </a:tc>
                <a:tc>
                  <a:txBody>
                    <a:bodyPr/>
                    <a:lstStyle/>
                    <a:p>
                      <a:pPr algn="r" fontAlgn="b"/>
                      <a:r>
                        <a:rPr lang="tr-TR" sz="800" u="none" strike="noStrike" kern="1200">
                          <a:solidFill>
                            <a:schemeClr val="dk1"/>
                          </a:solidFill>
                          <a:effectLst/>
                          <a:latin typeface="+mn-lt"/>
                          <a:ea typeface="+mn-ea"/>
                          <a:cs typeface="+mn-cs"/>
                        </a:rPr>
                        <a:t>1220</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378</a:t>
                      </a:r>
                    </a:p>
                  </a:txBody>
                  <a:tcPr marL="0" marR="0" marT="0" marB="0" anchor="b"/>
                </a:tc>
                <a:tc>
                  <a:txBody>
                    <a:bodyPr/>
                    <a:lstStyle/>
                    <a:p>
                      <a:pPr algn="r" fontAlgn="b"/>
                      <a:r>
                        <a:rPr lang="tr-TR" sz="800" u="none" strike="noStrike" kern="1200">
                          <a:solidFill>
                            <a:schemeClr val="dk1"/>
                          </a:solidFill>
                          <a:effectLst/>
                          <a:latin typeface="+mn-lt"/>
                          <a:ea typeface="+mn-ea"/>
                          <a:cs typeface="+mn-cs"/>
                        </a:rPr>
                        <a:t>378</a:t>
                      </a:r>
                    </a:p>
                  </a:txBody>
                  <a:tcPr marL="0" marR="0" marT="0" marB="0" anchor="b"/>
                </a:tc>
                <a:tc>
                  <a:txBody>
                    <a:bodyPr/>
                    <a:lstStyle/>
                    <a:p>
                      <a:pPr algn="r" fontAlgn="b"/>
                      <a:r>
                        <a:rPr lang="tr-TR" sz="800" u="none" strike="noStrike" kern="1200">
                          <a:solidFill>
                            <a:schemeClr val="dk1"/>
                          </a:solidFill>
                          <a:effectLst/>
                          <a:latin typeface="+mn-lt"/>
                          <a:ea typeface="+mn-ea"/>
                          <a:cs typeface="+mn-cs"/>
                        </a:rPr>
                        <a:t>126</a:t>
                      </a:r>
                    </a:p>
                  </a:txBody>
                  <a:tcPr marL="0" marR="0" marT="0" marB="0" anchor="b"/>
                </a:tc>
                <a:extLst>
                  <a:ext uri="{0D108BD9-81ED-4DB2-BD59-A6C34878D82A}">
                    <a16:rowId xmlns:a16="http://schemas.microsoft.com/office/drawing/2014/main" val="3354994812"/>
                  </a:ext>
                </a:extLst>
              </a:tr>
              <a:tr h="197427">
                <a:tc>
                  <a:txBody>
                    <a:bodyPr/>
                    <a:lstStyle/>
                    <a:p>
                      <a:pPr algn="l" rtl="0" fontAlgn="ctr"/>
                      <a:r>
                        <a:rPr lang="tr-TR" sz="800" u="none" strike="noStrike">
                          <a:effectLst/>
                        </a:rPr>
                        <a:t>2014</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dirty="0">
                          <a:solidFill>
                            <a:schemeClr val="dk1"/>
                          </a:solidFill>
                          <a:effectLst/>
                          <a:latin typeface="+mn-lt"/>
                          <a:ea typeface="+mn-ea"/>
                          <a:cs typeface="+mn-cs"/>
                        </a:rPr>
                        <a:t>1290</a:t>
                      </a:r>
                    </a:p>
                  </a:txBody>
                  <a:tcPr marL="0" marR="0" marT="0" marB="0" anchor="b"/>
                </a:tc>
                <a:tc>
                  <a:txBody>
                    <a:bodyPr/>
                    <a:lstStyle/>
                    <a:p>
                      <a:pPr algn="r" fontAlgn="b"/>
                      <a:r>
                        <a:rPr lang="tr-TR" sz="800" u="none" strike="noStrike" kern="1200">
                          <a:solidFill>
                            <a:schemeClr val="dk1"/>
                          </a:solidFill>
                          <a:effectLst/>
                          <a:latin typeface="+mn-lt"/>
                          <a:ea typeface="+mn-ea"/>
                          <a:cs typeface="+mn-cs"/>
                        </a:rPr>
                        <a:t>1251</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337</a:t>
                      </a:r>
                    </a:p>
                  </a:txBody>
                  <a:tcPr marL="0" marR="0" marT="0" marB="0" anchor="b"/>
                </a:tc>
                <a:tc>
                  <a:txBody>
                    <a:bodyPr/>
                    <a:lstStyle/>
                    <a:p>
                      <a:pPr algn="r" fontAlgn="b"/>
                      <a:r>
                        <a:rPr lang="tr-TR" sz="800" u="none" strike="noStrike" kern="1200">
                          <a:solidFill>
                            <a:schemeClr val="dk1"/>
                          </a:solidFill>
                          <a:effectLst/>
                          <a:latin typeface="+mn-lt"/>
                          <a:ea typeface="+mn-ea"/>
                          <a:cs typeface="+mn-cs"/>
                        </a:rPr>
                        <a:t>336</a:t>
                      </a:r>
                    </a:p>
                  </a:txBody>
                  <a:tcPr marL="0" marR="0" marT="0" marB="0" anchor="b"/>
                </a:tc>
                <a:tc>
                  <a:txBody>
                    <a:bodyPr/>
                    <a:lstStyle/>
                    <a:p>
                      <a:pPr algn="r" fontAlgn="b"/>
                      <a:r>
                        <a:rPr lang="tr-TR" sz="800" u="none" strike="noStrike" kern="1200">
                          <a:solidFill>
                            <a:schemeClr val="dk1"/>
                          </a:solidFill>
                          <a:effectLst/>
                          <a:latin typeface="+mn-lt"/>
                          <a:ea typeface="+mn-ea"/>
                          <a:cs typeface="+mn-cs"/>
                        </a:rPr>
                        <a:t>110</a:t>
                      </a:r>
                    </a:p>
                  </a:txBody>
                  <a:tcPr marL="0" marR="0" marT="0" marB="0" anchor="b"/>
                </a:tc>
                <a:extLst>
                  <a:ext uri="{0D108BD9-81ED-4DB2-BD59-A6C34878D82A}">
                    <a16:rowId xmlns:a16="http://schemas.microsoft.com/office/drawing/2014/main" val="2225492926"/>
                  </a:ext>
                </a:extLst>
              </a:tr>
              <a:tr h="197427">
                <a:tc>
                  <a:txBody>
                    <a:bodyPr/>
                    <a:lstStyle/>
                    <a:p>
                      <a:pPr algn="l" rtl="0" fontAlgn="ctr"/>
                      <a:r>
                        <a:rPr lang="tr-TR" sz="800" u="none" strike="noStrike">
                          <a:effectLst/>
                        </a:rPr>
                        <a:t>2015</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dirty="0">
                          <a:solidFill>
                            <a:schemeClr val="dk1"/>
                          </a:solidFill>
                          <a:effectLst/>
                          <a:latin typeface="+mn-lt"/>
                          <a:ea typeface="+mn-ea"/>
                          <a:cs typeface="+mn-cs"/>
                        </a:rPr>
                        <a:t>3015</a:t>
                      </a:r>
                    </a:p>
                  </a:txBody>
                  <a:tcPr marL="0" marR="0" marT="0" marB="0" anchor="b"/>
                </a:tc>
                <a:tc>
                  <a:txBody>
                    <a:bodyPr/>
                    <a:lstStyle/>
                    <a:p>
                      <a:pPr algn="r" fontAlgn="b"/>
                      <a:r>
                        <a:rPr lang="tr-TR" sz="800" u="none" strike="noStrike" kern="1200">
                          <a:solidFill>
                            <a:schemeClr val="dk1"/>
                          </a:solidFill>
                          <a:effectLst/>
                          <a:latin typeface="+mn-lt"/>
                          <a:ea typeface="+mn-ea"/>
                          <a:cs typeface="+mn-cs"/>
                        </a:rPr>
                        <a:t>1370</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552</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545</a:t>
                      </a:r>
                    </a:p>
                  </a:txBody>
                  <a:tcPr marL="0" marR="0" marT="0" marB="0" anchor="b"/>
                </a:tc>
                <a:tc>
                  <a:txBody>
                    <a:bodyPr/>
                    <a:lstStyle/>
                    <a:p>
                      <a:pPr algn="r" fontAlgn="b"/>
                      <a:r>
                        <a:rPr lang="tr-TR" sz="800" u="none" strike="noStrike" kern="1200">
                          <a:solidFill>
                            <a:schemeClr val="dk1"/>
                          </a:solidFill>
                          <a:effectLst/>
                          <a:latin typeface="+mn-lt"/>
                          <a:ea typeface="+mn-ea"/>
                          <a:cs typeface="+mn-cs"/>
                        </a:rPr>
                        <a:t>208</a:t>
                      </a:r>
                    </a:p>
                  </a:txBody>
                  <a:tcPr marL="0" marR="0" marT="0" marB="0" anchor="b"/>
                </a:tc>
                <a:extLst>
                  <a:ext uri="{0D108BD9-81ED-4DB2-BD59-A6C34878D82A}">
                    <a16:rowId xmlns:a16="http://schemas.microsoft.com/office/drawing/2014/main" val="2419832996"/>
                  </a:ext>
                </a:extLst>
              </a:tr>
              <a:tr h="197427">
                <a:tc>
                  <a:txBody>
                    <a:bodyPr/>
                    <a:lstStyle/>
                    <a:p>
                      <a:pPr algn="l" rtl="0" fontAlgn="ctr"/>
                      <a:r>
                        <a:rPr lang="tr-TR" sz="800" u="none" strike="noStrike">
                          <a:effectLst/>
                        </a:rPr>
                        <a:t>2017-1</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dirty="0">
                          <a:solidFill>
                            <a:schemeClr val="dk1"/>
                          </a:solidFill>
                          <a:effectLst/>
                          <a:latin typeface="+mn-lt"/>
                          <a:ea typeface="+mn-ea"/>
                          <a:cs typeface="+mn-cs"/>
                        </a:rPr>
                        <a:t>3327</a:t>
                      </a:r>
                    </a:p>
                  </a:txBody>
                  <a:tcPr marL="0" marR="0" marT="0" marB="0" anchor="b"/>
                </a:tc>
                <a:tc>
                  <a:txBody>
                    <a:bodyPr/>
                    <a:lstStyle/>
                    <a:p>
                      <a:pPr algn="r" fontAlgn="b"/>
                      <a:r>
                        <a:rPr lang="tr-TR" sz="800" u="none" strike="noStrike" kern="1200">
                          <a:solidFill>
                            <a:schemeClr val="dk1"/>
                          </a:solidFill>
                          <a:effectLst/>
                          <a:latin typeface="+mn-lt"/>
                          <a:ea typeface="+mn-ea"/>
                          <a:cs typeface="+mn-cs"/>
                        </a:rPr>
                        <a:t>1460</a:t>
                      </a:r>
                    </a:p>
                  </a:txBody>
                  <a:tcPr marL="0" marR="0" marT="0" marB="0" anchor="b"/>
                </a:tc>
                <a:tc>
                  <a:txBody>
                    <a:bodyPr/>
                    <a:lstStyle/>
                    <a:p>
                      <a:pPr algn="r" fontAlgn="b"/>
                      <a:r>
                        <a:rPr lang="tr-TR" sz="800" u="none" strike="noStrike" kern="1200">
                          <a:solidFill>
                            <a:schemeClr val="dk1"/>
                          </a:solidFill>
                          <a:effectLst/>
                          <a:latin typeface="+mn-lt"/>
                          <a:ea typeface="+mn-ea"/>
                          <a:cs typeface="+mn-cs"/>
                        </a:rPr>
                        <a:t>320</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312</a:t>
                      </a:r>
                    </a:p>
                  </a:txBody>
                  <a:tcPr marL="0" marR="0" marT="0" marB="0" anchor="b"/>
                </a:tc>
                <a:tc>
                  <a:txBody>
                    <a:bodyPr/>
                    <a:lstStyle/>
                    <a:p>
                      <a:pPr algn="r" fontAlgn="b"/>
                      <a:r>
                        <a:rPr lang="tr-TR" sz="800" u="none" strike="noStrike" kern="1200">
                          <a:solidFill>
                            <a:schemeClr val="dk1"/>
                          </a:solidFill>
                          <a:effectLst/>
                          <a:latin typeface="+mn-lt"/>
                          <a:ea typeface="+mn-ea"/>
                          <a:cs typeface="+mn-cs"/>
                        </a:rPr>
                        <a:t>195</a:t>
                      </a:r>
                    </a:p>
                  </a:txBody>
                  <a:tcPr marL="0" marR="0" marT="0" marB="0" anchor="b"/>
                </a:tc>
                <a:extLst>
                  <a:ext uri="{0D108BD9-81ED-4DB2-BD59-A6C34878D82A}">
                    <a16:rowId xmlns:a16="http://schemas.microsoft.com/office/drawing/2014/main" val="2704838224"/>
                  </a:ext>
                </a:extLst>
              </a:tr>
              <a:tr h="197427">
                <a:tc>
                  <a:txBody>
                    <a:bodyPr/>
                    <a:lstStyle/>
                    <a:p>
                      <a:pPr algn="l" rtl="0" fontAlgn="ctr"/>
                      <a:r>
                        <a:rPr lang="tr-TR" sz="800" u="none" strike="noStrike">
                          <a:effectLst/>
                        </a:rPr>
                        <a:t>2017-2</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a:solidFill>
                            <a:schemeClr val="dk1"/>
                          </a:solidFill>
                          <a:effectLst/>
                          <a:latin typeface="+mn-lt"/>
                          <a:ea typeface="+mn-ea"/>
                          <a:cs typeface="+mn-cs"/>
                        </a:rPr>
                        <a:t>3308</a:t>
                      </a:r>
                    </a:p>
                  </a:txBody>
                  <a:tcPr marL="0" marR="0" marT="0" marB="0" anchor="b"/>
                </a:tc>
                <a:tc>
                  <a:txBody>
                    <a:bodyPr/>
                    <a:lstStyle/>
                    <a:p>
                      <a:pPr algn="r" fontAlgn="b"/>
                      <a:r>
                        <a:rPr lang="tr-TR" sz="800" u="none" strike="noStrike" kern="1200">
                          <a:solidFill>
                            <a:schemeClr val="dk1"/>
                          </a:solidFill>
                          <a:effectLst/>
                          <a:latin typeface="+mn-lt"/>
                          <a:ea typeface="+mn-ea"/>
                          <a:cs typeface="+mn-cs"/>
                        </a:rPr>
                        <a:t>1276</a:t>
                      </a:r>
                    </a:p>
                  </a:txBody>
                  <a:tcPr marL="0" marR="0" marT="0" marB="0" anchor="b"/>
                </a:tc>
                <a:tc>
                  <a:txBody>
                    <a:bodyPr/>
                    <a:lstStyle/>
                    <a:p>
                      <a:pPr algn="r" fontAlgn="b"/>
                      <a:r>
                        <a:rPr lang="tr-TR" sz="800" u="none" strike="noStrike" kern="1200">
                          <a:solidFill>
                            <a:schemeClr val="dk1"/>
                          </a:solidFill>
                          <a:effectLst/>
                          <a:latin typeface="+mn-lt"/>
                          <a:ea typeface="+mn-ea"/>
                          <a:cs typeface="+mn-cs"/>
                        </a:rPr>
                        <a:t>403</a:t>
                      </a:r>
                    </a:p>
                  </a:txBody>
                  <a:tcPr marL="0" marR="0" marT="0" marB="0" anchor="b"/>
                </a:tc>
                <a:tc>
                  <a:txBody>
                    <a:bodyPr/>
                    <a:lstStyle/>
                    <a:p>
                      <a:pPr algn="r" fontAlgn="b"/>
                      <a:r>
                        <a:rPr lang="tr-TR" sz="800" u="none" strike="noStrike" kern="1200">
                          <a:solidFill>
                            <a:schemeClr val="dk1"/>
                          </a:solidFill>
                          <a:effectLst/>
                          <a:latin typeface="+mn-lt"/>
                          <a:ea typeface="+mn-ea"/>
                          <a:cs typeface="+mn-cs"/>
                        </a:rPr>
                        <a:t>394</a:t>
                      </a:r>
                    </a:p>
                  </a:txBody>
                  <a:tcPr marL="0" marR="0" marT="0" marB="0" anchor="b"/>
                </a:tc>
                <a:tc>
                  <a:txBody>
                    <a:bodyPr/>
                    <a:lstStyle/>
                    <a:p>
                      <a:pPr algn="r" fontAlgn="b"/>
                      <a:r>
                        <a:rPr lang="tr-TR" sz="800" u="none" strike="noStrike" kern="1200">
                          <a:solidFill>
                            <a:schemeClr val="dk1"/>
                          </a:solidFill>
                          <a:effectLst/>
                          <a:latin typeface="+mn-lt"/>
                          <a:ea typeface="+mn-ea"/>
                          <a:cs typeface="+mn-cs"/>
                        </a:rPr>
                        <a:t>207</a:t>
                      </a:r>
                    </a:p>
                  </a:txBody>
                  <a:tcPr marL="0" marR="0" marT="0" marB="0" anchor="b"/>
                </a:tc>
                <a:extLst>
                  <a:ext uri="{0D108BD9-81ED-4DB2-BD59-A6C34878D82A}">
                    <a16:rowId xmlns:a16="http://schemas.microsoft.com/office/drawing/2014/main" val="2999157761"/>
                  </a:ext>
                </a:extLst>
              </a:tr>
              <a:tr h="197427">
                <a:tc>
                  <a:txBody>
                    <a:bodyPr/>
                    <a:lstStyle/>
                    <a:p>
                      <a:pPr algn="l" rtl="0" fontAlgn="ctr"/>
                      <a:r>
                        <a:rPr lang="tr-TR" sz="800" u="none" strike="noStrike">
                          <a:effectLst/>
                        </a:rPr>
                        <a:t>2018-1</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dirty="0">
                          <a:solidFill>
                            <a:schemeClr val="dk1"/>
                          </a:solidFill>
                          <a:effectLst/>
                          <a:latin typeface="+mn-lt"/>
                          <a:ea typeface="+mn-ea"/>
                          <a:cs typeface="+mn-cs"/>
                        </a:rPr>
                        <a:t>3091</a:t>
                      </a:r>
                    </a:p>
                  </a:txBody>
                  <a:tcPr marL="0" marR="0" marT="0" marB="0" anchor="b"/>
                </a:tc>
                <a:tc>
                  <a:txBody>
                    <a:bodyPr/>
                    <a:lstStyle/>
                    <a:p>
                      <a:pPr algn="r" fontAlgn="b"/>
                      <a:r>
                        <a:rPr lang="tr-TR" sz="800" u="none" strike="noStrike" kern="1200">
                          <a:solidFill>
                            <a:schemeClr val="dk1"/>
                          </a:solidFill>
                          <a:effectLst/>
                          <a:latin typeface="+mn-lt"/>
                          <a:ea typeface="+mn-ea"/>
                          <a:cs typeface="+mn-cs"/>
                        </a:rPr>
                        <a:t>1438</a:t>
                      </a:r>
                    </a:p>
                  </a:txBody>
                  <a:tcPr marL="0" marR="0" marT="0" marB="0" anchor="b"/>
                </a:tc>
                <a:tc>
                  <a:txBody>
                    <a:bodyPr/>
                    <a:lstStyle/>
                    <a:p>
                      <a:pPr algn="r" fontAlgn="b"/>
                      <a:r>
                        <a:rPr lang="tr-TR" sz="800" u="none" strike="noStrike" kern="1200">
                          <a:solidFill>
                            <a:schemeClr val="dk1"/>
                          </a:solidFill>
                          <a:effectLst/>
                          <a:latin typeface="+mn-lt"/>
                          <a:ea typeface="+mn-ea"/>
                          <a:cs typeface="+mn-cs"/>
                        </a:rPr>
                        <a:t>448</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422</a:t>
                      </a:r>
                    </a:p>
                  </a:txBody>
                  <a:tcPr marL="0" marR="0" marT="0" marB="0" anchor="b"/>
                </a:tc>
                <a:tc>
                  <a:txBody>
                    <a:bodyPr/>
                    <a:lstStyle/>
                    <a:p>
                      <a:pPr algn="r" fontAlgn="b"/>
                      <a:r>
                        <a:rPr lang="tr-TR" sz="800" u="none" strike="noStrike" kern="1200">
                          <a:solidFill>
                            <a:schemeClr val="dk1"/>
                          </a:solidFill>
                          <a:effectLst/>
                          <a:latin typeface="+mn-lt"/>
                          <a:ea typeface="+mn-ea"/>
                          <a:cs typeface="+mn-cs"/>
                        </a:rPr>
                        <a:t>136</a:t>
                      </a:r>
                    </a:p>
                  </a:txBody>
                  <a:tcPr marL="0" marR="0" marT="0" marB="0" anchor="b"/>
                </a:tc>
                <a:extLst>
                  <a:ext uri="{0D108BD9-81ED-4DB2-BD59-A6C34878D82A}">
                    <a16:rowId xmlns:a16="http://schemas.microsoft.com/office/drawing/2014/main" val="2674700363"/>
                  </a:ext>
                </a:extLst>
              </a:tr>
              <a:tr h="197427">
                <a:tc>
                  <a:txBody>
                    <a:bodyPr/>
                    <a:lstStyle/>
                    <a:p>
                      <a:pPr algn="l" rtl="0" fontAlgn="ctr"/>
                      <a:r>
                        <a:rPr lang="tr-TR" sz="800" u="none" strike="noStrike">
                          <a:effectLst/>
                        </a:rPr>
                        <a:t>2018-2</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dirty="0">
                          <a:solidFill>
                            <a:schemeClr val="dk1"/>
                          </a:solidFill>
                          <a:effectLst/>
                          <a:latin typeface="+mn-lt"/>
                          <a:ea typeface="+mn-ea"/>
                          <a:cs typeface="+mn-cs"/>
                        </a:rPr>
                        <a:t>4594</a:t>
                      </a:r>
                    </a:p>
                  </a:txBody>
                  <a:tcPr marL="0" marR="0" marT="0" marB="0" anchor="b"/>
                </a:tc>
                <a:tc>
                  <a:txBody>
                    <a:bodyPr/>
                    <a:lstStyle/>
                    <a:p>
                      <a:pPr algn="r" fontAlgn="b"/>
                      <a:r>
                        <a:rPr lang="tr-TR" sz="800" u="none" strike="noStrike" kern="1200">
                          <a:solidFill>
                            <a:schemeClr val="dk1"/>
                          </a:solidFill>
                          <a:effectLst/>
                          <a:latin typeface="+mn-lt"/>
                          <a:ea typeface="+mn-ea"/>
                          <a:cs typeface="+mn-cs"/>
                        </a:rPr>
                        <a:t>1833</a:t>
                      </a:r>
                    </a:p>
                  </a:txBody>
                  <a:tcPr marL="0" marR="0" marT="0" marB="0" anchor="b"/>
                </a:tc>
                <a:tc>
                  <a:txBody>
                    <a:bodyPr/>
                    <a:lstStyle/>
                    <a:p>
                      <a:pPr algn="r" fontAlgn="b"/>
                      <a:r>
                        <a:rPr lang="tr-TR" sz="800" u="none" strike="noStrike" kern="1200">
                          <a:solidFill>
                            <a:schemeClr val="dk1"/>
                          </a:solidFill>
                          <a:effectLst/>
                          <a:latin typeface="+mn-lt"/>
                          <a:ea typeface="+mn-ea"/>
                          <a:cs typeface="+mn-cs"/>
                        </a:rPr>
                        <a:t>564</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553</a:t>
                      </a:r>
                    </a:p>
                  </a:txBody>
                  <a:tcPr marL="0" marR="0" marT="0" marB="0" anchor="b"/>
                </a:tc>
                <a:tc>
                  <a:txBody>
                    <a:bodyPr/>
                    <a:lstStyle/>
                    <a:p>
                      <a:pPr algn="r" fontAlgn="b"/>
                      <a:r>
                        <a:rPr lang="tr-TR" sz="800" u="none" strike="noStrike" kern="1200">
                          <a:solidFill>
                            <a:schemeClr val="dk1"/>
                          </a:solidFill>
                          <a:effectLst/>
                          <a:latin typeface="+mn-lt"/>
                          <a:ea typeface="+mn-ea"/>
                          <a:cs typeface="+mn-cs"/>
                        </a:rPr>
                        <a:t>137</a:t>
                      </a:r>
                    </a:p>
                  </a:txBody>
                  <a:tcPr marL="0" marR="0" marT="0" marB="0" anchor="b"/>
                </a:tc>
                <a:extLst>
                  <a:ext uri="{0D108BD9-81ED-4DB2-BD59-A6C34878D82A}">
                    <a16:rowId xmlns:a16="http://schemas.microsoft.com/office/drawing/2014/main" val="2935096347"/>
                  </a:ext>
                </a:extLst>
              </a:tr>
              <a:tr h="197427">
                <a:tc>
                  <a:txBody>
                    <a:bodyPr/>
                    <a:lstStyle/>
                    <a:p>
                      <a:pPr algn="l" rtl="0" fontAlgn="ctr"/>
                      <a:r>
                        <a:rPr lang="tr-TR" sz="800" u="none" strike="noStrike">
                          <a:effectLst/>
                        </a:rPr>
                        <a:t>2019-1</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dirty="0">
                          <a:solidFill>
                            <a:schemeClr val="dk1"/>
                          </a:solidFill>
                          <a:effectLst/>
                          <a:latin typeface="+mn-lt"/>
                          <a:ea typeface="+mn-ea"/>
                          <a:cs typeface="+mn-cs"/>
                        </a:rPr>
                        <a:t>4194</a:t>
                      </a:r>
                    </a:p>
                  </a:txBody>
                  <a:tcPr marL="0" marR="0" marT="0" marB="0" anchor="b"/>
                </a:tc>
                <a:tc>
                  <a:txBody>
                    <a:bodyPr/>
                    <a:lstStyle/>
                    <a:p>
                      <a:pPr algn="r" fontAlgn="b"/>
                      <a:r>
                        <a:rPr lang="tr-TR" sz="800" u="none" strike="noStrike" kern="1200">
                          <a:solidFill>
                            <a:schemeClr val="dk1"/>
                          </a:solidFill>
                          <a:effectLst/>
                          <a:latin typeface="+mn-lt"/>
                          <a:ea typeface="+mn-ea"/>
                          <a:cs typeface="+mn-cs"/>
                        </a:rPr>
                        <a:t>1589</a:t>
                      </a:r>
                    </a:p>
                  </a:txBody>
                  <a:tcPr marL="0" marR="0" marT="0" marB="0" anchor="b"/>
                </a:tc>
                <a:tc>
                  <a:txBody>
                    <a:bodyPr/>
                    <a:lstStyle/>
                    <a:p>
                      <a:pPr algn="r" fontAlgn="b"/>
                      <a:r>
                        <a:rPr lang="tr-TR" sz="800" u="none" strike="noStrike" kern="1200">
                          <a:solidFill>
                            <a:schemeClr val="dk1"/>
                          </a:solidFill>
                          <a:effectLst/>
                          <a:latin typeface="+mn-lt"/>
                          <a:ea typeface="+mn-ea"/>
                          <a:cs typeface="+mn-cs"/>
                        </a:rPr>
                        <a:t>397</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395</a:t>
                      </a:r>
                    </a:p>
                  </a:txBody>
                  <a:tcPr marL="0" marR="0" marT="0" marB="0" anchor="b"/>
                </a:tc>
                <a:tc>
                  <a:txBody>
                    <a:bodyPr/>
                    <a:lstStyle/>
                    <a:p>
                      <a:pPr algn="r" fontAlgn="b"/>
                      <a:r>
                        <a:rPr lang="tr-TR" sz="800" u="none" strike="noStrike" kern="1200">
                          <a:solidFill>
                            <a:schemeClr val="dk1"/>
                          </a:solidFill>
                          <a:effectLst/>
                          <a:latin typeface="+mn-lt"/>
                          <a:ea typeface="+mn-ea"/>
                          <a:cs typeface="+mn-cs"/>
                        </a:rPr>
                        <a:t>151</a:t>
                      </a:r>
                    </a:p>
                  </a:txBody>
                  <a:tcPr marL="0" marR="0" marT="0" marB="0" anchor="b"/>
                </a:tc>
                <a:extLst>
                  <a:ext uri="{0D108BD9-81ED-4DB2-BD59-A6C34878D82A}">
                    <a16:rowId xmlns:a16="http://schemas.microsoft.com/office/drawing/2014/main" val="1661359804"/>
                  </a:ext>
                </a:extLst>
              </a:tr>
              <a:tr h="197427">
                <a:tc>
                  <a:txBody>
                    <a:bodyPr/>
                    <a:lstStyle/>
                    <a:p>
                      <a:pPr algn="l" rtl="0" fontAlgn="ctr"/>
                      <a:r>
                        <a:rPr lang="tr-TR" sz="800" u="none" strike="noStrike">
                          <a:effectLst/>
                        </a:rPr>
                        <a:t>2019-2</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dirty="0">
                          <a:solidFill>
                            <a:schemeClr val="dk1"/>
                          </a:solidFill>
                          <a:effectLst/>
                          <a:latin typeface="+mn-lt"/>
                          <a:ea typeface="+mn-ea"/>
                          <a:cs typeface="+mn-cs"/>
                        </a:rPr>
                        <a:t>3289</a:t>
                      </a:r>
                    </a:p>
                  </a:txBody>
                  <a:tcPr marL="0" marR="0" marT="0" marB="0" anchor="b"/>
                </a:tc>
                <a:tc>
                  <a:txBody>
                    <a:bodyPr/>
                    <a:lstStyle/>
                    <a:p>
                      <a:pPr algn="r" fontAlgn="b"/>
                      <a:r>
                        <a:rPr lang="tr-TR" sz="800" u="none" strike="noStrike" kern="1200">
                          <a:solidFill>
                            <a:schemeClr val="dk1"/>
                          </a:solidFill>
                          <a:effectLst/>
                          <a:latin typeface="+mn-lt"/>
                          <a:ea typeface="+mn-ea"/>
                          <a:cs typeface="+mn-cs"/>
                        </a:rPr>
                        <a:t>1297</a:t>
                      </a:r>
                    </a:p>
                  </a:txBody>
                  <a:tcPr marL="0" marR="0" marT="0" marB="0" anchor="b"/>
                </a:tc>
                <a:tc>
                  <a:txBody>
                    <a:bodyPr/>
                    <a:lstStyle/>
                    <a:p>
                      <a:pPr algn="r" fontAlgn="b"/>
                      <a:r>
                        <a:rPr lang="tr-TR" sz="800" u="none" strike="noStrike" kern="1200">
                          <a:solidFill>
                            <a:schemeClr val="dk1"/>
                          </a:solidFill>
                          <a:effectLst/>
                          <a:latin typeface="+mn-lt"/>
                          <a:ea typeface="+mn-ea"/>
                          <a:cs typeface="+mn-cs"/>
                        </a:rPr>
                        <a:t>366</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362</a:t>
                      </a:r>
                    </a:p>
                  </a:txBody>
                  <a:tcPr marL="0" marR="0" marT="0" marB="0" anchor="b"/>
                </a:tc>
                <a:tc>
                  <a:txBody>
                    <a:bodyPr/>
                    <a:lstStyle/>
                    <a:p>
                      <a:pPr algn="r" fontAlgn="b"/>
                      <a:r>
                        <a:rPr lang="tr-TR" sz="800" u="none" strike="noStrike" kern="1200">
                          <a:solidFill>
                            <a:schemeClr val="dk1"/>
                          </a:solidFill>
                          <a:effectLst/>
                          <a:latin typeface="+mn-lt"/>
                          <a:ea typeface="+mn-ea"/>
                          <a:cs typeface="+mn-cs"/>
                        </a:rPr>
                        <a:t>138</a:t>
                      </a:r>
                    </a:p>
                  </a:txBody>
                  <a:tcPr marL="0" marR="0" marT="0" marB="0" anchor="b"/>
                </a:tc>
                <a:extLst>
                  <a:ext uri="{0D108BD9-81ED-4DB2-BD59-A6C34878D82A}">
                    <a16:rowId xmlns:a16="http://schemas.microsoft.com/office/drawing/2014/main" val="2000037211"/>
                  </a:ext>
                </a:extLst>
              </a:tr>
              <a:tr h="197427">
                <a:tc>
                  <a:txBody>
                    <a:bodyPr/>
                    <a:lstStyle/>
                    <a:p>
                      <a:pPr algn="l" rtl="0" fontAlgn="ctr"/>
                      <a:r>
                        <a:rPr lang="tr-TR" sz="800" u="none" strike="noStrike">
                          <a:effectLst/>
                        </a:rPr>
                        <a:t>2020-1</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dirty="0">
                          <a:solidFill>
                            <a:schemeClr val="dk1"/>
                          </a:solidFill>
                          <a:effectLst/>
                          <a:latin typeface="+mn-lt"/>
                          <a:ea typeface="+mn-ea"/>
                          <a:cs typeface="+mn-cs"/>
                        </a:rPr>
                        <a:t>4494</a:t>
                      </a:r>
                    </a:p>
                  </a:txBody>
                  <a:tcPr marL="0" marR="0" marT="0" marB="0" anchor="b"/>
                </a:tc>
                <a:tc>
                  <a:txBody>
                    <a:bodyPr/>
                    <a:lstStyle/>
                    <a:p>
                      <a:pPr algn="r" fontAlgn="b"/>
                      <a:r>
                        <a:rPr lang="tr-TR" sz="800" u="none" strike="noStrike" kern="1200">
                          <a:solidFill>
                            <a:schemeClr val="dk1"/>
                          </a:solidFill>
                          <a:effectLst/>
                          <a:latin typeface="+mn-lt"/>
                          <a:ea typeface="+mn-ea"/>
                          <a:cs typeface="+mn-cs"/>
                        </a:rPr>
                        <a:t>1522</a:t>
                      </a:r>
                    </a:p>
                  </a:txBody>
                  <a:tcPr marL="0" marR="0" marT="0" marB="0" anchor="b"/>
                </a:tc>
                <a:tc>
                  <a:txBody>
                    <a:bodyPr/>
                    <a:lstStyle/>
                    <a:p>
                      <a:pPr algn="r" fontAlgn="b"/>
                      <a:r>
                        <a:rPr lang="tr-TR" sz="800" u="none" strike="noStrike" kern="1200">
                          <a:solidFill>
                            <a:schemeClr val="dk1"/>
                          </a:solidFill>
                          <a:effectLst/>
                          <a:latin typeface="+mn-lt"/>
                          <a:ea typeface="+mn-ea"/>
                          <a:cs typeface="+mn-cs"/>
                        </a:rPr>
                        <a:t>473</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472</a:t>
                      </a:r>
                    </a:p>
                  </a:txBody>
                  <a:tcPr marL="0" marR="0" marT="0" marB="0" anchor="b"/>
                </a:tc>
                <a:tc>
                  <a:txBody>
                    <a:bodyPr/>
                    <a:lstStyle/>
                    <a:p>
                      <a:pPr algn="r" fontAlgn="b"/>
                      <a:r>
                        <a:rPr lang="tr-TR" sz="800" u="none" strike="noStrike" kern="1200">
                          <a:solidFill>
                            <a:schemeClr val="dk1"/>
                          </a:solidFill>
                          <a:effectLst/>
                          <a:latin typeface="+mn-lt"/>
                          <a:ea typeface="+mn-ea"/>
                          <a:cs typeface="+mn-cs"/>
                        </a:rPr>
                        <a:t>145</a:t>
                      </a:r>
                    </a:p>
                  </a:txBody>
                  <a:tcPr marL="0" marR="0" marT="0" marB="0" anchor="b"/>
                </a:tc>
                <a:extLst>
                  <a:ext uri="{0D108BD9-81ED-4DB2-BD59-A6C34878D82A}">
                    <a16:rowId xmlns:a16="http://schemas.microsoft.com/office/drawing/2014/main" val="2010608658"/>
                  </a:ext>
                </a:extLst>
              </a:tr>
              <a:tr h="197427">
                <a:tc>
                  <a:txBody>
                    <a:bodyPr/>
                    <a:lstStyle/>
                    <a:p>
                      <a:pPr algn="l" rtl="0" fontAlgn="ctr"/>
                      <a:r>
                        <a:rPr lang="tr-TR" sz="800" u="none" strike="noStrike">
                          <a:effectLst/>
                        </a:rPr>
                        <a:t>2020-2</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a:solidFill>
                            <a:schemeClr val="dk1"/>
                          </a:solidFill>
                          <a:effectLst/>
                          <a:latin typeface="+mn-lt"/>
                          <a:ea typeface="+mn-ea"/>
                          <a:cs typeface="+mn-cs"/>
                        </a:rPr>
                        <a:t>2569</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981</a:t>
                      </a:r>
                    </a:p>
                  </a:txBody>
                  <a:tcPr marL="0" marR="0" marT="0" marB="0" anchor="b"/>
                </a:tc>
                <a:tc>
                  <a:txBody>
                    <a:bodyPr/>
                    <a:lstStyle/>
                    <a:p>
                      <a:pPr algn="r" fontAlgn="b"/>
                      <a:r>
                        <a:rPr lang="tr-TR" sz="800" u="none" strike="noStrike" kern="1200">
                          <a:solidFill>
                            <a:schemeClr val="dk1"/>
                          </a:solidFill>
                          <a:effectLst/>
                          <a:latin typeface="+mn-lt"/>
                          <a:ea typeface="+mn-ea"/>
                          <a:cs typeface="+mn-cs"/>
                        </a:rPr>
                        <a:t>345</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340</a:t>
                      </a:r>
                    </a:p>
                  </a:txBody>
                  <a:tcPr marL="0" marR="0" marT="0" marB="0" anchor="b"/>
                </a:tc>
                <a:tc>
                  <a:txBody>
                    <a:bodyPr/>
                    <a:lstStyle/>
                    <a:p>
                      <a:pPr algn="r" fontAlgn="b"/>
                      <a:r>
                        <a:rPr lang="tr-TR" sz="800" u="none" strike="noStrike" kern="1200">
                          <a:solidFill>
                            <a:schemeClr val="dk1"/>
                          </a:solidFill>
                          <a:effectLst/>
                          <a:latin typeface="+mn-lt"/>
                          <a:ea typeface="+mn-ea"/>
                          <a:cs typeface="+mn-cs"/>
                        </a:rPr>
                        <a:t>127</a:t>
                      </a:r>
                    </a:p>
                  </a:txBody>
                  <a:tcPr marL="0" marR="0" marT="0" marB="0" anchor="b"/>
                </a:tc>
                <a:extLst>
                  <a:ext uri="{0D108BD9-81ED-4DB2-BD59-A6C34878D82A}">
                    <a16:rowId xmlns:a16="http://schemas.microsoft.com/office/drawing/2014/main" val="1431807086"/>
                  </a:ext>
                </a:extLst>
              </a:tr>
              <a:tr h="197427">
                <a:tc>
                  <a:txBody>
                    <a:bodyPr/>
                    <a:lstStyle/>
                    <a:p>
                      <a:pPr algn="l" rtl="0" fontAlgn="ctr"/>
                      <a:r>
                        <a:rPr lang="tr-TR" sz="800" u="none" strike="noStrike">
                          <a:effectLst/>
                        </a:rPr>
                        <a:t>2021-1</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a:solidFill>
                            <a:schemeClr val="dk1"/>
                          </a:solidFill>
                          <a:effectLst/>
                          <a:latin typeface="+mn-lt"/>
                          <a:ea typeface="+mn-ea"/>
                          <a:cs typeface="+mn-cs"/>
                        </a:rPr>
                        <a:t>2395</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1114</a:t>
                      </a:r>
                    </a:p>
                  </a:txBody>
                  <a:tcPr marL="0" marR="0" marT="0" marB="0" anchor="b"/>
                </a:tc>
                <a:tc>
                  <a:txBody>
                    <a:bodyPr/>
                    <a:lstStyle/>
                    <a:p>
                      <a:pPr algn="r" fontAlgn="b"/>
                      <a:r>
                        <a:rPr lang="tr-TR" sz="800" u="none" strike="noStrike" kern="1200">
                          <a:solidFill>
                            <a:schemeClr val="dk1"/>
                          </a:solidFill>
                          <a:effectLst/>
                          <a:latin typeface="+mn-lt"/>
                          <a:ea typeface="+mn-ea"/>
                          <a:cs typeface="+mn-cs"/>
                        </a:rPr>
                        <a:t>309</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305</a:t>
                      </a:r>
                    </a:p>
                  </a:txBody>
                  <a:tcPr marL="0" marR="0" marT="0" marB="0" anchor="b"/>
                </a:tc>
                <a:tc>
                  <a:txBody>
                    <a:bodyPr/>
                    <a:lstStyle/>
                    <a:p>
                      <a:pPr algn="r" fontAlgn="b"/>
                      <a:r>
                        <a:rPr lang="tr-TR" sz="800" u="none" strike="noStrike" kern="1200">
                          <a:solidFill>
                            <a:schemeClr val="dk1"/>
                          </a:solidFill>
                          <a:effectLst/>
                          <a:latin typeface="+mn-lt"/>
                          <a:ea typeface="+mn-ea"/>
                          <a:cs typeface="+mn-cs"/>
                        </a:rPr>
                        <a:t>112</a:t>
                      </a:r>
                    </a:p>
                  </a:txBody>
                  <a:tcPr marL="0" marR="0" marT="0" marB="0" anchor="b"/>
                </a:tc>
                <a:extLst>
                  <a:ext uri="{0D108BD9-81ED-4DB2-BD59-A6C34878D82A}">
                    <a16:rowId xmlns:a16="http://schemas.microsoft.com/office/drawing/2014/main" val="1044358530"/>
                  </a:ext>
                </a:extLst>
              </a:tr>
              <a:tr h="197427">
                <a:tc>
                  <a:txBody>
                    <a:bodyPr/>
                    <a:lstStyle/>
                    <a:p>
                      <a:pPr algn="l" rtl="0" fontAlgn="ctr"/>
                      <a:r>
                        <a:rPr lang="tr-TR" sz="800" u="none" strike="noStrike">
                          <a:effectLst/>
                        </a:rPr>
                        <a:t>2021-Yeşil</a:t>
                      </a:r>
                      <a:endParaRPr lang="tr-TR" sz="800" b="1" i="0" u="none" strike="noStrike">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dirty="0">
                          <a:solidFill>
                            <a:schemeClr val="dk1"/>
                          </a:solidFill>
                          <a:effectLst/>
                          <a:latin typeface="+mn-lt"/>
                          <a:ea typeface="+mn-ea"/>
                          <a:cs typeface="+mn-cs"/>
                        </a:rPr>
                        <a:t>969</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446</a:t>
                      </a:r>
                    </a:p>
                  </a:txBody>
                  <a:tcPr marL="0" marR="0" marT="0" marB="0" anchor="b"/>
                </a:tc>
                <a:tc>
                  <a:txBody>
                    <a:bodyPr/>
                    <a:lstStyle/>
                    <a:p>
                      <a:pPr algn="r" fontAlgn="b"/>
                      <a:r>
                        <a:rPr lang="tr-TR" sz="800" u="none" strike="noStrike" kern="1200">
                          <a:solidFill>
                            <a:schemeClr val="dk1"/>
                          </a:solidFill>
                          <a:effectLst/>
                          <a:latin typeface="+mn-lt"/>
                          <a:ea typeface="+mn-ea"/>
                          <a:cs typeface="+mn-cs"/>
                        </a:rPr>
                        <a:t>171</a:t>
                      </a:r>
                    </a:p>
                  </a:txBody>
                  <a:tcPr marL="0" marR="0" marT="0" marB="0" anchor="b"/>
                </a:tc>
                <a:tc>
                  <a:txBody>
                    <a:bodyPr/>
                    <a:lstStyle/>
                    <a:p>
                      <a:pPr algn="r" fontAlgn="b"/>
                      <a:r>
                        <a:rPr lang="tr-TR" sz="800" u="none" strike="noStrike" kern="1200">
                          <a:solidFill>
                            <a:schemeClr val="dk1"/>
                          </a:solidFill>
                          <a:effectLst/>
                          <a:latin typeface="+mn-lt"/>
                          <a:ea typeface="+mn-ea"/>
                          <a:cs typeface="+mn-cs"/>
                        </a:rPr>
                        <a:t>168</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41</a:t>
                      </a:r>
                    </a:p>
                  </a:txBody>
                  <a:tcPr marL="0" marR="0" marT="0" marB="0" anchor="b"/>
                </a:tc>
                <a:extLst>
                  <a:ext uri="{0D108BD9-81ED-4DB2-BD59-A6C34878D82A}">
                    <a16:rowId xmlns:a16="http://schemas.microsoft.com/office/drawing/2014/main" val="690365838"/>
                  </a:ext>
                </a:extLst>
              </a:tr>
              <a:tr h="197427">
                <a:tc>
                  <a:txBody>
                    <a:bodyPr/>
                    <a:lstStyle/>
                    <a:p>
                      <a:pPr algn="l" rtl="0" fontAlgn="ctr"/>
                      <a:r>
                        <a:rPr lang="tr-TR" sz="800" u="none" strike="noStrike" dirty="0">
                          <a:effectLst/>
                        </a:rPr>
                        <a:t>2022-1</a:t>
                      </a:r>
                      <a:endParaRPr lang="tr-TR" sz="800" b="1" i="0" u="none" strike="noStrike" dirty="0">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a:solidFill>
                            <a:schemeClr val="dk1"/>
                          </a:solidFill>
                          <a:effectLst/>
                          <a:latin typeface="+mn-lt"/>
                          <a:ea typeface="+mn-ea"/>
                          <a:cs typeface="+mn-cs"/>
                        </a:rPr>
                        <a:t>2182</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844</a:t>
                      </a:r>
                    </a:p>
                  </a:txBody>
                  <a:tcPr marL="0" marR="0" marT="0" marB="0" anchor="b"/>
                </a:tc>
                <a:tc>
                  <a:txBody>
                    <a:bodyPr/>
                    <a:lstStyle/>
                    <a:p>
                      <a:pPr algn="r" fontAlgn="b"/>
                      <a:r>
                        <a:rPr lang="tr-TR" sz="800" u="none" strike="noStrike" kern="1200">
                          <a:solidFill>
                            <a:schemeClr val="dk1"/>
                          </a:solidFill>
                          <a:effectLst/>
                          <a:latin typeface="+mn-lt"/>
                          <a:ea typeface="+mn-ea"/>
                          <a:cs typeface="+mn-cs"/>
                        </a:rPr>
                        <a:t>321</a:t>
                      </a:r>
                    </a:p>
                  </a:txBody>
                  <a:tcPr marL="0" marR="0" marT="0" marB="0" anchor="b"/>
                </a:tc>
                <a:tc>
                  <a:txBody>
                    <a:bodyPr/>
                    <a:lstStyle/>
                    <a:p>
                      <a:pPr algn="r" fontAlgn="b"/>
                      <a:r>
                        <a:rPr lang="tr-TR" sz="800" u="none" strike="noStrike" kern="1200">
                          <a:solidFill>
                            <a:schemeClr val="dk1"/>
                          </a:solidFill>
                          <a:effectLst/>
                          <a:latin typeface="+mn-lt"/>
                          <a:ea typeface="+mn-ea"/>
                          <a:cs typeface="+mn-cs"/>
                        </a:rPr>
                        <a:t>320</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128</a:t>
                      </a:r>
                    </a:p>
                  </a:txBody>
                  <a:tcPr marL="0" marR="0" marT="0" marB="0" anchor="b"/>
                </a:tc>
                <a:extLst>
                  <a:ext uri="{0D108BD9-81ED-4DB2-BD59-A6C34878D82A}">
                    <a16:rowId xmlns:a16="http://schemas.microsoft.com/office/drawing/2014/main" val="2086240008"/>
                  </a:ext>
                </a:extLst>
              </a:tr>
              <a:tr h="197427">
                <a:tc>
                  <a:txBody>
                    <a:bodyPr/>
                    <a:lstStyle/>
                    <a:p>
                      <a:pPr algn="l" rtl="0" fontAlgn="ctr"/>
                      <a:r>
                        <a:rPr lang="tr-TR" sz="800" b="1" i="0" u="none" strike="noStrike" dirty="0" smtClean="0">
                          <a:solidFill>
                            <a:srgbClr val="FFFFFF"/>
                          </a:solidFill>
                          <a:effectLst/>
                          <a:latin typeface="Calibri" panose="020F0502020204030204" pitchFamily="34" charset="0"/>
                        </a:rPr>
                        <a:t>2022-2</a:t>
                      </a:r>
                      <a:endParaRPr lang="tr-TR" sz="800" b="1" i="0" u="none" strike="noStrike" dirty="0">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a:solidFill>
                            <a:schemeClr val="dk1"/>
                          </a:solidFill>
                          <a:effectLst/>
                          <a:latin typeface="+mn-lt"/>
                          <a:ea typeface="+mn-ea"/>
                          <a:cs typeface="+mn-cs"/>
                        </a:rPr>
                        <a:t>984</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457</a:t>
                      </a:r>
                    </a:p>
                  </a:txBody>
                  <a:tcPr marL="0" marR="0" marT="0" marB="0" anchor="b"/>
                </a:tc>
                <a:tc>
                  <a:txBody>
                    <a:bodyPr/>
                    <a:lstStyle/>
                    <a:p>
                      <a:pPr algn="r" fontAlgn="b"/>
                      <a:r>
                        <a:rPr lang="tr-TR" sz="800" u="none" strike="noStrike" kern="1200">
                          <a:solidFill>
                            <a:schemeClr val="dk1"/>
                          </a:solidFill>
                          <a:effectLst/>
                          <a:latin typeface="+mn-lt"/>
                          <a:ea typeface="+mn-ea"/>
                          <a:cs typeface="+mn-cs"/>
                        </a:rPr>
                        <a:t>217</a:t>
                      </a:r>
                    </a:p>
                  </a:txBody>
                  <a:tcPr marL="0" marR="0" marT="0" marB="0" anchor="b"/>
                </a:tc>
                <a:tc>
                  <a:txBody>
                    <a:bodyPr/>
                    <a:lstStyle/>
                    <a:p>
                      <a:pPr algn="r" fontAlgn="b"/>
                      <a:r>
                        <a:rPr lang="tr-TR" sz="800" u="none" strike="noStrike" kern="1200">
                          <a:solidFill>
                            <a:schemeClr val="dk1"/>
                          </a:solidFill>
                          <a:effectLst/>
                          <a:latin typeface="+mn-lt"/>
                          <a:ea typeface="+mn-ea"/>
                          <a:cs typeface="+mn-cs"/>
                        </a:rPr>
                        <a:t>217</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67</a:t>
                      </a:r>
                    </a:p>
                  </a:txBody>
                  <a:tcPr marL="0" marR="0" marT="0" marB="0" anchor="b"/>
                </a:tc>
                <a:extLst>
                  <a:ext uri="{0D108BD9-81ED-4DB2-BD59-A6C34878D82A}">
                    <a16:rowId xmlns:a16="http://schemas.microsoft.com/office/drawing/2014/main" val="2245490637"/>
                  </a:ext>
                </a:extLst>
              </a:tr>
              <a:tr h="197427">
                <a:tc>
                  <a:txBody>
                    <a:bodyPr/>
                    <a:lstStyle/>
                    <a:p>
                      <a:pPr algn="l" rtl="0" fontAlgn="ctr"/>
                      <a:r>
                        <a:rPr lang="tr-TR" sz="800" b="1" i="0" u="none" strike="noStrike" dirty="0" smtClean="0">
                          <a:solidFill>
                            <a:srgbClr val="FFFFFF"/>
                          </a:solidFill>
                          <a:effectLst/>
                          <a:latin typeface="Calibri" panose="020F0502020204030204" pitchFamily="34" charset="0"/>
                        </a:rPr>
                        <a:t>2023-1 (1812)</a:t>
                      </a:r>
                      <a:endParaRPr lang="tr-TR" sz="800" b="1" i="0" u="none" strike="noStrike" dirty="0">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a:solidFill>
                            <a:schemeClr val="dk1"/>
                          </a:solidFill>
                          <a:effectLst/>
                          <a:latin typeface="+mn-lt"/>
                          <a:ea typeface="+mn-ea"/>
                          <a:cs typeface="+mn-cs"/>
                        </a:rPr>
                        <a:t>2885</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1453</a:t>
                      </a:r>
                    </a:p>
                  </a:txBody>
                  <a:tcPr marL="0" marR="0" marT="0" marB="0" anchor="b"/>
                </a:tc>
                <a:tc>
                  <a:txBody>
                    <a:bodyPr/>
                    <a:lstStyle/>
                    <a:p>
                      <a:pPr algn="r" fontAlgn="b"/>
                      <a:r>
                        <a:rPr lang="tr-TR" sz="800" u="none" strike="noStrike" kern="1200">
                          <a:solidFill>
                            <a:schemeClr val="dk1"/>
                          </a:solidFill>
                          <a:effectLst/>
                          <a:latin typeface="+mn-lt"/>
                          <a:ea typeface="+mn-ea"/>
                          <a:cs typeface="+mn-cs"/>
                        </a:rPr>
                        <a:t>517</a:t>
                      </a:r>
                    </a:p>
                  </a:txBody>
                  <a:tcPr marL="0" marR="0" marT="0" marB="0" anchor="b"/>
                </a:tc>
                <a:tc>
                  <a:txBody>
                    <a:bodyPr/>
                    <a:lstStyle/>
                    <a:p>
                      <a:pPr algn="r" fontAlgn="b"/>
                      <a:r>
                        <a:rPr lang="tr-TR" sz="800" u="none" strike="noStrike" kern="1200">
                          <a:solidFill>
                            <a:schemeClr val="dk1"/>
                          </a:solidFill>
                          <a:effectLst/>
                          <a:latin typeface="+mn-lt"/>
                          <a:ea typeface="+mn-ea"/>
                          <a:cs typeface="+mn-cs"/>
                        </a:rPr>
                        <a:t>515</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138</a:t>
                      </a:r>
                    </a:p>
                  </a:txBody>
                  <a:tcPr marL="0" marR="0" marT="0" marB="0" anchor="b"/>
                </a:tc>
                <a:extLst>
                  <a:ext uri="{0D108BD9-81ED-4DB2-BD59-A6C34878D82A}">
                    <a16:rowId xmlns:a16="http://schemas.microsoft.com/office/drawing/2014/main" val="1375576086"/>
                  </a:ext>
                </a:extLst>
              </a:tr>
              <a:tr h="197427">
                <a:tc>
                  <a:txBody>
                    <a:bodyPr/>
                    <a:lstStyle/>
                    <a:p>
                      <a:pPr algn="l" rtl="0" fontAlgn="ctr"/>
                      <a:r>
                        <a:rPr lang="tr-TR" sz="800" b="1" i="0" u="none" strike="noStrike" dirty="0" smtClean="0">
                          <a:solidFill>
                            <a:srgbClr val="FFFFFF"/>
                          </a:solidFill>
                          <a:effectLst/>
                          <a:latin typeface="Calibri" panose="020F0502020204030204" pitchFamily="34" charset="0"/>
                        </a:rPr>
                        <a:t>2024-1 (1812)</a:t>
                      </a:r>
                      <a:endParaRPr lang="tr-TR" sz="800" b="1" i="0" u="none" strike="noStrike" dirty="0">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a:solidFill>
                            <a:schemeClr val="dk1"/>
                          </a:solidFill>
                          <a:effectLst/>
                          <a:latin typeface="+mn-lt"/>
                          <a:ea typeface="+mn-ea"/>
                          <a:cs typeface="+mn-cs"/>
                        </a:rPr>
                        <a:t>1917</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994</a:t>
                      </a:r>
                    </a:p>
                  </a:txBody>
                  <a:tcPr marL="0" marR="0" marT="0" marB="0" anchor="b"/>
                </a:tc>
                <a:tc>
                  <a:txBody>
                    <a:bodyPr/>
                    <a:lstStyle/>
                    <a:p>
                      <a:pPr algn="r" fontAlgn="b"/>
                      <a:r>
                        <a:rPr lang="tr-TR" sz="800" u="none" strike="noStrike" kern="1200">
                          <a:solidFill>
                            <a:schemeClr val="dk1"/>
                          </a:solidFill>
                          <a:effectLst/>
                          <a:latin typeface="+mn-lt"/>
                          <a:ea typeface="+mn-ea"/>
                          <a:cs typeface="+mn-cs"/>
                        </a:rPr>
                        <a:t>366</a:t>
                      </a:r>
                    </a:p>
                  </a:txBody>
                  <a:tcPr marL="0" marR="0" marT="0" marB="0" anchor="b"/>
                </a:tc>
                <a:tc>
                  <a:txBody>
                    <a:bodyPr/>
                    <a:lstStyle/>
                    <a:p>
                      <a:pPr algn="r" fontAlgn="b"/>
                      <a:r>
                        <a:rPr lang="tr-TR" sz="800" u="none" strike="noStrike" kern="1200">
                          <a:solidFill>
                            <a:schemeClr val="dk1"/>
                          </a:solidFill>
                          <a:effectLst/>
                          <a:latin typeface="+mn-lt"/>
                          <a:ea typeface="+mn-ea"/>
                          <a:cs typeface="+mn-cs"/>
                        </a:rPr>
                        <a:t>362</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100</a:t>
                      </a:r>
                    </a:p>
                  </a:txBody>
                  <a:tcPr marL="0" marR="0" marT="0" marB="0" anchor="b"/>
                </a:tc>
                <a:extLst>
                  <a:ext uri="{0D108BD9-81ED-4DB2-BD59-A6C34878D82A}">
                    <a16:rowId xmlns:a16="http://schemas.microsoft.com/office/drawing/2014/main" val="3001693386"/>
                  </a:ext>
                </a:extLst>
              </a:tr>
              <a:tr h="19742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800" b="1" i="0" u="none" strike="noStrike" dirty="0" smtClean="0">
                          <a:solidFill>
                            <a:srgbClr val="FFFFFF"/>
                          </a:solidFill>
                          <a:effectLst/>
                          <a:latin typeface="Calibri" panose="020F0502020204030204" pitchFamily="34" charset="0"/>
                        </a:rPr>
                        <a:t>2024-2 (1812)</a:t>
                      </a:r>
                    </a:p>
                  </a:txBody>
                  <a:tcPr marL="6350" marR="6350" marT="6350" marB="0" anchor="ctr"/>
                </a:tc>
                <a:tc>
                  <a:txBody>
                    <a:bodyPr/>
                    <a:lstStyle/>
                    <a:p>
                      <a:pPr algn="r" fontAlgn="b"/>
                      <a:r>
                        <a:rPr lang="tr-TR" sz="800" u="none" strike="noStrike" kern="1200" dirty="0">
                          <a:solidFill>
                            <a:schemeClr val="dk1"/>
                          </a:solidFill>
                          <a:effectLst/>
                          <a:latin typeface="+mn-lt"/>
                          <a:ea typeface="+mn-ea"/>
                          <a:cs typeface="+mn-cs"/>
                        </a:rPr>
                        <a:t>1768</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821</a:t>
                      </a:r>
                    </a:p>
                  </a:txBody>
                  <a:tcPr marL="0" marR="0" marT="0" marB="0" anchor="b"/>
                </a:tc>
                <a:tc>
                  <a:txBody>
                    <a:bodyPr/>
                    <a:lstStyle/>
                    <a:p>
                      <a:pPr algn="r" fontAlgn="b"/>
                      <a:r>
                        <a:rPr lang="tr-TR" sz="800" u="none" strike="noStrike" kern="1200">
                          <a:solidFill>
                            <a:schemeClr val="dk1"/>
                          </a:solidFill>
                          <a:effectLst/>
                          <a:latin typeface="+mn-lt"/>
                          <a:ea typeface="+mn-ea"/>
                          <a:cs typeface="+mn-cs"/>
                        </a:rPr>
                        <a:t>344</a:t>
                      </a:r>
                    </a:p>
                  </a:txBody>
                  <a:tcPr marL="0" marR="0" marT="0" marB="0" anchor="b"/>
                </a:tc>
                <a:tc>
                  <a:txBody>
                    <a:bodyPr/>
                    <a:lstStyle/>
                    <a:p>
                      <a:pPr algn="r" fontAlgn="b"/>
                      <a:r>
                        <a:rPr lang="tr-TR" sz="800" u="none" strike="noStrike" kern="1200">
                          <a:solidFill>
                            <a:schemeClr val="dk1"/>
                          </a:solidFill>
                          <a:effectLst/>
                          <a:latin typeface="+mn-lt"/>
                          <a:ea typeface="+mn-ea"/>
                          <a:cs typeface="+mn-cs"/>
                        </a:rPr>
                        <a:t>343</a:t>
                      </a:r>
                    </a:p>
                  </a:txBody>
                  <a:tcPr marL="0" marR="0" marT="0" marB="0" anchor="b"/>
                </a:tc>
                <a:tc>
                  <a:txBody>
                    <a:bodyPr/>
                    <a:lstStyle/>
                    <a:p>
                      <a:pPr algn="l" fontAlgn="b"/>
                      <a:r>
                        <a:rPr lang="tr-TR" sz="800" u="none" strike="noStrike" kern="1200" dirty="0">
                          <a:solidFill>
                            <a:schemeClr val="dk1"/>
                          </a:solidFill>
                          <a:effectLst/>
                          <a:latin typeface="+mn-lt"/>
                          <a:ea typeface="+mn-ea"/>
                          <a:cs typeface="+mn-cs"/>
                        </a:rPr>
                        <a:t> </a:t>
                      </a:r>
                    </a:p>
                  </a:txBody>
                  <a:tcPr marL="0" marR="0" marT="0" marB="0" anchor="b"/>
                </a:tc>
                <a:extLst>
                  <a:ext uri="{0D108BD9-81ED-4DB2-BD59-A6C34878D82A}">
                    <a16:rowId xmlns:a16="http://schemas.microsoft.com/office/drawing/2014/main" val="3666647036"/>
                  </a:ext>
                </a:extLst>
              </a:tr>
              <a:tr h="197427">
                <a:tc>
                  <a:txBody>
                    <a:bodyPr/>
                    <a:lstStyle/>
                    <a:p>
                      <a:pPr algn="l" rtl="0" fontAlgn="ctr"/>
                      <a:r>
                        <a:rPr lang="tr-TR" sz="800" u="none" strike="noStrike" dirty="0">
                          <a:effectLst/>
                        </a:rPr>
                        <a:t>TOPLAM</a:t>
                      </a:r>
                      <a:endParaRPr lang="tr-TR" sz="800" b="1" i="0" u="none" strike="noStrike" dirty="0">
                        <a:solidFill>
                          <a:srgbClr val="FFFFFF"/>
                        </a:solidFill>
                        <a:effectLst/>
                        <a:latin typeface="Calibri" panose="020F0502020204030204" pitchFamily="34" charset="0"/>
                      </a:endParaRPr>
                    </a:p>
                  </a:txBody>
                  <a:tcPr marL="6350" marR="6350" marT="6350" marB="0" anchor="ctr"/>
                </a:tc>
                <a:tc>
                  <a:txBody>
                    <a:bodyPr/>
                    <a:lstStyle/>
                    <a:p>
                      <a:pPr algn="r" fontAlgn="b"/>
                      <a:r>
                        <a:rPr lang="tr-TR" sz="800" u="none" strike="noStrike" kern="1200" dirty="0">
                          <a:solidFill>
                            <a:schemeClr val="dk1"/>
                          </a:solidFill>
                          <a:effectLst/>
                          <a:latin typeface="+mn-lt"/>
                          <a:ea typeface="+mn-ea"/>
                          <a:cs typeface="+mn-cs"/>
                        </a:rPr>
                        <a:t>48666</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22111</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7188</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7099</a:t>
                      </a:r>
                    </a:p>
                  </a:txBody>
                  <a:tcPr marL="0" marR="0" marT="0" marB="0" anchor="b"/>
                </a:tc>
                <a:tc>
                  <a:txBody>
                    <a:bodyPr/>
                    <a:lstStyle/>
                    <a:p>
                      <a:pPr algn="r" fontAlgn="b"/>
                      <a:r>
                        <a:rPr lang="tr-TR" sz="800" u="none" strike="noStrike" kern="1200" dirty="0">
                          <a:solidFill>
                            <a:schemeClr val="dk1"/>
                          </a:solidFill>
                          <a:effectLst/>
                          <a:latin typeface="+mn-lt"/>
                          <a:ea typeface="+mn-ea"/>
                          <a:cs typeface="+mn-cs"/>
                        </a:rPr>
                        <a:t>2378</a:t>
                      </a:r>
                    </a:p>
                  </a:txBody>
                  <a:tcPr marL="0" marR="0" marT="0" marB="0" anchor="b"/>
                </a:tc>
                <a:extLst>
                  <a:ext uri="{0D108BD9-81ED-4DB2-BD59-A6C34878D82A}">
                    <a16:rowId xmlns:a16="http://schemas.microsoft.com/office/drawing/2014/main" val="1014890837"/>
                  </a:ext>
                </a:extLst>
              </a:tr>
            </a:tbl>
          </a:graphicData>
        </a:graphic>
      </p:graphicFrame>
      <p:pic>
        <p:nvPicPr>
          <p:cNvPr id="4" name="Resim 3"/>
          <p:cNvPicPr>
            <a:picLocks noChangeAspect="1"/>
          </p:cNvPicPr>
          <p:nvPr/>
        </p:nvPicPr>
        <p:blipFill rotWithShape="1">
          <a:blip r:embed="rId4"/>
          <a:srcRect l="18279" t="45627" r="39301" b="29713"/>
          <a:stretch/>
        </p:blipFill>
        <p:spPr>
          <a:xfrm>
            <a:off x="5421081" y="799346"/>
            <a:ext cx="6605580" cy="2160000"/>
          </a:xfrm>
          <a:prstGeom prst="rect">
            <a:avLst/>
          </a:prstGeom>
        </p:spPr>
      </p:pic>
    </p:spTree>
    <p:extLst>
      <p:ext uri="{BB962C8B-B14F-4D97-AF65-F5344CB8AC3E}">
        <p14:creationId xmlns:p14="http://schemas.microsoft.com/office/powerpoint/2010/main" val="2679510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p:cNvSpPr txBox="1">
            <a:spLocks/>
          </p:cNvSpPr>
          <p:nvPr/>
        </p:nvSpPr>
        <p:spPr>
          <a:xfrm>
            <a:off x="1286719" y="4450504"/>
            <a:ext cx="9618562" cy="21075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4000" dirty="0">
                <a:solidFill>
                  <a:srgbClr val="E20613"/>
                </a:solidFill>
                <a:latin typeface="Arial" panose="020B0604020202020204" pitchFamily="34" charset="0"/>
                <a:ea typeface="+mn-ea"/>
                <a:cs typeface="Arial" panose="020B0604020202020204" pitchFamily="34" charset="0"/>
              </a:rPr>
              <a:t>DESTEK PROGRAMLARINDAKİ YENİLİKLER</a:t>
            </a:r>
          </a:p>
        </p:txBody>
      </p:sp>
    </p:spTree>
    <p:extLst>
      <p:ext uri="{BB962C8B-B14F-4D97-AF65-F5344CB8AC3E}">
        <p14:creationId xmlns:p14="http://schemas.microsoft.com/office/powerpoint/2010/main" val="2015466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 name="Title 1"/>
          <p:cNvSpPr txBox="1">
            <a:spLocks/>
          </p:cNvSpPr>
          <p:nvPr/>
        </p:nvSpPr>
        <p:spPr>
          <a:xfrm>
            <a:off x="311819" y="0"/>
            <a:ext cx="11417968" cy="706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tr-TR" sz="3000" b="1" dirty="0">
                <a:solidFill>
                  <a:srgbClr val="E20613"/>
                </a:solidFill>
                <a:latin typeface="Arial" panose="020B0604020202020204" pitchFamily="34" charset="0"/>
                <a:cs typeface="Arial" panose="020B0604020202020204" pitchFamily="34" charset="0"/>
              </a:rPr>
              <a:t>TEYDEB </a:t>
            </a:r>
            <a:r>
              <a:rPr lang="tr-TR" sz="3000" b="1" dirty="0">
                <a:solidFill>
                  <a:srgbClr val="E42A32"/>
                </a:solidFill>
                <a:latin typeface="Arial" panose="020B0604020202020204" pitchFamily="34" charset="0"/>
                <a:cs typeface="Arial" panose="020B0604020202020204" pitchFamily="34" charset="0"/>
              </a:rPr>
              <a:t>Organizasyonu</a:t>
            </a:r>
          </a:p>
        </p:txBody>
      </p:sp>
      <p:sp>
        <p:nvSpPr>
          <p:cNvPr id="5" name="Dikdörtgen 4"/>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7" name="Grup 26"/>
          <p:cNvGrpSpPr/>
          <p:nvPr/>
        </p:nvGrpSpPr>
        <p:grpSpPr>
          <a:xfrm>
            <a:off x="560102" y="1092705"/>
            <a:ext cx="3101413" cy="2261301"/>
            <a:chOff x="422787" y="706438"/>
            <a:chExt cx="3106994" cy="2233407"/>
          </a:xfrm>
        </p:grpSpPr>
        <p:sp>
          <p:nvSpPr>
            <p:cNvPr id="23" name="Dikdörtgen 22"/>
            <p:cNvSpPr/>
            <p:nvPr/>
          </p:nvSpPr>
          <p:spPr>
            <a:xfrm>
              <a:off x="422787" y="706438"/>
              <a:ext cx="3106994" cy="2233407"/>
            </a:xfrm>
            <a:prstGeom prst="rect">
              <a:avLst/>
            </a:prstGeom>
            <a:solidFill>
              <a:srgbClr val="041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489354" y="784045"/>
              <a:ext cx="2965655" cy="2068363"/>
            </a:xfrm>
            <a:custGeom>
              <a:avLst/>
              <a:gdLst/>
              <a:ahLst/>
              <a:cxnLst/>
              <a:rect l="l" t="t" r="r" b="b"/>
              <a:pathLst>
                <a:path w="3702575" h="2031325">
                  <a:moveTo>
                    <a:pt x="3030646" y="1864995"/>
                  </a:moveTo>
                  <a:cubicBezTo>
                    <a:pt x="3033176" y="1864995"/>
                    <a:pt x="3035272" y="1865603"/>
                    <a:pt x="3036934" y="1866818"/>
                  </a:cubicBezTo>
                  <a:cubicBezTo>
                    <a:pt x="3038596" y="1868034"/>
                    <a:pt x="3039948" y="1869658"/>
                    <a:pt x="3040989" y="1871692"/>
                  </a:cubicBezTo>
                  <a:cubicBezTo>
                    <a:pt x="3042031" y="1873726"/>
                    <a:pt x="3042763" y="1876058"/>
                    <a:pt x="3043185" y="1878687"/>
                  </a:cubicBezTo>
                  <a:cubicBezTo>
                    <a:pt x="3043606" y="1881317"/>
                    <a:pt x="3043817" y="1884045"/>
                    <a:pt x="3043817" y="1886873"/>
                  </a:cubicBezTo>
                  <a:cubicBezTo>
                    <a:pt x="3043817" y="1889403"/>
                    <a:pt x="3043569" y="1891933"/>
                    <a:pt x="3043073" y="1894463"/>
                  </a:cubicBezTo>
                  <a:cubicBezTo>
                    <a:pt x="3042577" y="1896993"/>
                    <a:pt x="3041771" y="1899250"/>
                    <a:pt x="3040655" y="1901235"/>
                  </a:cubicBezTo>
                  <a:cubicBezTo>
                    <a:pt x="3039538" y="1903219"/>
                    <a:pt x="3038137" y="1904831"/>
                    <a:pt x="3036450" y="1906072"/>
                  </a:cubicBezTo>
                  <a:cubicBezTo>
                    <a:pt x="3034763" y="1907312"/>
                    <a:pt x="3032705" y="1907932"/>
                    <a:pt x="3030274" y="1907932"/>
                  </a:cubicBezTo>
                  <a:cubicBezTo>
                    <a:pt x="3027645" y="1907932"/>
                    <a:pt x="3025127" y="1907052"/>
                    <a:pt x="3022721" y="1905290"/>
                  </a:cubicBezTo>
                  <a:cubicBezTo>
                    <a:pt x="3020315" y="1903529"/>
                    <a:pt x="3017797" y="1900962"/>
                    <a:pt x="3015168" y="1897589"/>
                  </a:cubicBezTo>
                  <a:lnTo>
                    <a:pt x="3015168" y="1875562"/>
                  </a:lnTo>
                  <a:cubicBezTo>
                    <a:pt x="3016656" y="1873578"/>
                    <a:pt x="3018070" y="1871916"/>
                    <a:pt x="3019409" y="1870576"/>
                  </a:cubicBezTo>
                  <a:cubicBezTo>
                    <a:pt x="3020749" y="1869237"/>
                    <a:pt x="3022051" y="1868145"/>
                    <a:pt x="3023316" y="1867302"/>
                  </a:cubicBezTo>
                  <a:cubicBezTo>
                    <a:pt x="3024581" y="1866459"/>
                    <a:pt x="3025809" y="1865863"/>
                    <a:pt x="3027000" y="1865516"/>
                  </a:cubicBezTo>
                  <a:cubicBezTo>
                    <a:pt x="3028190" y="1865169"/>
                    <a:pt x="3029405" y="1864995"/>
                    <a:pt x="3030646" y="1864995"/>
                  </a:cubicBezTo>
                  <a:close/>
                  <a:moveTo>
                    <a:pt x="2399466" y="1863805"/>
                  </a:moveTo>
                  <a:cubicBezTo>
                    <a:pt x="2402591" y="1863805"/>
                    <a:pt x="2405183" y="1864375"/>
                    <a:pt x="2407242" y="1865516"/>
                  </a:cubicBezTo>
                  <a:cubicBezTo>
                    <a:pt x="2409301" y="1866657"/>
                    <a:pt x="2410950" y="1868245"/>
                    <a:pt x="2412191" y="1870279"/>
                  </a:cubicBezTo>
                  <a:cubicBezTo>
                    <a:pt x="2413431" y="1872313"/>
                    <a:pt x="2414311" y="1874706"/>
                    <a:pt x="2414832" y="1877460"/>
                  </a:cubicBezTo>
                  <a:cubicBezTo>
                    <a:pt x="2415353" y="1880213"/>
                    <a:pt x="2415614" y="1883227"/>
                    <a:pt x="2415614" y="1886501"/>
                  </a:cubicBezTo>
                  <a:cubicBezTo>
                    <a:pt x="2415614" y="1890023"/>
                    <a:pt x="2415291" y="1893161"/>
                    <a:pt x="2414646" y="1895914"/>
                  </a:cubicBezTo>
                  <a:cubicBezTo>
                    <a:pt x="2414001" y="1898668"/>
                    <a:pt x="2413009" y="1901012"/>
                    <a:pt x="2411670" y="1902946"/>
                  </a:cubicBezTo>
                  <a:cubicBezTo>
                    <a:pt x="2410330" y="1904881"/>
                    <a:pt x="2408619" y="1906357"/>
                    <a:pt x="2406535" y="1907374"/>
                  </a:cubicBezTo>
                  <a:cubicBezTo>
                    <a:pt x="2404451" y="1908391"/>
                    <a:pt x="2401996" y="1908900"/>
                    <a:pt x="2399168" y="1908900"/>
                  </a:cubicBezTo>
                  <a:cubicBezTo>
                    <a:pt x="2396092" y="1908900"/>
                    <a:pt x="2393513" y="1908341"/>
                    <a:pt x="2391429" y="1907225"/>
                  </a:cubicBezTo>
                  <a:cubicBezTo>
                    <a:pt x="2389345" y="1906109"/>
                    <a:pt x="2387696" y="1904534"/>
                    <a:pt x="2386480" y="1902500"/>
                  </a:cubicBezTo>
                  <a:cubicBezTo>
                    <a:pt x="2385265" y="1900466"/>
                    <a:pt x="2384385" y="1898072"/>
                    <a:pt x="2383839" y="1895319"/>
                  </a:cubicBezTo>
                  <a:cubicBezTo>
                    <a:pt x="2383293" y="1892566"/>
                    <a:pt x="2383020" y="1889552"/>
                    <a:pt x="2383020" y="1886278"/>
                  </a:cubicBezTo>
                  <a:cubicBezTo>
                    <a:pt x="2383020" y="1882755"/>
                    <a:pt x="2383355" y="1879618"/>
                    <a:pt x="2384025" y="1876864"/>
                  </a:cubicBezTo>
                  <a:cubicBezTo>
                    <a:pt x="2384695" y="1874111"/>
                    <a:pt x="2385699" y="1871754"/>
                    <a:pt x="2387039" y="1869795"/>
                  </a:cubicBezTo>
                  <a:cubicBezTo>
                    <a:pt x="2388378" y="1867835"/>
                    <a:pt x="2390090" y="1866347"/>
                    <a:pt x="2392173" y="1865330"/>
                  </a:cubicBezTo>
                  <a:cubicBezTo>
                    <a:pt x="2394257" y="1864313"/>
                    <a:pt x="2396688" y="1863805"/>
                    <a:pt x="2399466" y="1863805"/>
                  </a:cubicBezTo>
                  <a:close/>
                  <a:moveTo>
                    <a:pt x="2275641" y="1863805"/>
                  </a:moveTo>
                  <a:cubicBezTo>
                    <a:pt x="2278766" y="1863805"/>
                    <a:pt x="2281358" y="1864375"/>
                    <a:pt x="2283417" y="1865516"/>
                  </a:cubicBezTo>
                  <a:cubicBezTo>
                    <a:pt x="2285476" y="1866657"/>
                    <a:pt x="2287125" y="1868245"/>
                    <a:pt x="2288366" y="1870279"/>
                  </a:cubicBezTo>
                  <a:cubicBezTo>
                    <a:pt x="2289606" y="1872313"/>
                    <a:pt x="2290486" y="1874706"/>
                    <a:pt x="2291007" y="1877460"/>
                  </a:cubicBezTo>
                  <a:cubicBezTo>
                    <a:pt x="2291528" y="1880213"/>
                    <a:pt x="2291789" y="1883227"/>
                    <a:pt x="2291789" y="1886501"/>
                  </a:cubicBezTo>
                  <a:cubicBezTo>
                    <a:pt x="2291789" y="1890023"/>
                    <a:pt x="2291466" y="1893161"/>
                    <a:pt x="2290821" y="1895914"/>
                  </a:cubicBezTo>
                  <a:cubicBezTo>
                    <a:pt x="2290176" y="1898668"/>
                    <a:pt x="2289184" y="1901012"/>
                    <a:pt x="2287845" y="1902946"/>
                  </a:cubicBezTo>
                  <a:cubicBezTo>
                    <a:pt x="2286505" y="1904881"/>
                    <a:pt x="2284794" y="1906357"/>
                    <a:pt x="2282710" y="1907374"/>
                  </a:cubicBezTo>
                  <a:cubicBezTo>
                    <a:pt x="2280626" y="1908391"/>
                    <a:pt x="2278171" y="1908900"/>
                    <a:pt x="2275343" y="1908900"/>
                  </a:cubicBezTo>
                  <a:cubicBezTo>
                    <a:pt x="2272267" y="1908900"/>
                    <a:pt x="2269688" y="1908341"/>
                    <a:pt x="2267604" y="1907225"/>
                  </a:cubicBezTo>
                  <a:cubicBezTo>
                    <a:pt x="2265520" y="1906109"/>
                    <a:pt x="2263871" y="1904534"/>
                    <a:pt x="2262655" y="1902500"/>
                  </a:cubicBezTo>
                  <a:cubicBezTo>
                    <a:pt x="2261440" y="1900466"/>
                    <a:pt x="2260560" y="1898072"/>
                    <a:pt x="2260014" y="1895319"/>
                  </a:cubicBezTo>
                  <a:cubicBezTo>
                    <a:pt x="2259468" y="1892566"/>
                    <a:pt x="2259195" y="1889552"/>
                    <a:pt x="2259195" y="1886278"/>
                  </a:cubicBezTo>
                  <a:cubicBezTo>
                    <a:pt x="2259195" y="1882755"/>
                    <a:pt x="2259530" y="1879618"/>
                    <a:pt x="2260200" y="1876864"/>
                  </a:cubicBezTo>
                  <a:cubicBezTo>
                    <a:pt x="2260870" y="1874111"/>
                    <a:pt x="2261874" y="1871754"/>
                    <a:pt x="2263214" y="1869795"/>
                  </a:cubicBezTo>
                  <a:cubicBezTo>
                    <a:pt x="2264553" y="1867835"/>
                    <a:pt x="2266265" y="1866347"/>
                    <a:pt x="2268348" y="1865330"/>
                  </a:cubicBezTo>
                  <a:cubicBezTo>
                    <a:pt x="2270432" y="1864313"/>
                    <a:pt x="2272863" y="1863805"/>
                    <a:pt x="2275641" y="1863805"/>
                  </a:cubicBezTo>
                  <a:close/>
                  <a:moveTo>
                    <a:pt x="1666041" y="1863805"/>
                  </a:moveTo>
                  <a:cubicBezTo>
                    <a:pt x="1669166" y="1863805"/>
                    <a:pt x="1671758" y="1864375"/>
                    <a:pt x="1673817" y="1865516"/>
                  </a:cubicBezTo>
                  <a:cubicBezTo>
                    <a:pt x="1675876" y="1866657"/>
                    <a:pt x="1677525" y="1868245"/>
                    <a:pt x="1678766" y="1870279"/>
                  </a:cubicBezTo>
                  <a:cubicBezTo>
                    <a:pt x="1680006" y="1872313"/>
                    <a:pt x="1680886" y="1874706"/>
                    <a:pt x="1681407" y="1877460"/>
                  </a:cubicBezTo>
                  <a:cubicBezTo>
                    <a:pt x="1681928" y="1880213"/>
                    <a:pt x="1682189" y="1883227"/>
                    <a:pt x="1682189" y="1886501"/>
                  </a:cubicBezTo>
                  <a:cubicBezTo>
                    <a:pt x="1682189" y="1890023"/>
                    <a:pt x="1681866" y="1893161"/>
                    <a:pt x="1681221" y="1895914"/>
                  </a:cubicBezTo>
                  <a:cubicBezTo>
                    <a:pt x="1680576" y="1898668"/>
                    <a:pt x="1679584" y="1901012"/>
                    <a:pt x="1678245" y="1902946"/>
                  </a:cubicBezTo>
                  <a:cubicBezTo>
                    <a:pt x="1676905" y="1904881"/>
                    <a:pt x="1675194" y="1906357"/>
                    <a:pt x="1673110" y="1907374"/>
                  </a:cubicBezTo>
                  <a:cubicBezTo>
                    <a:pt x="1671026" y="1908391"/>
                    <a:pt x="1668571" y="1908900"/>
                    <a:pt x="1665743" y="1908900"/>
                  </a:cubicBezTo>
                  <a:cubicBezTo>
                    <a:pt x="1662667" y="1908900"/>
                    <a:pt x="1660088" y="1908341"/>
                    <a:pt x="1658004" y="1907225"/>
                  </a:cubicBezTo>
                  <a:cubicBezTo>
                    <a:pt x="1655920" y="1906109"/>
                    <a:pt x="1654271" y="1904534"/>
                    <a:pt x="1653055" y="1902500"/>
                  </a:cubicBezTo>
                  <a:cubicBezTo>
                    <a:pt x="1651840" y="1900466"/>
                    <a:pt x="1650959" y="1898072"/>
                    <a:pt x="1650414" y="1895319"/>
                  </a:cubicBezTo>
                  <a:cubicBezTo>
                    <a:pt x="1649868" y="1892566"/>
                    <a:pt x="1649595" y="1889552"/>
                    <a:pt x="1649595" y="1886278"/>
                  </a:cubicBezTo>
                  <a:cubicBezTo>
                    <a:pt x="1649595" y="1882755"/>
                    <a:pt x="1649930" y="1879618"/>
                    <a:pt x="1650600" y="1876864"/>
                  </a:cubicBezTo>
                  <a:cubicBezTo>
                    <a:pt x="1651269" y="1874111"/>
                    <a:pt x="1652274" y="1871754"/>
                    <a:pt x="1653614" y="1869795"/>
                  </a:cubicBezTo>
                  <a:cubicBezTo>
                    <a:pt x="1654953" y="1867835"/>
                    <a:pt x="1656665" y="1866347"/>
                    <a:pt x="1658748" y="1865330"/>
                  </a:cubicBezTo>
                  <a:cubicBezTo>
                    <a:pt x="1660832" y="1864313"/>
                    <a:pt x="1663263" y="1863805"/>
                    <a:pt x="1666041" y="1863805"/>
                  </a:cubicBezTo>
                  <a:close/>
                  <a:moveTo>
                    <a:pt x="2587808" y="1862242"/>
                  </a:moveTo>
                  <a:cubicBezTo>
                    <a:pt x="2592521" y="1862242"/>
                    <a:pt x="2596005" y="1863743"/>
                    <a:pt x="2598263" y="1866744"/>
                  </a:cubicBezTo>
                  <a:cubicBezTo>
                    <a:pt x="2600520" y="1869745"/>
                    <a:pt x="2601574" y="1873875"/>
                    <a:pt x="2601426" y="1879134"/>
                  </a:cubicBezTo>
                  <a:lnTo>
                    <a:pt x="2573446" y="1879134"/>
                  </a:lnTo>
                  <a:cubicBezTo>
                    <a:pt x="2573545" y="1876802"/>
                    <a:pt x="2573905" y="1874607"/>
                    <a:pt x="2574525" y="1872548"/>
                  </a:cubicBezTo>
                  <a:cubicBezTo>
                    <a:pt x="2575145" y="1870489"/>
                    <a:pt x="2576038" y="1868703"/>
                    <a:pt x="2577204" y="1867190"/>
                  </a:cubicBezTo>
                  <a:cubicBezTo>
                    <a:pt x="2578369" y="1865677"/>
                    <a:pt x="2579833" y="1864474"/>
                    <a:pt x="2581594" y="1863581"/>
                  </a:cubicBezTo>
                  <a:cubicBezTo>
                    <a:pt x="2583355" y="1862688"/>
                    <a:pt x="2585426" y="1862242"/>
                    <a:pt x="2587808" y="1862242"/>
                  </a:cubicBezTo>
                  <a:close/>
                  <a:moveTo>
                    <a:pt x="2035358" y="1862242"/>
                  </a:moveTo>
                  <a:cubicBezTo>
                    <a:pt x="2040071" y="1862242"/>
                    <a:pt x="2043556" y="1863743"/>
                    <a:pt x="2045813" y="1866744"/>
                  </a:cubicBezTo>
                  <a:cubicBezTo>
                    <a:pt x="2048070" y="1869745"/>
                    <a:pt x="2049124" y="1873875"/>
                    <a:pt x="2048976" y="1879134"/>
                  </a:cubicBezTo>
                  <a:lnTo>
                    <a:pt x="2020996" y="1879134"/>
                  </a:lnTo>
                  <a:cubicBezTo>
                    <a:pt x="2021095" y="1876802"/>
                    <a:pt x="2021455" y="1874607"/>
                    <a:pt x="2022075" y="1872548"/>
                  </a:cubicBezTo>
                  <a:cubicBezTo>
                    <a:pt x="2022695" y="1870489"/>
                    <a:pt x="2023588" y="1868703"/>
                    <a:pt x="2024754" y="1867190"/>
                  </a:cubicBezTo>
                  <a:cubicBezTo>
                    <a:pt x="2025920" y="1865677"/>
                    <a:pt x="2027383" y="1864474"/>
                    <a:pt x="2029144" y="1863581"/>
                  </a:cubicBezTo>
                  <a:cubicBezTo>
                    <a:pt x="2030905" y="1862688"/>
                    <a:pt x="2032977" y="1862242"/>
                    <a:pt x="2035358" y="1862242"/>
                  </a:cubicBezTo>
                  <a:close/>
                  <a:moveTo>
                    <a:pt x="1397183" y="1862242"/>
                  </a:moveTo>
                  <a:cubicBezTo>
                    <a:pt x="1401896" y="1862242"/>
                    <a:pt x="1405381" y="1863743"/>
                    <a:pt x="1407638" y="1866744"/>
                  </a:cubicBezTo>
                  <a:cubicBezTo>
                    <a:pt x="1409895" y="1869745"/>
                    <a:pt x="1410949" y="1873875"/>
                    <a:pt x="1410800" y="1879134"/>
                  </a:cubicBezTo>
                  <a:lnTo>
                    <a:pt x="1382821" y="1879134"/>
                  </a:lnTo>
                  <a:cubicBezTo>
                    <a:pt x="1382920" y="1876802"/>
                    <a:pt x="1383280" y="1874607"/>
                    <a:pt x="1383900" y="1872548"/>
                  </a:cubicBezTo>
                  <a:cubicBezTo>
                    <a:pt x="1384520" y="1870489"/>
                    <a:pt x="1385413" y="1868703"/>
                    <a:pt x="1386579" y="1867190"/>
                  </a:cubicBezTo>
                  <a:cubicBezTo>
                    <a:pt x="1387745" y="1865677"/>
                    <a:pt x="1389208" y="1864474"/>
                    <a:pt x="1390969" y="1863581"/>
                  </a:cubicBezTo>
                  <a:cubicBezTo>
                    <a:pt x="1392730" y="1862688"/>
                    <a:pt x="1394802" y="1862242"/>
                    <a:pt x="1397183" y="1862242"/>
                  </a:cubicBezTo>
                  <a:close/>
                  <a:moveTo>
                    <a:pt x="1178108" y="1862242"/>
                  </a:moveTo>
                  <a:cubicBezTo>
                    <a:pt x="1182821" y="1862242"/>
                    <a:pt x="1186306" y="1863743"/>
                    <a:pt x="1188563" y="1866744"/>
                  </a:cubicBezTo>
                  <a:cubicBezTo>
                    <a:pt x="1190820" y="1869745"/>
                    <a:pt x="1191874" y="1873875"/>
                    <a:pt x="1191725" y="1879134"/>
                  </a:cubicBezTo>
                  <a:lnTo>
                    <a:pt x="1163746" y="1879134"/>
                  </a:lnTo>
                  <a:cubicBezTo>
                    <a:pt x="1163845" y="1876802"/>
                    <a:pt x="1164205" y="1874607"/>
                    <a:pt x="1164825" y="1872548"/>
                  </a:cubicBezTo>
                  <a:cubicBezTo>
                    <a:pt x="1165445" y="1870489"/>
                    <a:pt x="1166338" y="1868703"/>
                    <a:pt x="1167504" y="1867190"/>
                  </a:cubicBezTo>
                  <a:cubicBezTo>
                    <a:pt x="1168670" y="1865677"/>
                    <a:pt x="1170133" y="1864474"/>
                    <a:pt x="1171894" y="1863581"/>
                  </a:cubicBezTo>
                  <a:cubicBezTo>
                    <a:pt x="1173655" y="1862688"/>
                    <a:pt x="1175726" y="1862242"/>
                    <a:pt x="1178108" y="1862242"/>
                  </a:cubicBezTo>
                  <a:close/>
                  <a:moveTo>
                    <a:pt x="692333" y="1862242"/>
                  </a:moveTo>
                  <a:cubicBezTo>
                    <a:pt x="697046" y="1862242"/>
                    <a:pt x="700531" y="1863743"/>
                    <a:pt x="702788" y="1866744"/>
                  </a:cubicBezTo>
                  <a:cubicBezTo>
                    <a:pt x="705045" y="1869745"/>
                    <a:pt x="706099" y="1873875"/>
                    <a:pt x="705951" y="1879134"/>
                  </a:cubicBezTo>
                  <a:lnTo>
                    <a:pt x="677971" y="1879134"/>
                  </a:lnTo>
                  <a:cubicBezTo>
                    <a:pt x="678070" y="1876802"/>
                    <a:pt x="678430" y="1874607"/>
                    <a:pt x="679050" y="1872548"/>
                  </a:cubicBezTo>
                  <a:cubicBezTo>
                    <a:pt x="679670" y="1870489"/>
                    <a:pt x="680563" y="1868703"/>
                    <a:pt x="681729" y="1867190"/>
                  </a:cubicBezTo>
                  <a:cubicBezTo>
                    <a:pt x="682895" y="1865677"/>
                    <a:pt x="684358" y="1864474"/>
                    <a:pt x="686119" y="1863581"/>
                  </a:cubicBezTo>
                  <a:cubicBezTo>
                    <a:pt x="687880" y="1862688"/>
                    <a:pt x="689951" y="1862242"/>
                    <a:pt x="692333" y="1862242"/>
                  </a:cubicBezTo>
                  <a:close/>
                  <a:moveTo>
                    <a:pt x="3091070" y="1850261"/>
                  </a:moveTo>
                  <a:cubicBezTo>
                    <a:pt x="3089284" y="1850261"/>
                    <a:pt x="3087783" y="1850323"/>
                    <a:pt x="3086568" y="1850447"/>
                  </a:cubicBezTo>
                  <a:cubicBezTo>
                    <a:pt x="3085353" y="1850571"/>
                    <a:pt x="3084385" y="1850757"/>
                    <a:pt x="3083666" y="1851005"/>
                  </a:cubicBezTo>
                  <a:cubicBezTo>
                    <a:pt x="3082946" y="1851253"/>
                    <a:pt x="3082451" y="1851563"/>
                    <a:pt x="3082178" y="1851936"/>
                  </a:cubicBezTo>
                  <a:cubicBezTo>
                    <a:pt x="3081905" y="1852308"/>
                    <a:pt x="3081768" y="1852742"/>
                    <a:pt x="3081768" y="1853238"/>
                  </a:cubicBezTo>
                  <a:lnTo>
                    <a:pt x="3081768" y="1893868"/>
                  </a:lnTo>
                  <a:cubicBezTo>
                    <a:pt x="3081768" y="1898928"/>
                    <a:pt x="3082178" y="1903157"/>
                    <a:pt x="3082996" y="1906555"/>
                  </a:cubicBezTo>
                  <a:cubicBezTo>
                    <a:pt x="3083815" y="1909954"/>
                    <a:pt x="3085179" y="1912943"/>
                    <a:pt x="3087089" y="1915522"/>
                  </a:cubicBezTo>
                  <a:cubicBezTo>
                    <a:pt x="3088999" y="1918102"/>
                    <a:pt x="3091504" y="1920136"/>
                    <a:pt x="3094605" y="1921624"/>
                  </a:cubicBezTo>
                  <a:cubicBezTo>
                    <a:pt x="3097705" y="1923113"/>
                    <a:pt x="3101538" y="1923857"/>
                    <a:pt x="3106102" y="1923857"/>
                  </a:cubicBezTo>
                  <a:cubicBezTo>
                    <a:pt x="3110170" y="1923857"/>
                    <a:pt x="3114101" y="1922865"/>
                    <a:pt x="3117896" y="1920880"/>
                  </a:cubicBezTo>
                  <a:cubicBezTo>
                    <a:pt x="3121691" y="1918896"/>
                    <a:pt x="3125425" y="1915919"/>
                    <a:pt x="3129096" y="1911950"/>
                  </a:cubicBezTo>
                  <a:lnTo>
                    <a:pt x="3129096" y="1919615"/>
                  </a:lnTo>
                  <a:cubicBezTo>
                    <a:pt x="3129096" y="1920111"/>
                    <a:pt x="3129220" y="1920545"/>
                    <a:pt x="3129468" y="1920917"/>
                  </a:cubicBezTo>
                  <a:cubicBezTo>
                    <a:pt x="3129716" y="1921289"/>
                    <a:pt x="3130137" y="1921599"/>
                    <a:pt x="3130733" y="1921848"/>
                  </a:cubicBezTo>
                  <a:cubicBezTo>
                    <a:pt x="3131328" y="1922096"/>
                    <a:pt x="3132134" y="1922282"/>
                    <a:pt x="3133151" y="1922406"/>
                  </a:cubicBezTo>
                  <a:cubicBezTo>
                    <a:pt x="3134168" y="1922530"/>
                    <a:pt x="3135495" y="1922592"/>
                    <a:pt x="3137132" y="1922592"/>
                  </a:cubicBezTo>
                  <a:cubicBezTo>
                    <a:pt x="3138670" y="1922592"/>
                    <a:pt x="3139948" y="1922530"/>
                    <a:pt x="3140965" y="1922406"/>
                  </a:cubicBezTo>
                  <a:cubicBezTo>
                    <a:pt x="3141982" y="1922282"/>
                    <a:pt x="3142800" y="1922096"/>
                    <a:pt x="3143420" y="1921848"/>
                  </a:cubicBezTo>
                  <a:cubicBezTo>
                    <a:pt x="3144040" y="1921599"/>
                    <a:pt x="3144475" y="1921289"/>
                    <a:pt x="3144723" y="1920917"/>
                  </a:cubicBezTo>
                  <a:cubicBezTo>
                    <a:pt x="3144971" y="1920545"/>
                    <a:pt x="3145095" y="1920111"/>
                    <a:pt x="3145095" y="1919615"/>
                  </a:cubicBezTo>
                  <a:lnTo>
                    <a:pt x="3145095" y="1853238"/>
                  </a:lnTo>
                  <a:cubicBezTo>
                    <a:pt x="3145095" y="1852742"/>
                    <a:pt x="3144946" y="1852308"/>
                    <a:pt x="3144648" y="1851936"/>
                  </a:cubicBezTo>
                  <a:cubicBezTo>
                    <a:pt x="3144351" y="1851563"/>
                    <a:pt x="3143854" y="1851253"/>
                    <a:pt x="3143160" y="1851005"/>
                  </a:cubicBezTo>
                  <a:cubicBezTo>
                    <a:pt x="3142465" y="1850757"/>
                    <a:pt x="3141523" y="1850571"/>
                    <a:pt x="3140332" y="1850447"/>
                  </a:cubicBezTo>
                  <a:cubicBezTo>
                    <a:pt x="3139142" y="1850323"/>
                    <a:pt x="3137629" y="1850261"/>
                    <a:pt x="3135793" y="1850261"/>
                  </a:cubicBezTo>
                  <a:cubicBezTo>
                    <a:pt x="3133957" y="1850261"/>
                    <a:pt x="3132444" y="1850323"/>
                    <a:pt x="3131254" y="1850447"/>
                  </a:cubicBezTo>
                  <a:cubicBezTo>
                    <a:pt x="3130063" y="1850571"/>
                    <a:pt x="3129108" y="1850757"/>
                    <a:pt x="3128389" y="1851005"/>
                  </a:cubicBezTo>
                  <a:cubicBezTo>
                    <a:pt x="3127669" y="1851253"/>
                    <a:pt x="3127173" y="1851563"/>
                    <a:pt x="3126900" y="1851936"/>
                  </a:cubicBezTo>
                  <a:cubicBezTo>
                    <a:pt x="3126627" y="1852308"/>
                    <a:pt x="3126491" y="1852742"/>
                    <a:pt x="3126491" y="1853238"/>
                  </a:cubicBezTo>
                  <a:lnTo>
                    <a:pt x="3126491" y="1897365"/>
                  </a:lnTo>
                  <a:cubicBezTo>
                    <a:pt x="3123763" y="1900689"/>
                    <a:pt x="3121195" y="1903219"/>
                    <a:pt x="3118789" y="1904956"/>
                  </a:cubicBezTo>
                  <a:cubicBezTo>
                    <a:pt x="3116383" y="1906692"/>
                    <a:pt x="3113990" y="1907560"/>
                    <a:pt x="3111608" y="1907560"/>
                  </a:cubicBezTo>
                  <a:cubicBezTo>
                    <a:pt x="3109723" y="1907560"/>
                    <a:pt x="3108074" y="1907200"/>
                    <a:pt x="3106660" y="1906481"/>
                  </a:cubicBezTo>
                  <a:cubicBezTo>
                    <a:pt x="3105246" y="1905762"/>
                    <a:pt x="3104080" y="1904745"/>
                    <a:pt x="3103162" y="1903430"/>
                  </a:cubicBezTo>
                  <a:cubicBezTo>
                    <a:pt x="3102245" y="1902115"/>
                    <a:pt x="3101562" y="1900540"/>
                    <a:pt x="3101116" y="1898705"/>
                  </a:cubicBezTo>
                  <a:cubicBezTo>
                    <a:pt x="3100669" y="1896869"/>
                    <a:pt x="3100446" y="1894215"/>
                    <a:pt x="3100446" y="1890742"/>
                  </a:cubicBezTo>
                  <a:lnTo>
                    <a:pt x="3100446" y="1853238"/>
                  </a:lnTo>
                  <a:cubicBezTo>
                    <a:pt x="3100446" y="1852742"/>
                    <a:pt x="3100297" y="1852308"/>
                    <a:pt x="3100000" y="1851936"/>
                  </a:cubicBezTo>
                  <a:cubicBezTo>
                    <a:pt x="3099702" y="1851563"/>
                    <a:pt x="3099194" y="1851253"/>
                    <a:pt x="3098474" y="1851005"/>
                  </a:cubicBezTo>
                  <a:cubicBezTo>
                    <a:pt x="3097755" y="1850757"/>
                    <a:pt x="3096800" y="1850571"/>
                    <a:pt x="3095609" y="1850447"/>
                  </a:cubicBezTo>
                  <a:cubicBezTo>
                    <a:pt x="3094419" y="1850323"/>
                    <a:pt x="3092906" y="1850261"/>
                    <a:pt x="3091070" y="1850261"/>
                  </a:cubicBezTo>
                  <a:close/>
                  <a:moveTo>
                    <a:pt x="2919620" y="1850261"/>
                  </a:moveTo>
                  <a:cubicBezTo>
                    <a:pt x="2917834" y="1850261"/>
                    <a:pt x="2916333" y="1850323"/>
                    <a:pt x="2915118" y="1850447"/>
                  </a:cubicBezTo>
                  <a:cubicBezTo>
                    <a:pt x="2913902" y="1850571"/>
                    <a:pt x="2912935" y="1850757"/>
                    <a:pt x="2912216" y="1851005"/>
                  </a:cubicBezTo>
                  <a:cubicBezTo>
                    <a:pt x="2911496" y="1851253"/>
                    <a:pt x="2911000" y="1851563"/>
                    <a:pt x="2910728" y="1851936"/>
                  </a:cubicBezTo>
                  <a:cubicBezTo>
                    <a:pt x="2910455" y="1852308"/>
                    <a:pt x="2910318" y="1852742"/>
                    <a:pt x="2910318" y="1853238"/>
                  </a:cubicBezTo>
                  <a:lnTo>
                    <a:pt x="2910318" y="1893868"/>
                  </a:lnTo>
                  <a:cubicBezTo>
                    <a:pt x="2910318" y="1898928"/>
                    <a:pt x="2910728" y="1903157"/>
                    <a:pt x="2911546" y="1906555"/>
                  </a:cubicBezTo>
                  <a:cubicBezTo>
                    <a:pt x="2912365" y="1909954"/>
                    <a:pt x="2913729" y="1912943"/>
                    <a:pt x="2915639" y="1915522"/>
                  </a:cubicBezTo>
                  <a:cubicBezTo>
                    <a:pt x="2917549" y="1918102"/>
                    <a:pt x="2920054" y="1920136"/>
                    <a:pt x="2923155" y="1921624"/>
                  </a:cubicBezTo>
                  <a:cubicBezTo>
                    <a:pt x="2926255" y="1923113"/>
                    <a:pt x="2930087" y="1923857"/>
                    <a:pt x="2934652" y="1923857"/>
                  </a:cubicBezTo>
                  <a:cubicBezTo>
                    <a:pt x="2938719" y="1923857"/>
                    <a:pt x="2942651" y="1922865"/>
                    <a:pt x="2946446" y="1920880"/>
                  </a:cubicBezTo>
                  <a:cubicBezTo>
                    <a:pt x="2950241" y="1918896"/>
                    <a:pt x="2953974" y="1915919"/>
                    <a:pt x="2957646" y="1911950"/>
                  </a:cubicBezTo>
                  <a:lnTo>
                    <a:pt x="2957646" y="1919615"/>
                  </a:lnTo>
                  <a:cubicBezTo>
                    <a:pt x="2957646" y="1920111"/>
                    <a:pt x="2957769" y="1920545"/>
                    <a:pt x="2958018" y="1920917"/>
                  </a:cubicBezTo>
                  <a:cubicBezTo>
                    <a:pt x="2958266" y="1921289"/>
                    <a:pt x="2958687" y="1921599"/>
                    <a:pt x="2959283" y="1921848"/>
                  </a:cubicBezTo>
                  <a:cubicBezTo>
                    <a:pt x="2959878" y="1922096"/>
                    <a:pt x="2960684" y="1922282"/>
                    <a:pt x="2961701" y="1922406"/>
                  </a:cubicBezTo>
                  <a:cubicBezTo>
                    <a:pt x="2962718" y="1922530"/>
                    <a:pt x="2964045" y="1922592"/>
                    <a:pt x="2965682" y="1922592"/>
                  </a:cubicBezTo>
                  <a:cubicBezTo>
                    <a:pt x="2967220" y="1922592"/>
                    <a:pt x="2968498" y="1922530"/>
                    <a:pt x="2969515" y="1922406"/>
                  </a:cubicBezTo>
                  <a:cubicBezTo>
                    <a:pt x="2970531" y="1922282"/>
                    <a:pt x="2971350" y="1922096"/>
                    <a:pt x="2971970" y="1921848"/>
                  </a:cubicBezTo>
                  <a:cubicBezTo>
                    <a:pt x="2972590" y="1921599"/>
                    <a:pt x="2973024" y="1921289"/>
                    <a:pt x="2973273" y="1920917"/>
                  </a:cubicBezTo>
                  <a:cubicBezTo>
                    <a:pt x="2973521" y="1920545"/>
                    <a:pt x="2973645" y="1920111"/>
                    <a:pt x="2973645" y="1919615"/>
                  </a:cubicBezTo>
                  <a:lnTo>
                    <a:pt x="2973645" y="1853238"/>
                  </a:lnTo>
                  <a:cubicBezTo>
                    <a:pt x="2973645" y="1852742"/>
                    <a:pt x="2973496" y="1852308"/>
                    <a:pt x="2973198" y="1851936"/>
                  </a:cubicBezTo>
                  <a:cubicBezTo>
                    <a:pt x="2972901" y="1851563"/>
                    <a:pt x="2972404" y="1851253"/>
                    <a:pt x="2971710" y="1851005"/>
                  </a:cubicBezTo>
                  <a:cubicBezTo>
                    <a:pt x="2971015" y="1850757"/>
                    <a:pt x="2970073" y="1850571"/>
                    <a:pt x="2968882" y="1850447"/>
                  </a:cubicBezTo>
                  <a:cubicBezTo>
                    <a:pt x="2967692" y="1850323"/>
                    <a:pt x="2966178" y="1850261"/>
                    <a:pt x="2964343" y="1850261"/>
                  </a:cubicBezTo>
                  <a:cubicBezTo>
                    <a:pt x="2962507" y="1850261"/>
                    <a:pt x="2960994" y="1850323"/>
                    <a:pt x="2959804" y="1850447"/>
                  </a:cubicBezTo>
                  <a:cubicBezTo>
                    <a:pt x="2958613" y="1850571"/>
                    <a:pt x="2957658" y="1850757"/>
                    <a:pt x="2956939" y="1851005"/>
                  </a:cubicBezTo>
                  <a:cubicBezTo>
                    <a:pt x="2956219" y="1851253"/>
                    <a:pt x="2955723" y="1851563"/>
                    <a:pt x="2955450" y="1851936"/>
                  </a:cubicBezTo>
                  <a:cubicBezTo>
                    <a:pt x="2955177" y="1852308"/>
                    <a:pt x="2955041" y="1852742"/>
                    <a:pt x="2955041" y="1853238"/>
                  </a:cubicBezTo>
                  <a:lnTo>
                    <a:pt x="2955041" y="1897365"/>
                  </a:lnTo>
                  <a:cubicBezTo>
                    <a:pt x="2952313" y="1900689"/>
                    <a:pt x="2949745" y="1903219"/>
                    <a:pt x="2947339" y="1904956"/>
                  </a:cubicBezTo>
                  <a:cubicBezTo>
                    <a:pt x="2944933" y="1906692"/>
                    <a:pt x="2942540" y="1907560"/>
                    <a:pt x="2940158" y="1907560"/>
                  </a:cubicBezTo>
                  <a:cubicBezTo>
                    <a:pt x="2938273" y="1907560"/>
                    <a:pt x="2936624" y="1907200"/>
                    <a:pt x="2935210" y="1906481"/>
                  </a:cubicBezTo>
                  <a:cubicBezTo>
                    <a:pt x="2933796" y="1905762"/>
                    <a:pt x="2932630" y="1904745"/>
                    <a:pt x="2931712" y="1903430"/>
                  </a:cubicBezTo>
                  <a:cubicBezTo>
                    <a:pt x="2930794" y="1902115"/>
                    <a:pt x="2930112" y="1900540"/>
                    <a:pt x="2929666" y="1898705"/>
                  </a:cubicBezTo>
                  <a:cubicBezTo>
                    <a:pt x="2929219" y="1896869"/>
                    <a:pt x="2928996" y="1894215"/>
                    <a:pt x="2928996" y="1890742"/>
                  </a:cubicBezTo>
                  <a:lnTo>
                    <a:pt x="2928996" y="1853238"/>
                  </a:lnTo>
                  <a:cubicBezTo>
                    <a:pt x="2928996" y="1852742"/>
                    <a:pt x="2928847" y="1852308"/>
                    <a:pt x="2928550" y="1851936"/>
                  </a:cubicBezTo>
                  <a:cubicBezTo>
                    <a:pt x="2928252" y="1851563"/>
                    <a:pt x="2927743" y="1851253"/>
                    <a:pt x="2927024" y="1851005"/>
                  </a:cubicBezTo>
                  <a:cubicBezTo>
                    <a:pt x="2926305" y="1850757"/>
                    <a:pt x="2925350" y="1850571"/>
                    <a:pt x="2924159" y="1850447"/>
                  </a:cubicBezTo>
                  <a:cubicBezTo>
                    <a:pt x="2922969" y="1850323"/>
                    <a:pt x="2921455" y="1850261"/>
                    <a:pt x="2919620" y="1850261"/>
                  </a:cubicBezTo>
                  <a:close/>
                  <a:moveTo>
                    <a:pt x="2700992" y="1850261"/>
                  </a:moveTo>
                  <a:cubicBezTo>
                    <a:pt x="2699156" y="1850261"/>
                    <a:pt x="2697643" y="1850336"/>
                    <a:pt x="2696452" y="1850484"/>
                  </a:cubicBezTo>
                  <a:cubicBezTo>
                    <a:pt x="2695262" y="1850633"/>
                    <a:pt x="2694306" y="1850844"/>
                    <a:pt x="2693587" y="1851117"/>
                  </a:cubicBezTo>
                  <a:cubicBezTo>
                    <a:pt x="2692868" y="1851390"/>
                    <a:pt x="2692359" y="1851712"/>
                    <a:pt x="2692062" y="1852084"/>
                  </a:cubicBezTo>
                  <a:cubicBezTo>
                    <a:pt x="2691764" y="1852456"/>
                    <a:pt x="2691615" y="1852890"/>
                    <a:pt x="2691615" y="1853387"/>
                  </a:cubicBezTo>
                  <a:lnTo>
                    <a:pt x="2691615" y="1919615"/>
                  </a:lnTo>
                  <a:cubicBezTo>
                    <a:pt x="2691615" y="1920111"/>
                    <a:pt x="2691764" y="1920545"/>
                    <a:pt x="2692062" y="1920917"/>
                  </a:cubicBezTo>
                  <a:cubicBezTo>
                    <a:pt x="2692359" y="1921289"/>
                    <a:pt x="2692868" y="1921599"/>
                    <a:pt x="2693587" y="1921848"/>
                  </a:cubicBezTo>
                  <a:cubicBezTo>
                    <a:pt x="2694306" y="1922096"/>
                    <a:pt x="2695262" y="1922282"/>
                    <a:pt x="2696452" y="1922406"/>
                  </a:cubicBezTo>
                  <a:cubicBezTo>
                    <a:pt x="2697643" y="1922530"/>
                    <a:pt x="2699156" y="1922592"/>
                    <a:pt x="2700992" y="1922592"/>
                  </a:cubicBezTo>
                  <a:cubicBezTo>
                    <a:pt x="2702827" y="1922592"/>
                    <a:pt x="2704340" y="1922530"/>
                    <a:pt x="2705531" y="1922406"/>
                  </a:cubicBezTo>
                  <a:cubicBezTo>
                    <a:pt x="2706721" y="1922282"/>
                    <a:pt x="2707676" y="1922096"/>
                    <a:pt x="2708396" y="1921848"/>
                  </a:cubicBezTo>
                  <a:cubicBezTo>
                    <a:pt x="2709115" y="1921599"/>
                    <a:pt x="2709624" y="1921289"/>
                    <a:pt x="2709921" y="1920917"/>
                  </a:cubicBezTo>
                  <a:cubicBezTo>
                    <a:pt x="2710219" y="1920545"/>
                    <a:pt x="2710368" y="1920111"/>
                    <a:pt x="2710368" y="1919615"/>
                  </a:cubicBezTo>
                  <a:lnTo>
                    <a:pt x="2710368" y="1853387"/>
                  </a:lnTo>
                  <a:cubicBezTo>
                    <a:pt x="2710368" y="1852890"/>
                    <a:pt x="2710219" y="1852456"/>
                    <a:pt x="2709921" y="1852084"/>
                  </a:cubicBezTo>
                  <a:cubicBezTo>
                    <a:pt x="2709624" y="1851712"/>
                    <a:pt x="2709115" y="1851390"/>
                    <a:pt x="2708396" y="1851117"/>
                  </a:cubicBezTo>
                  <a:cubicBezTo>
                    <a:pt x="2707676" y="1850844"/>
                    <a:pt x="2706721" y="1850633"/>
                    <a:pt x="2705531" y="1850484"/>
                  </a:cubicBezTo>
                  <a:cubicBezTo>
                    <a:pt x="2704340" y="1850336"/>
                    <a:pt x="2702827" y="1850261"/>
                    <a:pt x="2700992" y="1850261"/>
                  </a:cubicBezTo>
                  <a:close/>
                  <a:moveTo>
                    <a:pt x="2491442" y="1850261"/>
                  </a:moveTo>
                  <a:cubicBezTo>
                    <a:pt x="2489606" y="1850261"/>
                    <a:pt x="2488093" y="1850336"/>
                    <a:pt x="2486902" y="1850484"/>
                  </a:cubicBezTo>
                  <a:cubicBezTo>
                    <a:pt x="2485712" y="1850633"/>
                    <a:pt x="2484756" y="1850844"/>
                    <a:pt x="2484037" y="1851117"/>
                  </a:cubicBezTo>
                  <a:cubicBezTo>
                    <a:pt x="2483318" y="1851390"/>
                    <a:pt x="2482809" y="1851712"/>
                    <a:pt x="2482512" y="1852084"/>
                  </a:cubicBezTo>
                  <a:cubicBezTo>
                    <a:pt x="2482214" y="1852456"/>
                    <a:pt x="2482065" y="1852890"/>
                    <a:pt x="2482065" y="1853387"/>
                  </a:cubicBezTo>
                  <a:lnTo>
                    <a:pt x="2482065" y="1919615"/>
                  </a:lnTo>
                  <a:cubicBezTo>
                    <a:pt x="2482065" y="1920111"/>
                    <a:pt x="2482214" y="1920545"/>
                    <a:pt x="2482512" y="1920917"/>
                  </a:cubicBezTo>
                  <a:cubicBezTo>
                    <a:pt x="2482809" y="1921289"/>
                    <a:pt x="2483318" y="1921599"/>
                    <a:pt x="2484037" y="1921848"/>
                  </a:cubicBezTo>
                  <a:cubicBezTo>
                    <a:pt x="2484756" y="1922096"/>
                    <a:pt x="2485712" y="1922282"/>
                    <a:pt x="2486902" y="1922406"/>
                  </a:cubicBezTo>
                  <a:cubicBezTo>
                    <a:pt x="2488093" y="1922530"/>
                    <a:pt x="2489606" y="1922592"/>
                    <a:pt x="2491442" y="1922592"/>
                  </a:cubicBezTo>
                  <a:cubicBezTo>
                    <a:pt x="2493277" y="1922592"/>
                    <a:pt x="2494790" y="1922530"/>
                    <a:pt x="2495981" y="1922406"/>
                  </a:cubicBezTo>
                  <a:cubicBezTo>
                    <a:pt x="2497171" y="1922282"/>
                    <a:pt x="2498126" y="1922096"/>
                    <a:pt x="2498846" y="1921848"/>
                  </a:cubicBezTo>
                  <a:cubicBezTo>
                    <a:pt x="2499565" y="1921599"/>
                    <a:pt x="2500074" y="1921289"/>
                    <a:pt x="2500371" y="1920917"/>
                  </a:cubicBezTo>
                  <a:cubicBezTo>
                    <a:pt x="2500669" y="1920545"/>
                    <a:pt x="2500818" y="1920111"/>
                    <a:pt x="2500818" y="1919615"/>
                  </a:cubicBezTo>
                  <a:lnTo>
                    <a:pt x="2500818" y="1853387"/>
                  </a:lnTo>
                  <a:cubicBezTo>
                    <a:pt x="2500818" y="1852890"/>
                    <a:pt x="2500669" y="1852456"/>
                    <a:pt x="2500371" y="1852084"/>
                  </a:cubicBezTo>
                  <a:cubicBezTo>
                    <a:pt x="2500074" y="1851712"/>
                    <a:pt x="2499565" y="1851390"/>
                    <a:pt x="2498846" y="1851117"/>
                  </a:cubicBezTo>
                  <a:cubicBezTo>
                    <a:pt x="2498126" y="1850844"/>
                    <a:pt x="2497171" y="1850633"/>
                    <a:pt x="2495981" y="1850484"/>
                  </a:cubicBezTo>
                  <a:cubicBezTo>
                    <a:pt x="2494790" y="1850336"/>
                    <a:pt x="2493277" y="1850261"/>
                    <a:pt x="2491442" y="1850261"/>
                  </a:cubicBezTo>
                  <a:close/>
                  <a:moveTo>
                    <a:pt x="2454755" y="1850261"/>
                  </a:moveTo>
                  <a:cubicBezTo>
                    <a:pt x="2452920" y="1850261"/>
                    <a:pt x="2451407" y="1850336"/>
                    <a:pt x="2450216" y="1850484"/>
                  </a:cubicBezTo>
                  <a:cubicBezTo>
                    <a:pt x="2449026" y="1850633"/>
                    <a:pt x="2448083" y="1850844"/>
                    <a:pt x="2447388" y="1851117"/>
                  </a:cubicBezTo>
                  <a:cubicBezTo>
                    <a:pt x="2446694" y="1851390"/>
                    <a:pt x="2446198" y="1851712"/>
                    <a:pt x="2445900" y="1852084"/>
                  </a:cubicBezTo>
                  <a:cubicBezTo>
                    <a:pt x="2445602" y="1852456"/>
                    <a:pt x="2445454" y="1852890"/>
                    <a:pt x="2445454" y="1853387"/>
                  </a:cubicBezTo>
                  <a:lnTo>
                    <a:pt x="2445454" y="1921475"/>
                  </a:lnTo>
                  <a:cubicBezTo>
                    <a:pt x="2445454" y="1924452"/>
                    <a:pt x="2445305" y="1926622"/>
                    <a:pt x="2445007" y="1927987"/>
                  </a:cubicBezTo>
                  <a:cubicBezTo>
                    <a:pt x="2444709" y="1929351"/>
                    <a:pt x="2444263" y="1930467"/>
                    <a:pt x="2443668" y="1931335"/>
                  </a:cubicBezTo>
                  <a:cubicBezTo>
                    <a:pt x="2443072" y="1932203"/>
                    <a:pt x="2442303" y="1932836"/>
                    <a:pt x="2441361" y="1933233"/>
                  </a:cubicBezTo>
                  <a:cubicBezTo>
                    <a:pt x="2440418" y="1933630"/>
                    <a:pt x="2439302" y="1933828"/>
                    <a:pt x="2438012" y="1933828"/>
                  </a:cubicBezTo>
                  <a:cubicBezTo>
                    <a:pt x="2437119" y="1933828"/>
                    <a:pt x="2436288" y="1933766"/>
                    <a:pt x="2435519" y="1933642"/>
                  </a:cubicBezTo>
                  <a:cubicBezTo>
                    <a:pt x="2434750" y="1933518"/>
                    <a:pt x="2434242" y="1933456"/>
                    <a:pt x="2433994" y="1933456"/>
                  </a:cubicBezTo>
                  <a:cubicBezTo>
                    <a:pt x="2433597" y="1933456"/>
                    <a:pt x="2433275" y="1933580"/>
                    <a:pt x="2433026" y="1933828"/>
                  </a:cubicBezTo>
                  <a:cubicBezTo>
                    <a:pt x="2432778" y="1934076"/>
                    <a:pt x="2432555" y="1934473"/>
                    <a:pt x="2432357" y="1935019"/>
                  </a:cubicBezTo>
                  <a:cubicBezTo>
                    <a:pt x="2432158" y="1935564"/>
                    <a:pt x="2432022" y="1936296"/>
                    <a:pt x="2431947" y="1937214"/>
                  </a:cubicBezTo>
                  <a:cubicBezTo>
                    <a:pt x="2431873" y="1938132"/>
                    <a:pt x="2431836" y="1939285"/>
                    <a:pt x="2431836" y="1940674"/>
                  </a:cubicBezTo>
                  <a:cubicBezTo>
                    <a:pt x="2431836" y="1941815"/>
                    <a:pt x="2431861" y="1942745"/>
                    <a:pt x="2431910" y="1943465"/>
                  </a:cubicBezTo>
                  <a:cubicBezTo>
                    <a:pt x="2431960" y="1944184"/>
                    <a:pt x="2432034" y="1944829"/>
                    <a:pt x="2432134" y="1945400"/>
                  </a:cubicBezTo>
                  <a:cubicBezTo>
                    <a:pt x="2432233" y="1945970"/>
                    <a:pt x="2432406" y="1946479"/>
                    <a:pt x="2432654" y="1946925"/>
                  </a:cubicBezTo>
                  <a:cubicBezTo>
                    <a:pt x="2432903" y="1947372"/>
                    <a:pt x="2433349" y="1947744"/>
                    <a:pt x="2433994" y="1948041"/>
                  </a:cubicBezTo>
                  <a:cubicBezTo>
                    <a:pt x="2434639" y="1948339"/>
                    <a:pt x="2435681" y="1948624"/>
                    <a:pt x="2437119" y="1948897"/>
                  </a:cubicBezTo>
                  <a:cubicBezTo>
                    <a:pt x="2438558" y="1949170"/>
                    <a:pt x="2440294" y="1949306"/>
                    <a:pt x="2442328" y="1949306"/>
                  </a:cubicBezTo>
                  <a:cubicBezTo>
                    <a:pt x="2445999" y="1949306"/>
                    <a:pt x="2449199" y="1948748"/>
                    <a:pt x="2451928" y="1947632"/>
                  </a:cubicBezTo>
                  <a:cubicBezTo>
                    <a:pt x="2454656" y="1946516"/>
                    <a:pt x="2456926" y="1944854"/>
                    <a:pt x="2458737" y="1942646"/>
                  </a:cubicBezTo>
                  <a:cubicBezTo>
                    <a:pt x="2460547" y="1940439"/>
                    <a:pt x="2461899" y="1937722"/>
                    <a:pt x="2462792" y="1934498"/>
                  </a:cubicBezTo>
                  <a:cubicBezTo>
                    <a:pt x="2463685" y="1931273"/>
                    <a:pt x="2464132" y="1927057"/>
                    <a:pt x="2464132" y="1921848"/>
                  </a:cubicBezTo>
                  <a:lnTo>
                    <a:pt x="2464132" y="1853387"/>
                  </a:lnTo>
                  <a:cubicBezTo>
                    <a:pt x="2464132" y="1852890"/>
                    <a:pt x="2463983" y="1852456"/>
                    <a:pt x="2463685" y="1852084"/>
                  </a:cubicBezTo>
                  <a:cubicBezTo>
                    <a:pt x="2463387" y="1851712"/>
                    <a:pt x="2462879" y="1851390"/>
                    <a:pt x="2462160" y="1851117"/>
                  </a:cubicBezTo>
                  <a:cubicBezTo>
                    <a:pt x="2461440" y="1850844"/>
                    <a:pt x="2460485" y="1850633"/>
                    <a:pt x="2459295" y="1850484"/>
                  </a:cubicBezTo>
                  <a:cubicBezTo>
                    <a:pt x="2458104" y="1850336"/>
                    <a:pt x="2456591" y="1850261"/>
                    <a:pt x="2454755" y="1850261"/>
                  </a:cubicBezTo>
                  <a:close/>
                  <a:moveTo>
                    <a:pt x="1815167" y="1850261"/>
                  </a:moveTo>
                  <a:cubicBezTo>
                    <a:pt x="1813331" y="1850261"/>
                    <a:pt x="1811818" y="1850336"/>
                    <a:pt x="1810627" y="1850484"/>
                  </a:cubicBezTo>
                  <a:cubicBezTo>
                    <a:pt x="1809437" y="1850633"/>
                    <a:pt x="1808482" y="1850844"/>
                    <a:pt x="1807762" y="1851117"/>
                  </a:cubicBezTo>
                  <a:cubicBezTo>
                    <a:pt x="1807043" y="1851390"/>
                    <a:pt x="1806535" y="1851712"/>
                    <a:pt x="1806237" y="1852084"/>
                  </a:cubicBezTo>
                  <a:cubicBezTo>
                    <a:pt x="1805939" y="1852456"/>
                    <a:pt x="1805790" y="1852890"/>
                    <a:pt x="1805790" y="1853387"/>
                  </a:cubicBezTo>
                  <a:lnTo>
                    <a:pt x="1805790" y="1919615"/>
                  </a:lnTo>
                  <a:cubicBezTo>
                    <a:pt x="1805790" y="1920111"/>
                    <a:pt x="1805939" y="1920545"/>
                    <a:pt x="1806237" y="1920917"/>
                  </a:cubicBezTo>
                  <a:cubicBezTo>
                    <a:pt x="1806535" y="1921289"/>
                    <a:pt x="1807043" y="1921599"/>
                    <a:pt x="1807762" y="1921848"/>
                  </a:cubicBezTo>
                  <a:cubicBezTo>
                    <a:pt x="1808482" y="1922096"/>
                    <a:pt x="1809437" y="1922282"/>
                    <a:pt x="1810627" y="1922406"/>
                  </a:cubicBezTo>
                  <a:cubicBezTo>
                    <a:pt x="1811818" y="1922530"/>
                    <a:pt x="1813331" y="1922592"/>
                    <a:pt x="1815167" y="1922592"/>
                  </a:cubicBezTo>
                  <a:cubicBezTo>
                    <a:pt x="1817002" y="1922592"/>
                    <a:pt x="1818515" y="1922530"/>
                    <a:pt x="1819706" y="1922406"/>
                  </a:cubicBezTo>
                  <a:cubicBezTo>
                    <a:pt x="1820896" y="1922282"/>
                    <a:pt x="1821852" y="1922096"/>
                    <a:pt x="1822571" y="1921848"/>
                  </a:cubicBezTo>
                  <a:cubicBezTo>
                    <a:pt x="1823290" y="1921599"/>
                    <a:pt x="1823799" y="1921289"/>
                    <a:pt x="1824096" y="1920917"/>
                  </a:cubicBezTo>
                  <a:cubicBezTo>
                    <a:pt x="1824394" y="1920545"/>
                    <a:pt x="1824543" y="1920111"/>
                    <a:pt x="1824543" y="1919615"/>
                  </a:cubicBezTo>
                  <a:lnTo>
                    <a:pt x="1824543" y="1853387"/>
                  </a:lnTo>
                  <a:cubicBezTo>
                    <a:pt x="1824543" y="1852890"/>
                    <a:pt x="1824394" y="1852456"/>
                    <a:pt x="1824096" y="1852084"/>
                  </a:cubicBezTo>
                  <a:cubicBezTo>
                    <a:pt x="1823799" y="1851712"/>
                    <a:pt x="1823290" y="1851390"/>
                    <a:pt x="1822571" y="1851117"/>
                  </a:cubicBezTo>
                  <a:cubicBezTo>
                    <a:pt x="1821852" y="1850844"/>
                    <a:pt x="1820896" y="1850633"/>
                    <a:pt x="1819706" y="1850484"/>
                  </a:cubicBezTo>
                  <a:cubicBezTo>
                    <a:pt x="1818515" y="1850336"/>
                    <a:pt x="1817002" y="1850261"/>
                    <a:pt x="1815167" y="1850261"/>
                  </a:cubicBezTo>
                  <a:close/>
                  <a:moveTo>
                    <a:pt x="1073928" y="1850261"/>
                  </a:moveTo>
                  <a:cubicBezTo>
                    <a:pt x="1072092" y="1850261"/>
                    <a:pt x="1070567" y="1850311"/>
                    <a:pt x="1069352" y="1850410"/>
                  </a:cubicBezTo>
                  <a:cubicBezTo>
                    <a:pt x="1068136" y="1850509"/>
                    <a:pt x="1067181" y="1850683"/>
                    <a:pt x="1066487" y="1850931"/>
                  </a:cubicBezTo>
                  <a:cubicBezTo>
                    <a:pt x="1065792" y="1851179"/>
                    <a:pt x="1065309" y="1851489"/>
                    <a:pt x="1065036" y="1851861"/>
                  </a:cubicBezTo>
                  <a:cubicBezTo>
                    <a:pt x="1064763" y="1852233"/>
                    <a:pt x="1064626" y="1852667"/>
                    <a:pt x="1064626" y="1853163"/>
                  </a:cubicBezTo>
                  <a:cubicBezTo>
                    <a:pt x="1064626" y="1853461"/>
                    <a:pt x="1064639" y="1853783"/>
                    <a:pt x="1064663" y="1854131"/>
                  </a:cubicBezTo>
                  <a:cubicBezTo>
                    <a:pt x="1064688" y="1854478"/>
                    <a:pt x="1064788" y="1855048"/>
                    <a:pt x="1064961" y="1855842"/>
                  </a:cubicBezTo>
                  <a:cubicBezTo>
                    <a:pt x="1065135" y="1856636"/>
                    <a:pt x="1065370" y="1857529"/>
                    <a:pt x="1065668" y="1858521"/>
                  </a:cubicBezTo>
                  <a:lnTo>
                    <a:pt x="1085611" y="1918573"/>
                  </a:lnTo>
                  <a:cubicBezTo>
                    <a:pt x="1085859" y="1919367"/>
                    <a:pt x="1086194" y="1920024"/>
                    <a:pt x="1086616" y="1920545"/>
                  </a:cubicBezTo>
                  <a:cubicBezTo>
                    <a:pt x="1087037" y="1921066"/>
                    <a:pt x="1087719" y="1921475"/>
                    <a:pt x="1088662" y="1921773"/>
                  </a:cubicBezTo>
                  <a:cubicBezTo>
                    <a:pt x="1089605" y="1922071"/>
                    <a:pt x="1090907" y="1922282"/>
                    <a:pt x="1092569" y="1922406"/>
                  </a:cubicBezTo>
                  <a:cubicBezTo>
                    <a:pt x="1094231" y="1922530"/>
                    <a:pt x="1096376" y="1922592"/>
                    <a:pt x="1099006" y="1922592"/>
                  </a:cubicBezTo>
                  <a:cubicBezTo>
                    <a:pt x="1101685" y="1922592"/>
                    <a:pt x="1103855" y="1922542"/>
                    <a:pt x="1105517" y="1922443"/>
                  </a:cubicBezTo>
                  <a:cubicBezTo>
                    <a:pt x="1107179" y="1922344"/>
                    <a:pt x="1108493" y="1922145"/>
                    <a:pt x="1109461" y="1921848"/>
                  </a:cubicBezTo>
                  <a:cubicBezTo>
                    <a:pt x="1110428" y="1921550"/>
                    <a:pt x="1111123" y="1921141"/>
                    <a:pt x="1111544" y="1920620"/>
                  </a:cubicBezTo>
                  <a:cubicBezTo>
                    <a:pt x="1111966" y="1920099"/>
                    <a:pt x="1112301" y="1919417"/>
                    <a:pt x="1112549" y="1918573"/>
                  </a:cubicBezTo>
                  <a:lnTo>
                    <a:pt x="1132492" y="1858521"/>
                  </a:lnTo>
                  <a:cubicBezTo>
                    <a:pt x="1132690" y="1857827"/>
                    <a:pt x="1132852" y="1857206"/>
                    <a:pt x="1132976" y="1856661"/>
                  </a:cubicBezTo>
                  <a:cubicBezTo>
                    <a:pt x="1133100" y="1856115"/>
                    <a:pt x="1133199" y="1855631"/>
                    <a:pt x="1133273" y="1855210"/>
                  </a:cubicBezTo>
                  <a:cubicBezTo>
                    <a:pt x="1133348" y="1854788"/>
                    <a:pt x="1133397" y="1854404"/>
                    <a:pt x="1133422" y="1854056"/>
                  </a:cubicBezTo>
                  <a:cubicBezTo>
                    <a:pt x="1133447" y="1853709"/>
                    <a:pt x="1133459" y="1853411"/>
                    <a:pt x="1133459" y="1853163"/>
                  </a:cubicBezTo>
                  <a:cubicBezTo>
                    <a:pt x="1133459" y="1852667"/>
                    <a:pt x="1133335" y="1852233"/>
                    <a:pt x="1133087" y="1851861"/>
                  </a:cubicBezTo>
                  <a:cubicBezTo>
                    <a:pt x="1132839" y="1851489"/>
                    <a:pt x="1132393" y="1851179"/>
                    <a:pt x="1131748" y="1850931"/>
                  </a:cubicBezTo>
                  <a:cubicBezTo>
                    <a:pt x="1131103" y="1850683"/>
                    <a:pt x="1130197" y="1850509"/>
                    <a:pt x="1129032" y="1850410"/>
                  </a:cubicBezTo>
                  <a:cubicBezTo>
                    <a:pt x="1127866" y="1850311"/>
                    <a:pt x="1126365" y="1850261"/>
                    <a:pt x="1124530" y="1850261"/>
                  </a:cubicBezTo>
                  <a:cubicBezTo>
                    <a:pt x="1122645" y="1850261"/>
                    <a:pt x="1121119" y="1850323"/>
                    <a:pt x="1119953" y="1850447"/>
                  </a:cubicBezTo>
                  <a:cubicBezTo>
                    <a:pt x="1118787" y="1850571"/>
                    <a:pt x="1117857" y="1850745"/>
                    <a:pt x="1117163" y="1850968"/>
                  </a:cubicBezTo>
                  <a:cubicBezTo>
                    <a:pt x="1116468" y="1851191"/>
                    <a:pt x="1115960" y="1851514"/>
                    <a:pt x="1115637" y="1851936"/>
                  </a:cubicBezTo>
                  <a:cubicBezTo>
                    <a:pt x="1115315" y="1852357"/>
                    <a:pt x="1115079" y="1852866"/>
                    <a:pt x="1114930" y="1853461"/>
                  </a:cubicBezTo>
                  <a:lnTo>
                    <a:pt x="1100047" y="1902202"/>
                  </a:lnTo>
                  <a:lnTo>
                    <a:pt x="1099601" y="1904063"/>
                  </a:lnTo>
                  <a:lnTo>
                    <a:pt x="1099154" y="1902202"/>
                  </a:lnTo>
                  <a:lnTo>
                    <a:pt x="1084048" y="1853461"/>
                  </a:lnTo>
                  <a:cubicBezTo>
                    <a:pt x="1083850" y="1852866"/>
                    <a:pt x="1083602" y="1852357"/>
                    <a:pt x="1083304" y="1851936"/>
                  </a:cubicBezTo>
                  <a:cubicBezTo>
                    <a:pt x="1083007" y="1851514"/>
                    <a:pt x="1082498" y="1851191"/>
                    <a:pt x="1081779" y="1850968"/>
                  </a:cubicBezTo>
                  <a:cubicBezTo>
                    <a:pt x="1081059" y="1850745"/>
                    <a:pt x="1080080" y="1850571"/>
                    <a:pt x="1078839" y="1850447"/>
                  </a:cubicBezTo>
                  <a:cubicBezTo>
                    <a:pt x="1077599" y="1850323"/>
                    <a:pt x="1075962" y="1850261"/>
                    <a:pt x="1073928" y="1850261"/>
                  </a:cubicBezTo>
                  <a:close/>
                  <a:moveTo>
                    <a:pt x="938867" y="1850261"/>
                  </a:moveTo>
                  <a:cubicBezTo>
                    <a:pt x="937031" y="1850261"/>
                    <a:pt x="935518" y="1850336"/>
                    <a:pt x="934327" y="1850484"/>
                  </a:cubicBezTo>
                  <a:cubicBezTo>
                    <a:pt x="933137" y="1850633"/>
                    <a:pt x="932182" y="1850844"/>
                    <a:pt x="931462" y="1851117"/>
                  </a:cubicBezTo>
                  <a:cubicBezTo>
                    <a:pt x="930743" y="1851390"/>
                    <a:pt x="930235" y="1851712"/>
                    <a:pt x="929937" y="1852084"/>
                  </a:cubicBezTo>
                  <a:cubicBezTo>
                    <a:pt x="929639" y="1852456"/>
                    <a:pt x="929491" y="1852890"/>
                    <a:pt x="929491" y="1853387"/>
                  </a:cubicBezTo>
                  <a:lnTo>
                    <a:pt x="929491" y="1919615"/>
                  </a:lnTo>
                  <a:cubicBezTo>
                    <a:pt x="929491" y="1920111"/>
                    <a:pt x="929639" y="1920545"/>
                    <a:pt x="929937" y="1920917"/>
                  </a:cubicBezTo>
                  <a:cubicBezTo>
                    <a:pt x="930235" y="1921289"/>
                    <a:pt x="930743" y="1921599"/>
                    <a:pt x="931462" y="1921848"/>
                  </a:cubicBezTo>
                  <a:cubicBezTo>
                    <a:pt x="932182" y="1922096"/>
                    <a:pt x="933137" y="1922282"/>
                    <a:pt x="934327" y="1922406"/>
                  </a:cubicBezTo>
                  <a:cubicBezTo>
                    <a:pt x="935518" y="1922530"/>
                    <a:pt x="937031" y="1922592"/>
                    <a:pt x="938867" y="1922592"/>
                  </a:cubicBezTo>
                  <a:cubicBezTo>
                    <a:pt x="940702" y="1922592"/>
                    <a:pt x="942215" y="1922530"/>
                    <a:pt x="943406" y="1922406"/>
                  </a:cubicBezTo>
                  <a:cubicBezTo>
                    <a:pt x="944596" y="1922282"/>
                    <a:pt x="945551" y="1922096"/>
                    <a:pt x="946271" y="1921848"/>
                  </a:cubicBezTo>
                  <a:cubicBezTo>
                    <a:pt x="946990" y="1921599"/>
                    <a:pt x="947499" y="1921289"/>
                    <a:pt x="947796" y="1920917"/>
                  </a:cubicBezTo>
                  <a:cubicBezTo>
                    <a:pt x="948094" y="1920545"/>
                    <a:pt x="948243" y="1920111"/>
                    <a:pt x="948243" y="1919615"/>
                  </a:cubicBezTo>
                  <a:lnTo>
                    <a:pt x="948243" y="1853387"/>
                  </a:lnTo>
                  <a:cubicBezTo>
                    <a:pt x="948243" y="1852890"/>
                    <a:pt x="948094" y="1852456"/>
                    <a:pt x="947796" y="1852084"/>
                  </a:cubicBezTo>
                  <a:cubicBezTo>
                    <a:pt x="947499" y="1851712"/>
                    <a:pt x="946990" y="1851390"/>
                    <a:pt x="946271" y="1851117"/>
                  </a:cubicBezTo>
                  <a:cubicBezTo>
                    <a:pt x="945551" y="1850844"/>
                    <a:pt x="944596" y="1850633"/>
                    <a:pt x="943406" y="1850484"/>
                  </a:cubicBezTo>
                  <a:cubicBezTo>
                    <a:pt x="942215" y="1850336"/>
                    <a:pt x="940702" y="1850261"/>
                    <a:pt x="938867" y="1850261"/>
                  </a:cubicBezTo>
                  <a:close/>
                  <a:moveTo>
                    <a:pt x="2887176" y="1848996"/>
                  </a:moveTo>
                  <a:cubicBezTo>
                    <a:pt x="2885786" y="1848996"/>
                    <a:pt x="2884397" y="1849182"/>
                    <a:pt x="2883008" y="1849554"/>
                  </a:cubicBezTo>
                  <a:cubicBezTo>
                    <a:pt x="2881619" y="1849926"/>
                    <a:pt x="2880230" y="1850584"/>
                    <a:pt x="2878841" y="1851526"/>
                  </a:cubicBezTo>
                  <a:cubicBezTo>
                    <a:pt x="2877452" y="1852469"/>
                    <a:pt x="2875988" y="1853746"/>
                    <a:pt x="2874451" y="1855359"/>
                  </a:cubicBezTo>
                  <a:cubicBezTo>
                    <a:pt x="2872913" y="1856971"/>
                    <a:pt x="2871276" y="1859017"/>
                    <a:pt x="2869539" y="1861498"/>
                  </a:cubicBezTo>
                  <a:lnTo>
                    <a:pt x="2869539" y="1853238"/>
                  </a:lnTo>
                  <a:cubicBezTo>
                    <a:pt x="2869539" y="1852742"/>
                    <a:pt x="2869415" y="1852308"/>
                    <a:pt x="2869167" y="1851936"/>
                  </a:cubicBezTo>
                  <a:cubicBezTo>
                    <a:pt x="2868919" y="1851563"/>
                    <a:pt x="2868510" y="1851253"/>
                    <a:pt x="2867939" y="1851005"/>
                  </a:cubicBezTo>
                  <a:cubicBezTo>
                    <a:pt x="2867369" y="1850757"/>
                    <a:pt x="2866563" y="1850571"/>
                    <a:pt x="2865521" y="1850447"/>
                  </a:cubicBezTo>
                  <a:cubicBezTo>
                    <a:pt x="2864479" y="1850323"/>
                    <a:pt x="2863164" y="1850261"/>
                    <a:pt x="2861577" y="1850261"/>
                  </a:cubicBezTo>
                  <a:cubicBezTo>
                    <a:pt x="2860039" y="1850261"/>
                    <a:pt x="2858762" y="1850323"/>
                    <a:pt x="2857745" y="1850447"/>
                  </a:cubicBezTo>
                  <a:cubicBezTo>
                    <a:pt x="2856728" y="1850571"/>
                    <a:pt x="2855897" y="1850757"/>
                    <a:pt x="2855252" y="1851005"/>
                  </a:cubicBezTo>
                  <a:cubicBezTo>
                    <a:pt x="2854607" y="1851253"/>
                    <a:pt x="2854160" y="1851563"/>
                    <a:pt x="2853912" y="1851936"/>
                  </a:cubicBezTo>
                  <a:cubicBezTo>
                    <a:pt x="2853664" y="1852308"/>
                    <a:pt x="2853540" y="1852742"/>
                    <a:pt x="2853540" y="1853238"/>
                  </a:cubicBezTo>
                  <a:lnTo>
                    <a:pt x="2853540" y="1919615"/>
                  </a:lnTo>
                  <a:cubicBezTo>
                    <a:pt x="2853540" y="1920111"/>
                    <a:pt x="2853689" y="1920545"/>
                    <a:pt x="2853987" y="1920917"/>
                  </a:cubicBezTo>
                  <a:cubicBezTo>
                    <a:pt x="2854284" y="1921289"/>
                    <a:pt x="2854793" y="1921599"/>
                    <a:pt x="2855512" y="1921848"/>
                  </a:cubicBezTo>
                  <a:cubicBezTo>
                    <a:pt x="2856231" y="1922096"/>
                    <a:pt x="2857187" y="1922282"/>
                    <a:pt x="2858377" y="1922406"/>
                  </a:cubicBezTo>
                  <a:cubicBezTo>
                    <a:pt x="2859568" y="1922530"/>
                    <a:pt x="2861081" y="1922592"/>
                    <a:pt x="2862917" y="1922592"/>
                  </a:cubicBezTo>
                  <a:cubicBezTo>
                    <a:pt x="2864752" y="1922592"/>
                    <a:pt x="2866265" y="1922530"/>
                    <a:pt x="2867456" y="1922406"/>
                  </a:cubicBezTo>
                  <a:cubicBezTo>
                    <a:pt x="2868646" y="1922282"/>
                    <a:pt x="2869601" y="1922096"/>
                    <a:pt x="2870321" y="1921848"/>
                  </a:cubicBezTo>
                  <a:cubicBezTo>
                    <a:pt x="2871040" y="1921599"/>
                    <a:pt x="2871549" y="1921289"/>
                    <a:pt x="2871846" y="1920917"/>
                  </a:cubicBezTo>
                  <a:cubicBezTo>
                    <a:pt x="2872144" y="1920545"/>
                    <a:pt x="2872293" y="1920111"/>
                    <a:pt x="2872293" y="1919615"/>
                  </a:cubicBezTo>
                  <a:lnTo>
                    <a:pt x="2872293" y="1878241"/>
                  </a:lnTo>
                  <a:cubicBezTo>
                    <a:pt x="2873682" y="1876058"/>
                    <a:pt x="2874984" y="1874223"/>
                    <a:pt x="2876199" y="1872734"/>
                  </a:cubicBezTo>
                  <a:cubicBezTo>
                    <a:pt x="2877415" y="1871246"/>
                    <a:pt x="2878581" y="1870055"/>
                    <a:pt x="2879697" y="1869162"/>
                  </a:cubicBezTo>
                  <a:cubicBezTo>
                    <a:pt x="2880813" y="1868269"/>
                    <a:pt x="2881892" y="1867612"/>
                    <a:pt x="2882934" y="1867190"/>
                  </a:cubicBezTo>
                  <a:cubicBezTo>
                    <a:pt x="2883976" y="1866769"/>
                    <a:pt x="2885018" y="1866558"/>
                    <a:pt x="2886059" y="1866558"/>
                  </a:cubicBezTo>
                  <a:cubicBezTo>
                    <a:pt x="2886952" y="1866558"/>
                    <a:pt x="2887771" y="1866645"/>
                    <a:pt x="2888515" y="1866818"/>
                  </a:cubicBezTo>
                  <a:cubicBezTo>
                    <a:pt x="2889259" y="1866992"/>
                    <a:pt x="2889941" y="1867178"/>
                    <a:pt x="2890561" y="1867376"/>
                  </a:cubicBezTo>
                  <a:cubicBezTo>
                    <a:pt x="2891181" y="1867575"/>
                    <a:pt x="2891739" y="1867761"/>
                    <a:pt x="2892236" y="1867935"/>
                  </a:cubicBezTo>
                  <a:cubicBezTo>
                    <a:pt x="2892732" y="1868108"/>
                    <a:pt x="2893178" y="1868195"/>
                    <a:pt x="2893575" y="1868195"/>
                  </a:cubicBezTo>
                  <a:cubicBezTo>
                    <a:pt x="2894071" y="1868195"/>
                    <a:pt x="2894480" y="1868071"/>
                    <a:pt x="2894803" y="1867823"/>
                  </a:cubicBezTo>
                  <a:cubicBezTo>
                    <a:pt x="2895125" y="1867575"/>
                    <a:pt x="2895386" y="1867128"/>
                    <a:pt x="2895584" y="1866483"/>
                  </a:cubicBezTo>
                  <a:cubicBezTo>
                    <a:pt x="2895783" y="1865838"/>
                    <a:pt x="2895931" y="1864946"/>
                    <a:pt x="2896031" y="1863805"/>
                  </a:cubicBezTo>
                  <a:cubicBezTo>
                    <a:pt x="2896130" y="1862664"/>
                    <a:pt x="2896180" y="1861200"/>
                    <a:pt x="2896180" y="1859414"/>
                  </a:cubicBezTo>
                  <a:cubicBezTo>
                    <a:pt x="2896180" y="1857628"/>
                    <a:pt x="2896155" y="1856214"/>
                    <a:pt x="2896105" y="1855173"/>
                  </a:cubicBezTo>
                  <a:cubicBezTo>
                    <a:pt x="2896055" y="1854131"/>
                    <a:pt x="2895981" y="1853349"/>
                    <a:pt x="2895882" y="1852829"/>
                  </a:cubicBezTo>
                  <a:cubicBezTo>
                    <a:pt x="2895783" y="1852308"/>
                    <a:pt x="2895671" y="1851898"/>
                    <a:pt x="2895547" y="1851601"/>
                  </a:cubicBezTo>
                  <a:cubicBezTo>
                    <a:pt x="2895423" y="1851303"/>
                    <a:pt x="2895224" y="1851030"/>
                    <a:pt x="2894952" y="1850782"/>
                  </a:cubicBezTo>
                  <a:cubicBezTo>
                    <a:pt x="2894679" y="1850534"/>
                    <a:pt x="2894245" y="1850298"/>
                    <a:pt x="2893650" y="1850075"/>
                  </a:cubicBezTo>
                  <a:cubicBezTo>
                    <a:pt x="2893054" y="1849852"/>
                    <a:pt x="2892359" y="1849653"/>
                    <a:pt x="2891566" y="1849480"/>
                  </a:cubicBezTo>
                  <a:cubicBezTo>
                    <a:pt x="2890772" y="1849306"/>
                    <a:pt x="2890003" y="1849182"/>
                    <a:pt x="2889259" y="1849108"/>
                  </a:cubicBezTo>
                  <a:cubicBezTo>
                    <a:pt x="2888515" y="1849033"/>
                    <a:pt x="2887820" y="1848996"/>
                    <a:pt x="2887176" y="1848996"/>
                  </a:cubicBezTo>
                  <a:close/>
                  <a:moveTo>
                    <a:pt x="2668101" y="1848996"/>
                  </a:moveTo>
                  <a:cubicBezTo>
                    <a:pt x="2666711" y="1848996"/>
                    <a:pt x="2665322" y="1849182"/>
                    <a:pt x="2663933" y="1849554"/>
                  </a:cubicBezTo>
                  <a:cubicBezTo>
                    <a:pt x="2662544" y="1849926"/>
                    <a:pt x="2661155" y="1850584"/>
                    <a:pt x="2659766" y="1851526"/>
                  </a:cubicBezTo>
                  <a:cubicBezTo>
                    <a:pt x="2658377" y="1852469"/>
                    <a:pt x="2656913" y="1853746"/>
                    <a:pt x="2655376" y="1855359"/>
                  </a:cubicBezTo>
                  <a:cubicBezTo>
                    <a:pt x="2653838" y="1856971"/>
                    <a:pt x="2652201" y="1859017"/>
                    <a:pt x="2650464" y="1861498"/>
                  </a:cubicBezTo>
                  <a:lnTo>
                    <a:pt x="2650464" y="1853238"/>
                  </a:lnTo>
                  <a:cubicBezTo>
                    <a:pt x="2650464" y="1852742"/>
                    <a:pt x="2650340" y="1852308"/>
                    <a:pt x="2650092" y="1851936"/>
                  </a:cubicBezTo>
                  <a:cubicBezTo>
                    <a:pt x="2649844" y="1851563"/>
                    <a:pt x="2649435" y="1851253"/>
                    <a:pt x="2648864" y="1851005"/>
                  </a:cubicBezTo>
                  <a:cubicBezTo>
                    <a:pt x="2648294" y="1850757"/>
                    <a:pt x="2647488" y="1850571"/>
                    <a:pt x="2646446" y="1850447"/>
                  </a:cubicBezTo>
                  <a:cubicBezTo>
                    <a:pt x="2645404" y="1850323"/>
                    <a:pt x="2644089" y="1850261"/>
                    <a:pt x="2642502" y="1850261"/>
                  </a:cubicBezTo>
                  <a:cubicBezTo>
                    <a:pt x="2640964" y="1850261"/>
                    <a:pt x="2639687" y="1850323"/>
                    <a:pt x="2638670" y="1850447"/>
                  </a:cubicBezTo>
                  <a:cubicBezTo>
                    <a:pt x="2637653" y="1850571"/>
                    <a:pt x="2636822" y="1850757"/>
                    <a:pt x="2636177" y="1851005"/>
                  </a:cubicBezTo>
                  <a:cubicBezTo>
                    <a:pt x="2635532" y="1851253"/>
                    <a:pt x="2635085" y="1851563"/>
                    <a:pt x="2634837" y="1851936"/>
                  </a:cubicBezTo>
                  <a:cubicBezTo>
                    <a:pt x="2634589" y="1852308"/>
                    <a:pt x="2634465" y="1852742"/>
                    <a:pt x="2634465" y="1853238"/>
                  </a:cubicBezTo>
                  <a:lnTo>
                    <a:pt x="2634465" y="1919615"/>
                  </a:lnTo>
                  <a:cubicBezTo>
                    <a:pt x="2634465" y="1920111"/>
                    <a:pt x="2634614" y="1920545"/>
                    <a:pt x="2634912" y="1920917"/>
                  </a:cubicBezTo>
                  <a:cubicBezTo>
                    <a:pt x="2635209" y="1921289"/>
                    <a:pt x="2635718" y="1921599"/>
                    <a:pt x="2636437" y="1921848"/>
                  </a:cubicBezTo>
                  <a:cubicBezTo>
                    <a:pt x="2637156" y="1922096"/>
                    <a:pt x="2638112" y="1922282"/>
                    <a:pt x="2639302" y="1922406"/>
                  </a:cubicBezTo>
                  <a:cubicBezTo>
                    <a:pt x="2640493" y="1922530"/>
                    <a:pt x="2642006" y="1922592"/>
                    <a:pt x="2643842" y="1922592"/>
                  </a:cubicBezTo>
                  <a:cubicBezTo>
                    <a:pt x="2645677" y="1922592"/>
                    <a:pt x="2647190" y="1922530"/>
                    <a:pt x="2648381" y="1922406"/>
                  </a:cubicBezTo>
                  <a:cubicBezTo>
                    <a:pt x="2649571" y="1922282"/>
                    <a:pt x="2650526" y="1922096"/>
                    <a:pt x="2651246" y="1921848"/>
                  </a:cubicBezTo>
                  <a:cubicBezTo>
                    <a:pt x="2651965" y="1921599"/>
                    <a:pt x="2652474" y="1921289"/>
                    <a:pt x="2652771" y="1920917"/>
                  </a:cubicBezTo>
                  <a:cubicBezTo>
                    <a:pt x="2653069" y="1920545"/>
                    <a:pt x="2653218" y="1920111"/>
                    <a:pt x="2653218" y="1919615"/>
                  </a:cubicBezTo>
                  <a:lnTo>
                    <a:pt x="2653218" y="1878241"/>
                  </a:lnTo>
                  <a:cubicBezTo>
                    <a:pt x="2654607" y="1876058"/>
                    <a:pt x="2655909" y="1874223"/>
                    <a:pt x="2657124" y="1872734"/>
                  </a:cubicBezTo>
                  <a:cubicBezTo>
                    <a:pt x="2658340" y="1871246"/>
                    <a:pt x="2659506" y="1870055"/>
                    <a:pt x="2660622" y="1869162"/>
                  </a:cubicBezTo>
                  <a:cubicBezTo>
                    <a:pt x="2661738" y="1868269"/>
                    <a:pt x="2662817" y="1867612"/>
                    <a:pt x="2663859" y="1867190"/>
                  </a:cubicBezTo>
                  <a:cubicBezTo>
                    <a:pt x="2664901" y="1866769"/>
                    <a:pt x="2665943" y="1866558"/>
                    <a:pt x="2666984" y="1866558"/>
                  </a:cubicBezTo>
                  <a:cubicBezTo>
                    <a:pt x="2667877" y="1866558"/>
                    <a:pt x="2668696" y="1866645"/>
                    <a:pt x="2669440" y="1866818"/>
                  </a:cubicBezTo>
                  <a:cubicBezTo>
                    <a:pt x="2670184" y="1866992"/>
                    <a:pt x="2670866" y="1867178"/>
                    <a:pt x="2671486" y="1867376"/>
                  </a:cubicBezTo>
                  <a:cubicBezTo>
                    <a:pt x="2672106" y="1867575"/>
                    <a:pt x="2672664" y="1867761"/>
                    <a:pt x="2673161" y="1867935"/>
                  </a:cubicBezTo>
                  <a:cubicBezTo>
                    <a:pt x="2673657" y="1868108"/>
                    <a:pt x="2674103" y="1868195"/>
                    <a:pt x="2674500" y="1868195"/>
                  </a:cubicBezTo>
                  <a:cubicBezTo>
                    <a:pt x="2674996" y="1868195"/>
                    <a:pt x="2675405" y="1868071"/>
                    <a:pt x="2675728" y="1867823"/>
                  </a:cubicBezTo>
                  <a:cubicBezTo>
                    <a:pt x="2676050" y="1867575"/>
                    <a:pt x="2676311" y="1867128"/>
                    <a:pt x="2676509" y="1866483"/>
                  </a:cubicBezTo>
                  <a:cubicBezTo>
                    <a:pt x="2676708" y="1865838"/>
                    <a:pt x="2676856" y="1864946"/>
                    <a:pt x="2676956" y="1863805"/>
                  </a:cubicBezTo>
                  <a:cubicBezTo>
                    <a:pt x="2677055" y="1862664"/>
                    <a:pt x="2677105" y="1861200"/>
                    <a:pt x="2677105" y="1859414"/>
                  </a:cubicBezTo>
                  <a:cubicBezTo>
                    <a:pt x="2677105" y="1857628"/>
                    <a:pt x="2677080" y="1856214"/>
                    <a:pt x="2677030" y="1855173"/>
                  </a:cubicBezTo>
                  <a:cubicBezTo>
                    <a:pt x="2676980" y="1854131"/>
                    <a:pt x="2676906" y="1853349"/>
                    <a:pt x="2676807" y="1852829"/>
                  </a:cubicBezTo>
                  <a:cubicBezTo>
                    <a:pt x="2676708" y="1852308"/>
                    <a:pt x="2676596" y="1851898"/>
                    <a:pt x="2676472" y="1851601"/>
                  </a:cubicBezTo>
                  <a:cubicBezTo>
                    <a:pt x="2676348" y="1851303"/>
                    <a:pt x="2676149" y="1851030"/>
                    <a:pt x="2675877" y="1850782"/>
                  </a:cubicBezTo>
                  <a:cubicBezTo>
                    <a:pt x="2675604" y="1850534"/>
                    <a:pt x="2675170" y="1850298"/>
                    <a:pt x="2674575" y="1850075"/>
                  </a:cubicBezTo>
                  <a:cubicBezTo>
                    <a:pt x="2673979" y="1849852"/>
                    <a:pt x="2673284" y="1849653"/>
                    <a:pt x="2672491" y="1849480"/>
                  </a:cubicBezTo>
                  <a:cubicBezTo>
                    <a:pt x="2671697" y="1849306"/>
                    <a:pt x="2670928" y="1849182"/>
                    <a:pt x="2670184" y="1849108"/>
                  </a:cubicBezTo>
                  <a:cubicBezTo>
                    <a:pt x="2669440" y="1849033"/>
                    <a:pt x="2668745" y="1848996"/>
                    <a:pt x="2668101" y="1848996"/>
                  </a:cubicBezTo>
                  <a:close/>
                  <a:moveTo>
                    <a:pt x="2588254" y="1848996"/>
                  </a:moveTo>
                  <a:cubicBezTo>
                    <a:pt x="2582996" y="1848996"/>
                    <a:pt x="2578270" y="1849864"/>
                    <a:pt x="2574078" y="1851601"/>
                  </a:cubicBezTo>
                  <a:cubicBezTo>
                    <a:pt x="2569886" y="1853337"/>
                    <a:pt x="2566327" y="1855855"/>
                    <a:pt x="2563400" y="1859154"/>
                  </a:cubicBezTo>
                  <a:cubicBezTo>
                    <a:pt x="2560473" y="1862453"/>
                    <a:pt x="2558240" y="1866471"/>
                    <a:pt x="2556703" y="1871209"/>
                  </a:cubicBezTo>
                  <a:cubicBezTo>
                    <a:pt x="2555165" y="1875946"/>
                    <a:pt x="2554396" y="1881267"/>
                    <a:pt x="2554396" y="1887171"/>
                  </a:cubicBezTo>
                  <a:cubicBezTo>
                    <a:pt x="2554396" y="1893372"/>
                    <a:pt x="2555127" y="1898779"/>
                    <a:pt x="2556591" y="1903393"/>
                  </a:cubicBezTo>
                  <a:cubicBezTo>
                    <a:pt x="2558054" y="1908007"/>
                    <a:pt x="2560275" y="1911826"/>
                    <a:pt x="2563251" y="1914853"/>
                  </a:cubicBezTo>
                  <a:cubicBezTo>
                    <a:pt x="2566228" y="1917879"/>
                    <a:pt x="2569936" y="1920136"/>
                    <a:pt x="2574376" y="1921624"/>
                  </a:cubicBezTo>
                  <a:cubicBezTo>
                    <a:pt x="2578816" y="1923113"/>
                    <a:pt x="2583988" y="1923857"/>
                    <a:pt x="2589891" y="1923857"/>
                  </a:cubicBezTo>
                  <a:cubicBezTo>
                    <a:pt x="2593166" y="1923857"/>
                    <a:pt x="2596241" y="1923646"/>
                    <a:pt x="2599119" y="1923224"/>
                  </a:cubicBezTo>
                  <a:cubicBezTo>
                    <a:pt x="2601996" y="1922802"/>
                    <a:pt x="2604551" y="1922306"/>
                    <a:pt x="2606783" y="1921736"/>
                  </a:cubicBezTo>
                  <a:cubicBezTo>
                    <a:pt x="2609016" y="1921165"/>
                    <a:pt x="2610851" y="1920583"/>
                    <a:pt x="2612290" y="1919987"/>
                  </a:cubicBezTo>
                  <a:cubicBezTo>
                    <a:pt x="2613729" y="1919392"/>
                    <a:pt x="2614609" y="1918921"/>
                    <a:pt x="2614932" y="1918573"/>
                  </a:cubicBezTo>
                  <a:cubicBezTo>
                    <a:pt x="2615254" y="1918226"/>
                    <a:pt x="2615514" y="1917866"/>
                    <a:pt x="2615713" y="1917494"/>
                  </a:cubicBezTo>
                  <a:cubicBezTo>
                    <a:pt x="2615911" y="1917122"/>
                    <a:pt x="2616060" y="1916663"/>
                    <a:pt x="2616159" y="1916118"/>
                  </a:cubicBezTo>
                  <a:cubicBezTo>
                    <a:pt x="2616259" y="1915572"/>
                    <a:pt x="2616333" y="1914915"/>
                    <a:pt x="2616383" y="1914146"/>
                  </a:cubicBezTo>
                  <a:cubicBezTo>
                    <a:pt x="2616432" y="1913377"/>
                    <a:pt x="2616457" y="1912447"/>
                    <a:pt x="2616457" y="1911355"/>
                  </a:cubicBezTo>
                  <a:cubicBezTo>
                    <a:pt x="2616457" y="1910115"/>
                    <a:pt x="2616420" y="1909086"/>
                    <a:pt x="2616346" y="1908267"/>
                  </a:cubicBezTo>
                  <a:cubicBezTo>
                    <a:pt x="2616271" y="1907448"/>
                    <a:pt x="2616134" y="1906816"/>
                    <a:pt x="2615936" y="1906369"/>
                  </a:cubicBezTo>
                  <a:cubicBezTo>
                    <a:pt x="2615738" y="1905923"/>
                    <a:pt x="2615490" y="1905613"/>
                    <a:pt x="2615192" y="1905439"/>
                  </a:cubicBezTo>
                  <a:cubicBezTo>
                    <a:pt x="2614894" y="1905266"/>
                    <a:pt x="2614522" y="1905179"/>
                    <a:pt x="2614076" y="1905179"/>
                  </a:cubicBezTo>
                  <a:cubicBezTo>
                    <a:pt x="2613332" y="1905179"/>
                    <a:pt x="2612364" y="1905414"/>
                    <a:pt x="2611174" y="1905886"/>
                  </a:cubicBezTo>
                  <a:cubicBezTo>
                    <a:pt x="2609983" y="1906357"/>
                    <a:pt x="2608482" y="1906878"/>
                    <a:pt x="2606672" y="1907448"/>
                  </a:cubicBezTo>
                  <a:cubicBezTo>
                    <a:pt x="2604861" y="1908019"/>
                    <a:pt x="2602715" y="1908540"/>
                    <a:pt x="2600235" y="1909011"/>
                  </a:cubicBezTo>
                  <a:cubicBezTo>
                    <a:pt x="2597754" y="1909482"/>
                    <a:pt x="2594877" y="1909718"/>
                    <a:pt x="2591603" y="1909718"/>
                  </a:cubicBezTo>
                  <a:cubicBezTo>
                    <a:pt x="2588378" y="1909718"/>
                    <a:pt x="2585613" y="1909296"/>
                    <a:pt x="2583306" y="1908453"/>
                  </a:cubicBezTo>
                  <a:cubicBezTo>
                    <a:pt x="2580999" y="1907610"/>
                    <a:pt x="2579114" y="1906382"/>
                    <a:pt x="2577650" y="1904770"/>
                  </a:cubicBezTo>
                  <a:cubicBezTo>
                    <a:pt x="2576187" y="1903157"/>
                    <a:pt x="2575120" y="1901198"/>
                    <a:pt x="2574450" y="1898891"/>
                  </a:cubicBezTo>
                  <a:cubicBezTo>
                    <a:pt x="2573781" y="1896584"/>
                    <a:pt x="2573446" y="1894017"/>
                    <a:pt x="2573446" y="1891189"/>
                  </a:cubicBezTo>
                  <a:lnTo>
                    <a:pt x="2613853" y="1891189"/>
                  </a:lnTo>
                  <a:cubicBezTo>
                    <a:pt x="2615639" y="1891189"/>
                    <a:pt x="2617040" y="1890643"/>
                    <a:pt x="2618057" y="1889552"/>
                  </a:cubicBezTo>
                  <a:cubicBezTo>
                    <a:pt x="2619074" y="1888460"/>
                    <a:pt x="2619583" y="1886774"/>
                    <a:pt x="2619583" y="1884492"/>
                  </a:cubicBezTo>
                  <a:lnTo>
                    <a:pt x="2619583" y="1881515"/>
                  </a:lnTo>
                  <a:cubicBezTo>
                    <a:pt x="2619583" y="1876852"/>
                    <a:pt x="2618987" y="1872536"/>
                    <a:pt x="2617797" y="1868567"/>
                  </a:cubicBezTo>
                  <a:cubicBezTo>
                    <a:pt x="2616606" y="1864598"/>
                    <a:pt x="2614746" y="1861163"/>
                    <a:pt x="2612216" y="1858261"/>
                  </a:cubicBezTo>
                  <a:cubicBezTo>
                    <a:pt x="2609685" y="1855359"/>
                    <a:pt x="2606448" y="1853089"/>
                    <a:pt x="2602505" y="1851452"/>
                  </a:cubicBezTo>
                  <a:cubicBezTo>
                    <a:pt x="2598561" y="1849815"/>
                    <a:pt x="2593810" y="1848996"/>
                    <a:pt x="2588254" y="1848996"/>
                  </a:cubicBezTo>
                  <a:close/>
                  <a:moveTo>
                    <a:pt x="2400135" y="1848996"/>
                  </a:moveTo>
                  <a:cubicBezTo>
                    <a:pt x="2394034" y="1848996"/>
                    <a:pt x="2388713" y="1849914"/>
                    <a:pt x="2384174" y="1851750"/>
                  </a:cubicBezTo>
                  <a:cubicBezTo>
                    <a:pt x="2379634" y="1853585"/>
                    <a:pt x="2375852" y="1856177"/>
                    <a:pt x="2372826" y="1859526"/>
                  </a:cubicBezTo>
                  <a:cubicBezTo>
                    <a:pt x="2369799" y="1862874"/>
                    <a:pt x="2367530" y="1866893"/>
                    <a:pt x="2366017" y="1871581"/>
                  </a:cubicBezTo>
                  <a:cubicBezTo>
                    <a:pt x="2364503" y="1876269"/>
                    <a:pt x="2363747" y="1881441"/>
                    <a:pt x="2363747" y="1887096"/>
                  </a:cubicBezTo>
                  <a:cubicBezTo>
                    <a:pt x="2363747" y="1892950"/>
                    <a:pt x="2364442" y="1898159"/>
                    <a:pt x="2365831" y="1902723"/>
                  </a:cubicBezTo>
                  <a:cubicBezTo>
                    <a:pt x="2367220" y="1907287"/>
                    <a:pt x="2369353" y="1911132"/>
                    <a:pt x="2372230" y="1914257"/>
                  </a:cubicBezTo>
                  <a:cubicBezTo>
                    <a:pt x="2375107" y="1917383"/>
                    <a:pt x="2378729" y="1919764"/>
                    <a:pt x="2383095" y="1921401"/>
                  </a:cubicBezTo>
                  <a:cubicBezTo>
                    <a:pt x="2387460" y="1923038"/>
                    <a:pt x="2392595" y="1923857"/>
                    <a:pt x="2398498" y="1923857"/>
                  </a:cubicBezTo>
                  <a:cubicBezTo>
                    <a:pt x="2404600" y="1923857"/>
                    <a:pt x="2409933" y="1922939"/>
                    <a:pt x="2414497" y="1921103"/>
                  </a:cubicBezTo>
                  <a:cubicBezTo>
                    <a:pt x="2419061" y="1919268"/>
                    <a:pt x="2422857" y="1916663"/>
                    <a:pt x="2425883" y="1913290"/>
                  </a:cubicBezTo>
                  <a:cubicBezTo>
                    <a:pt x="2428909" y="1909916"/>
                    <a:pt x="2431166" y="1905898"/>
                    <a:pt x="2432654" y="1901235"/>
                  </a:cubicBezTo>
                  <a:cubicBezTo>
                    <a:pt x="2434143" y="1896571"/>
                    <a:pt x="2434887" y="1891412"/>
                    <a:pt x="2434887" y="1885757"/>
                  </a:cubicBezTo>
                  <a:cubicBezTo>
                    <a:pt x="2434887" y="1879853"/>
                    <a:pt x="2434192" y="1874619"/>
                    <a:pt x="2432803" y="1870055"/>
                  </a:cubicBezTo>
                  <a:cubicBezTo>
                    <a:pt x="2431414" y="1865491"/>
                    <a:pt x="2429293" y="1861647"/>
                    <a:pt x="2426441" y="1858521"/>
                  </a:cubicBezTo>
                  <a:cubicBezTo>
                    <a:pt x="2423588" y="1855396"/>
                    <a:pt x="2419979" y="1853027"/>
                    <a:pt x="2415614" y="1851415"/>
                  </a:cubicBezTo>
                  <a:cubicBezTo>
                    <a:pt x="2411248" y="1849802"/>
                    <a:pt x="2406089" y="1848996"/>
                    <a:pt x="2400135" y="1848996"/>
                  </a:cubicBezTo>
                  <a:close/>
                  <a:moveTo>
                    <a:pt x="2276310" y="1848996"/>
                  </a:moveTo>
                  <a:cubicBezTo>
                    <a:pt x="2270209" y="1848996"/>
                    <a:pt x="2264888" y="1849914"/>
                    <a:pt x="2260349" y="1851750"/>
                  </a:cubicBezTo>
                  <a:cubicBezTo>
                    <a:pt x="2255809" y="1853585"/>
                    <a:pt x="2252027" y="1856177"/>
                    <a:pt x="2249001" y="1859526"/>
                  </a:cubicBezTo>
                  <a:cubicBezTo>
                    <a:pt x="2245974" y="1862874"/>
                    <a:pt x="2243705" y="1866893"/>
                    <a:pt x="2242192" y="1871581"/>
                  </a:cubicBezTo>
                  <a:cubicBezTo>
                    <a:pt x="2240678" y="1876269"/>
                    <a:pt x="2239922" y="1881441"/>
                    <a:pt x="2239922" y="1887096"/>
                  </a:cubicBezTo>
                  <a:cubicBezTo>
                    <a:pt x="2239922" y="1892950"/>
                    <a:pt x="2240617" y="1898159"/>
                    <a:pt x="2242006" y="1902723"/>
                  </a:cubicBezTo>
                  <a:cubicBezTo>
                    <a:pt x="2243395" y="1907287"/>
                    <a:pt x="2245528" y="1911132"/>
                    <a:pt x="2248405" y="1914257"/>
                  </a:cubicBezTo>
                  <a:cubicBezTo>
                    <a:pt x="2251282" y="1917383"/>
                    <a:pt x="2254904" y="1919764"/>
                    <a:pt x="2259270" y="1921401"/>
                  </a:cubicBezTo>
                  <a:cubicBezTo>
                    <a:pt x="2263635" y="1923038"/>
                    <a:pt x="2268770" y="1923857"/>
                    <a:pt x="2274673" y="1923857"/>
                  </a:cubicBezTo>
                  <a:cubicBezTo>
                    <a:pt x="2280775" y="1923857"/>
                    <a:pt x="2286108" y="1922939"/>
                    <a:pt x="2290672" y="1921103"/>
                  </a:cubicBezTo>
                  <a:cubicBezTo>
                    <a:pt x="2295236" y="1919268"/>
                    <a:pt x="2299032" y="1916663"/>
                    <a:pt x="2302058" y="1913290"/>
                  </a:cubicBezTo>
                  <a:cubicBezTo>
                    <a:pt x="2305084" y="1909916"/>
                    <a:pt x="2307341" y="1905898"/>
                    <a:pt x="2308829" y="1901235"/>
                  </a:cubicBezTo>
                  <a:cubicBezTo>
                    <a:pt x="2310318" y="1896571"/>
                    <a:pt x="2311062" y="1891412"/>
                    <a:pt x="2311062" y="1885757"/>
                  </a:cubicBezTo>
                  <a:cubicBezTo>
                    <a:pt x="2311062" y="1879853"/>
                    <a:pt x="2310367" y="1874619"/>
                    <a:pt x="2308978" y="1870055"/>
                  </a:cubicBezTo>
                  <a:cubicBezTo>
                    <a:pt x="2307589" y="1865491"/>
                    <a:pt x="2305468" y="1861647"/>
                    <a:pt x="2302616" y="1858521"/>
                  </a:cubicBezTo>
                  <a:cubicBezTo>
                    <a:pt x="2299763" y="1855396"/>
                    <a:pt x="2296154" y="1853027"/>
                    <a:pt x="2291789" y="1851415"/>
                  </a:cubicBezTo>
                  <a:cubicBezTo>
                    <a:pt x="2287423" y="1849802"/>
                    <a:pt x="2282264" y="1848996"/>
                    <a:pt x="2276310" y="1848996"/>
                  </a:cubicBezTo>
                  <a:close/>
                  <a:moveTo>
                    <a:pt x="2197283" y="1848996"/>
                  </a:moveTo>
                  <a:cubicBezTo>
                    <a:pt x="2193165" y="1848996"/>
                    <a:pt x="2189209" y="1849988"/>
                    <a:pt x="2185414" y="1851973"/>
                  </a:cubicBezTo>
                  <a:cubicBezTo>
                    <a:pt x="2181619" y="1853957"/>
                    <a:pt x="2177886" y="1856934"/>
                    <a:pt x="2174214" y="1860902"/>
                  </a:cubicBezTo>
                  <a:lnTo>
                    <a:pt x="2174214" y="1853238"/>
                  </a:lnTo>
                  <a:cubicBezTo>
                    <a:pt x="2174214" y="1852742"/>
                    <a:pt x="2174090" y="1852308"/>
                    <a:pt x="2173842" y="1851936"/>
                  </a:cubicBezTo>
                  <a:cubicBezTo>
                    <a:pt x="2173594" y="1851563"/>
                    <a:pt x="2173185" y="1851253"/>
                    <a:pt x="2172614" y="1851005"/>
                  </a:cubicBezTo>
                  <a:cubicBezTo>
                    <a:pt x="2172044" y="1850757"/>
                    <a:pt x="2171238" y="1850571"/>
                    <a:pt x="2170196" y="1850447"/>
                  </a:cubicBezTo>
                  <a:cubicBezTo>
                    <a:pt x="2169154" y="1850323"/>
                    <a:pt x="2167840" y="1850261"/>
                    <a:pt x="2166252" y="1850261"/>
                  </a:cubicBezTo>
                  <a:cubicBezTo>
                    <a:pt x="2164714" y="1850261"/>
                    <a:pt x="2163437" y="1850323"/>
                    <a:pt x="2162420" y="1850447"/>
                  </a:cubicBezTo>
                  <a:cubicBezTo>
                    <a:pt x="2161403" y="1850571"/>
                    <a:pt x="2160572" y="1850757"/>
                    <a:pt x="2159927" y="1851005"/>
                  </a:cubicBezTo>
                  <a:cubicBezTo>
                    <a:pt x="2159282" y="1851253"/>
                    <a:pt x="2158836" y="1851563"/>
                    <a:pt x="2158587" y="1851936"/>
                  </a:cubicBezTo>
                  <a:cubicBezTo>
                    <a:pt x="2158339" y="1852308"/>
                    <a:pt x="2158215" y="1852742"/>
                    <a:pt x="2158215" y="1853238"/>
                  </a:cubicBezTo>
                  <a:lnTo>
                    <a:pt x="2158215" y="1919615"/>
                  </a:lnTo>
                  <a:cubicBezTo>
                    <a:pt x="2158215" y="1920111"/>
                    <a:pt x="2158364" y="1920545"/>
                    <a:pt x="2158662" y="1920917"/>
                  </a:cubicBezTo>
                  <a:cubicBezTo>
                    <a:pt x="2158959" y="1921289"/>
                    <a:pt x="2159468" y="1921599"/>
                    <a:pt x="2160187" y="1921848"/>
                  </a:cubicBezTo>
                  <a:cubicBezTo>
                    <a:pt x="2160907" y="1922096"/>
                    <a:pt x="2161862" y="1922282"/>
                    <a:pt x="2163052" y="1922406"/>
                  </a:cubicBezTo>
                  <a:cubicBezTo>
                    <a:pt x="2164243" y="1922530"/>
                    <a:pt x="2165756" y="1922592"/>
                    <a:pt x="2167592" y="1922592"/>
                  </a:cubicBezTo>
                  <a:cubicBezTo>
                    <a:pt x="2169427" y="1922592"/>
                    <a:pt x="2170940" y="1922530"/>
                    <a:pt x="2172131" y="1922406"/>
                  </a:cubicBezTo>
                  <a:cubicBezTo>
                    <a:pt x="2173321" y="1922282"/>
                    <a:pt x="2174276" y="1922096"/>
                    <a:pt x="2174996" y="1921848"/>
                  </a:cubicBezTo>
                  <a:cubicBezTo>
                    <a:pt x="2175715" y="1921599"/>
                    <a:pt x="2176224" y="1921289"/>
                    <a:pt x="2176521" y="1920917"/>
                  </a:cubicBezTo>
                  <a:cubicBezTo>
                    <a:pt x="2176819" y="1920545"/>
                    <a:pt x="2176968" y="1920111"/>
                    <a:pt x="2176968" y="1919615"/>
                  </a:cubicBezTo>
                  <a:lnTo>
                    <a:pt x="2176968" y="1875488"/>
                  </a:lnTo>
                  <a:cubicBezTo>
                    <a:pt x="2179597" y="1872164"/>
                    <a:pt x="2182127" y="1869634"/>
                    <a:pt x="2184558" y="1867897"/>
                  </a:cubicBezTo>
                  <a:cubicBezTo>
                    <a:pt x="2186989" y="1866161"/>
                    <a:pt x="2189395" y="1865293"/>
                    <a:pt x="2191776" y="1865293"/>
                  </a:cubicBezTo>
                  <a:cubicBezTo>
                    <a:pt x="2193661" y="1865293"/>
                    <a:pt x="2195311" y="1865652"/>
                    <a:pt x="2196725" y="1866372"/>
                  </a:cubicBezTo>
                  <a:cubicBezTo>
                    <a:pt x="2198138" y="1867091"/>
                    <a:pt x="2199292" y="1868108"/>
                    <a:pt x="2200185" y="1869423"/>
                  </a:cubicBezTo>
                  <a:cubicBezTo>
                    <a:pt x="2201078" y="1870737"/>
                    <a:pt x="2201760" y="1872313"/>
                    <a:pt x="2202231" y="1874148"/>
                  </a:cubicBezTo>
                  <a:cubicBezTo>
                    <a:pt x="2202703" y="1875984"/>
                    <a:pt x="2202938" y="1878514"/>
                    <a:pt x="2202938" y="1881738"/>
                  </a:cubicBezTo>
                  <a:lnTo>
                    <a:pt x="2202938" y="1919615"/>
                  </a:lnTo>
                  <a:cubicBezTo>
                    <a:pt x="2202938" y="1920111"/>
                    <a:pt x="2203087" y="1920545"/>
                    <a:pt x="2203385" y="1920917"/>
                  </a:cubicBezTo>
                  <a:cubicBezTo>
                    <a:pt x="2203682" y="1921289"/>
                    <a:pt x="2204178" y="1921599"/>
                    <a:pt x="2204873" y="1921848"/>
                  </a:cubicBezTo>
                  <a:cubicBezTo>
                    <a:pt x="2205568" y="1922096"/>
                    <a:pt x="2206522" y="1922282"/>
                    <a:pt x="2207738" y="1922406"/>
                  </a:cubicBezTo>
                  <a:cubicBezTo>
                    <a:pt x="2208953" y="1922530"/>
                    <a:pt x="2210479" y="1922592"/>
                    <a:pt x="2212314" y="1922592"/>
                  </a:cubicBezTo>
                  <a:cubicBezTo>
                    <a:pt x="2214100" y="1922592"/>
                    <a:pt x="2215601" y="1922530"/>
                    <a:pt x="2216816" y="1922406"/>
                  </a:cubicBezTo>
                  <a:cubicBezTo>
                    <a:pt x="2218032" y="1922282"/>
                    <a:pt x="2218987" y="1922096"/>
                    <a:pt x="2219681" y="1921848"/>
                  </a:cubicBezTo>
                  <a:cubicBezTo>
                    <a:pt x="2220376" y="1921599"/>
                    <a:pt x="2220872" y="1921289"/>
                    <a:pt x="2221170" y="1920917"/>
                  </a:cubicBezTo>
                  <a:cubicBezTo>
                    <a:pt x="2221467" y="1920545"/>
                    <a:pt x="2221616" y="1920111"/>
                    <a:pt x="2221616" y="1919615"/>
                  </a:cubicBezTo>
                  <a:lnTo>
                    <a:pt x="2221616" y="1878613"/>
                  </a:lnTo>
                  <a:cubicBezTo>
                    <a:pt x="2221616" y="1873801"/>
                    <a:pt x="2221195" y="1869683"/>
                    <a:pt x="2220351" y="1866260"/>
                  </a:cubicBezTo>
                  <a:cubicBezTo>
                    <a:pt x="2219508" y="1862837"/>
                    <a:pt x="2218131" y="1859848"/>
                    <a:pt x="2216221" y="1857293"/>
                  </a:cubicBezTo>
                  <a:cubicBezTo>
                    <a:pt x="2214311" y="1854738"/>
                    <a:pt x="2211806" y="1852717"/>
                    <a:pt x="2208705" y="1851229"/>
                  </a:cubicBezTo>
                  <a:cubicBezTo>
                    <a:pt x="2205605" y="1849740"/>
                    <a:pt x="2201797" y="1848996"/>
                    <a:pt x="2197283" y="1848996"/>
                  </a:cubicBezTo>
                  <a:close/>
                  <a:moveTo>
                    <a:pt x="2035804" y="1848996"/>
                  </a:moveTo>
                  <a:cubicBezTo>
                    <a:pt x="2030546" y="1848996"/>
                    <a:pt x="2025820" y="1849864"/>
                    <a:pt x="2021628" y="1851601"/>
                  </a:cubicBezTo>
                  <a:cubicBezTo>
                    <a:pt x="2017436" y="1853337"/>
                    <a:pt x="2013877" y="1855855"/>
                    <a:pt x="2010950" y="1859154"/>
                  </a:cubicBezTo>
                  <a:cubicBezTo>
                    <a:pt x="2008023" y="1862453"/>
                    <a:pt x="2005791" y="1866471"/>
                    <a:pt x="2004253" y="1871209"/>
                  </a:cubicBezTo>
                  <a:cubicBezTo>
                    <a:pt x="2002715" y="1875946"/>
                    <a:pt x="2001946" y="1881267"/>
                    <a:pt x="2001946" y="1887171"/>
                  </a:cubicBezTo>
                  <a:cubicBezTo>
                    <a:pt x="2001946" y="1893372"/>
                    <a:pt x="2002678" y="1898779"/>
                    <a:pt x="2004141" y="1903393"/>
                  </a:cubicBezTo>
                  <a:cubicBezTo>
                    <a:pt x="2005605" y="1908007"/>
                    <a:pt x="2007825" y="1911826"/>
                    <a:pt x="2010801" y="1914853"/>
                  </a:cubicBezTo>
                  <a:cubicBezTo>
                    <a:pt x="2013778" y="1917879"/>
                    <a:pt x="2017486" y="1920136"/>
                    <a:pt x="2021926" y="1921624"/>
                  </a:cubicBezTo>
                  <a:cubicBezTo>
                    <a:pt x="2026366" y="1923113"/>
                    <a:pt x="2031538" y="1923857"/>
                    <a:pt x="2037441" y="1923857"/>
                  </a:cubicBezTo>
                  <a:cubicBezTo>
                    <a:pt x="2040716" y="1923857"/>
                    <a:pt x="2043791" y="1923646"/>
                    <a:pt x="2046669" y="1923224"/>
                  </a:cubicBezTo>
                  <a:cubicBezTo>
                    <a:pt x="2049546" y="1922802"/>
                    <a:pt x="2052101" y="1922306"/>
                    <a:pt x="2054333" y="1921736"/>
                  </a:cubicBezTo>
                  <a:cubicBezTo>
                    <a:pt x="2056566" y="1921165"/>
                    <a:pt x="2058401" y="1920583"/>
                    <a:pt x="2059840" y="1919987"/>
                  </a:cubicBezTo>
                  <a:cubicBezTo>
                    <a:pt x="2061279" y="1919392"/>
                    <a:pt x="2062159" y="1918921"/>
                    <a:pt x="2062482" y="1918573"/>
                  </a:cubicBezTo>
                  <a:cubicBezTo>
                    <a:pt x="2062804" y="1918226"/>
                    <a:pt x="2063065" y="1917866"/>
                    <a:pt x="2063263" y="1917494"/>
                  </a:cubicBezTo>
                  <a:cubicBezTo>
                    <a:pt x="2063461" y="1917122"/>
                    <a:pt x="2063610" y="1916663"/>
                    <a:pt x="2063710" y="1916118"/>
                  </a:cubicBezTo>
                  <a:cubicBezTo>
                    <a:pt x="2063809" y="1915572"/>
                    <a:pt x="2063883" y="1914915"/>
                    <a:pt x="2063933" y="1914146"/>
                  </a:cubicBezTo>
                  <a:cubicBezTo>
                    <a:pt x="2063982" y="1913377"/>
                    <a:pt x="2064007" y="1912447"/>
                    <a:pt x="2064007" y="1911355"/>
                  </a:cubicBezTo>
                  <a:cubicBezTo>
                    <a:pt x="2064007" y="1910115"/>
                    <a:pt x="2063970" y="1909086"/>
                    <a:pt x="2063896" y="1908267"/>
                  </a:cubicBezTo>
                  <a:cubicBezTo>
                    <a:pt x="2063821" y="1907448"/>
                    <a:pt x="2063685" y="1906816"/>
                    <a:pt x="2063486" y="1906369"/>
                  </a:cubicBezTo>
                  <a:cubicBezTo>
                    <a:pt x="2063288" y="1905923"/>
                    <a:pt x="2063040" y="1905613"/>
                    <a:pt x="2062742" y="1905439"/>
                  </a:cubicBezTo>
                  <a:cubicBezTo>
                    <a:pt x="2062445" y="1905266"/>
                    <a:pt x="2062072" y="1905179"/>
                    <a:pt x="2061626" y="1905179"/>
                  </a:cubicBezTo>
                  <a:cubicBezTo>
                    <a:pt x="2060882" y="1905179"/>
                    <a:pt x="2059914" y="1905414"/>
                    <a:pt x="2058724" y="1905886"/>
                  </a:cubicBezTo>
                  <a:cubicBezTo>
                    <a:pt x="2057533" y="1906357"/>
                    <a:pt x="2056033" y="1906878"/>
                    <a:pt x="2054222" y="1907448"/>
                  </a:cubicBezTo>
                  <a:cubicBezTo>
                    <a:pt x="2052411" y="1908019"/>
                    <a:pt x="2050265" y="1908540"/>
                    <a:pt x="2047785" y="1909011"/>
                  </a:cubicBezTo>
                  <a:cubicBezTo>
                    <a:pt x="2045304" y="1909482"/>
                    <a:pt x="2042427" y="1909718"/>
                    <a:pt x="2039153" y="1909718"/>
                  </a:cubicBezTo>
                  <a:cubicBezTo>
                    <a:pt x="2035928" y="1909718"/>
                    <a:pt x="2033163" y="1909296"/>
                    <a:pt x="2030856" y="1908453"/>
                  </a:cubicBezTo>
                  <a:cubicBezTo>
                    <a:pt x="2028549" y="1907610"/>
                    <a:pt x="2026664" y="1906382"/>
                    <a:pt x="2025200" y="1904770"/>
                  </a:cubicBezTo>
                  <a:cubicBezTo>
                    <a:pt x="2023737" y="1903157"/>
                    <a:pt x="2022670" y="1901198"/>
                    <a:pt x="2022000" y="1898891"/>
                  </a:cubicBezTo>
                  <a:cubicBezTo>
                    <a:pt x="2021331" y="1896584"/>
                    <a:pt x="2020996" y="1894017"/>
                    <a:pt x="2020996" y="1891189"/>
                  </a:cubicBezTo>
                  <a:lnTo>
                    <a:pt x="2061403" y="1891189"/>
                  </a:lnTo>
                  <a:cubicBezTo>
                    <a:pt x="2063189" y="1891189"/>
                    <a:pt x="2064590" y="1890643"/>
                    <a:pt x="2065607" y="1889552"/>
                  </a:cubicBezTo>
                  <a:cubicBezTo>
                    <a:pt x="2066624" y="1888460"/>
                    <a:pt x="2067133" y="1886774"/>
                    <a:pt x="2067133" y="1884492"/>
                  </a:cubicBezTo>
                  <a:lnTo>
                    <a:pt x="2067133" y="1881515"/>
                  </a:lnTo>
                  <a:cubicBezTo>
                    <a:pt x="2067133" y="1876852"/>
                    <a:pt x="2066537" y="1872536"/>
                    <a:pt x="2065347" y="1868567"/>
                  </a:cubicBezTo>
                  <a:cubicBezTo>
                    <a:pt x="2064156" y="1864598"/>
                    <a:pt x="2062296" y="1861163"/>
                    <a:pt x="2059766" y="1858261"/>
                  </a:cubicBezTo>
                  <a:cubicBezTo>
                    <a:pt x="2057236" y="1855359"/>
                    <a:pt x="2053999" y="1853089"/>
                    <a:pt x="2050055" y="1851452"/>
                  </a:cubicBezTo>
                  <a:cubicBezTo>
                    <a:pt x="2046111" y="1849815"/>
                    <a:pt x="2041360" y="1848996"/>
                    <a:pt x="2035804" y="1848996"/>
                  </a:cubicBezTo>
                  <a:close/>
                  <a:moveTo>
                    <a:pt x="1759133" y="1848996"/>
                  </a:moveTo>
                  <a:cubicBezTo>
                    <a:pt x="1755015" y="1848996"/>
                    <a:pt x="1751059" y="1849988"/>
                    <a:pt x="1747264" y="1851973"/>
                  </a:cubicBezTo>
                  <a:cubicBezTo>
                    <a:pt x="1743469" y="1853957"/>
                    <a:pt x="1739735" y="1856934"/>
                    <a:pt x="1736064" y="1860902"/>
                  </a:cubicBezTo>
                  <a:lnTo>
                    <a:pt x="1736064" y="1853238"/>
                  </a:lnTo>
                  <a:cubicBezTo>
                    <a:pt x="1736064" y="1852742"/>
                    <a:pt x="1735940" y="1852308"/>
                    <a:pt x="1735692" y="1851936"/>
                  </a:cubicBezTo>
                  <a:cubicBezTo>
                    <a:pt x="1735444" y="1851563"/>
                    <a:pt x="1735035" y="1851253"/>
                    <a:pt x="1734465" y="1851005"/>
                  </a:cubicBezTo>
                  <a:cubicBezTo>
                    <a:pt x="1733894" y="1850757"/>
                    <a:pt x="1733088" y="1850571"/>
                    <a:pt x="1732046" y="1850447"/>
                  </a:cubicBezTo>
                  <a:cubicBezTo>
                    <a:pt x="1731004" y="1850323"/>
                    <a:pt x="1729690" y="1850261"/>
                    <a:pt x="1728102" y="1850261"/>
                  </a:cubicBezTo>
                  <a:cubicBezTo>
                    <a:pt x="1726564" y="1850261"/>
                    <a:pt x="1725287" y="1850323"/>
                    <a:pt x="1724270" y="1850447"/>
                  </a:cubicBezTo>
                  <a:cubicBezTo>
                    <a:pt x="1723253" y="1850571"/>
                    <a:pt x="1722422" y="1850757"/>
                    <a:pt x="1721777" y="1851005"/>
                  </a:cubicBezTo>
                  <a:cubicBezTo>
                    <a:pt x="1721132" y="1851253"/>
                    <a:pt x="1720686" y="1851563"/>
                    <a:pt x="1720437" y="1851936"/>
                  </a:cubicBezTo>
                  <a:cubicBezTo>
                    <a:pt x="1720189" y="1852308"/>
                    <a:pt x="1720065" y="1852742"/>
                    <a:pt x="1720065" y="1853238"/>
                  </a:cubicBezTo>
                  <a:lnTo>
                    <a:pt x="1720065" y="1919615"/>
                  </a:lnTo>
                  <a:cubicBezTo>
                    <a:pt x="1720065" y="1920111"/>
                    <a:pt x="1720214" y="1920545"/>
                    <a:pt x="1720512" y="1920917"/>
                  </a:cubicBezTo>
                  <a:cubicBezTo>
                    <a:pt x="1720810" y="1921289"/>
                    <a:pt x="1721318" y="1921599"/>
                    <a:pt x="1722037" y="1921848"/>
                  </a:cubicBezTo>
                  <a:cubicBezTo>
                    <a:pt x="1722757" y="1922096"/>
                    <a:pt x="1723712" y="1922282"/>
                    <a:pt x="1724902" y="1922406"/>
                  </a:cubicBezTo>
                  <a:cubicBezTo>
                    <a:pt x="1726093" y="1922530"/>
                    <a:pt x="1727606" y="1922592"/>
                    <a:pt x="1729442" y="1922592"/>
                  </a:cubicBezTo>
                  <a:cubicBezTo>
                    <a:pt x="1731277" y="1922592"/>
                    <a:pt x="1732790" y="1922530"/>
                    <a:pt x="1733981" y="1922406"/>
                  </a:cubicBezTo>
                  <a:cubicBezTo>
                    <a:pt x="1735171" y="1922282"/>
                    <a:pt x="1736127" y="1922096"/>
                    <a:pt x="1736846" y="1921848"/>
                  </a:cubicBezTo>
                  <a:cubicBezTo>
                    <a:pt x="1737565" y="1921599"/>
                    <a:pt x="1738074" y="1921289"/>
                    <a:pt x="1738371" y="1920917"/>
                  </a:cubicBezTo>
                  <a:cubicBezTo>
                    <a:pt x="1738669" y="1920545"/>
                    <a:pt x="1738818" y="1920111"/>
                    <a:pt x="1738818" y="1919615"/>
                  </a:cubicBezTo>
                  <a:lnTo>
                    <a:pt x="1738818" y="1875488"/>
                  </a:lnTo>
                  <a:cubicBezTo>
                    <a:pt x="1741447" y="1872164"/>
                    <a:pt x="1743977" y="1869634"/>
                    <a:pt x="1746408" y="1867897"/>
                  </a:cubicBezTo>
                  <a:cubicBezTo>
                    <a:pt x="1748839" y="1866161"/>
                    <a:pt x="1751245" y="1865293"/>
                    <a:pt x="1753626" y="1865293"/>
                  </a:cubicBezTo>
                  <a:cubicBezTo>
                    <a:pt x="1755511" y="1865293"/>
                    <a:pt x="1757161" y="1865652"/>
                    <a:pt x="1758575" y="1866372"/>
                  </a:cubicBezTo>
                  <a:cubicBezTo>
                    <a:pt x="1759989" y="1867091"/>
                    <a:pt x="1761142" y="1868108"/>
                    <a:pt x="1762035" y="1869423"/>
                  </a:cubicBezTo>
                  <a:cubicBezTo>
                    <a:pt x="1762928" y="1870737"/>
                    <a:pt x="1763610" y="1872313"/>
                    <a:pt x="1764081" y="1874148"/>
                  </a:cubicBezTo>
                  <a:cubicBezTo>
                    <a:pt x="1764553" y="1875984"/>
                    <a:pt x="1764788" y="1878514"/>
                    <a:pt x="1764788" y="1881738"/>
                  </a:cubicBezTo>
                  <a:lnTo>
                    <a:pt x="1764788" y="1919615"/>
                  </a:lnTo>
                  <a:cubicBezTo>
                    <a:pt x="1764788" y="1920111"/>
                    <a:pt x="1764937" y="1920545"/>
                    <a:pt x="1765235" y="1920917"/>
                  </a:cubicBezTo>
                  <a:cubicBezTo>
                    <a:pt x="1765532" y="1921289"/>
                    <a:pt x="1766028" y="1921599"/>
                    <a:pt x="1766723" y="1921848"/>
                  </a:cubicBezTo>
                  <a:cubicBezTo>
                    <a:pt x="1767418" y="1922096"/>
                    <a:pt x="1768372" y="1922282"/>
                    <a:pt x="1769588" y="1922406"/>
                  </a:cubicBezTo>
                  <a:cubicBezTo>
                    <a:pt x="1770803" y="1922530"/>
                    <a:pt x="1772329" y="1922592"/>
                    <a:pt x="1774164" y="1922592"/>
                  </a:cubicBezTo>
                  <a:cubicBezTo>
                    <a:pt x="1775950" y="1922592"/>
                    <a:pt x="1777451" y="1922530"/>
                    <a:pt x="1778666" y="1922406"/>
                  </a:cubicBezTo>
                  <a:cubicBezTo>
                    <a:pt x="1779882" y="1922282"/>
                    <a:pt x="1780837" y="1922096"/>
                    <a:pt x="1781531" y="1921848"/>
                  </a:cubicBezTo>
                  <a:cubicBezTo>
                    <a:pt x="1782226" y="1921599"/>
                    <a:pt x="1782722" y="1921289"/>
                    <a:pt x="1783020" y="1920917"/>
                  </a:cubicBezTo>
                  <a:cubicBezTo>
                    <a:pt x="1783317" y="1920545"/>
                    <a:pt x="1783466" y="1920111"/>
                    <a:pt x="1783466" y="1919615"/>
                  </a:cubicBezTo>
                  <a:lnTo>
                    <a:pt x="1783466" y="1878613"/>
                  </a:lnTo>
                  <a:cubicBezTo>
                    <a:pt x="1783466" y="1873801"/>
                    <a:pt x="1783045" y="1869683"/>
                    <a:pt x="1782201" y="1866260"/>
                  </a:cubicBezTo>
                  <a:cubicBezTo>
                    <a:pt x="1781358" y="1862837"/>
                    <a:pt x="1779981" y="1859848"/>
                    <a:pt x="1778071" y="1857293"/>
                  </a:cubicBezTo>
                  <a:cubicBezTo>
                    <a:pt x="1776161" y="1854738"/>
                    <a:pt x="1773656" y="1852717"/>
                    <a:pt x="1770555" y="1851229"/>
                  </a:cubicBezTo>
                  <a:cubicBezTo>
                    <a:pt x="1767455" y="1849740"/>
                    <a:pt x="1763647" y="1848996"/>
                    <a:pt x="1759133" y="1848996"/>
                  </a:cubicBezTo>
                  <a:close/>
                  <a:moveTo>
                    <a:pt x="1666711" y="1848996"/>
                  </a:moveTo>
                  <a:cubicBezTo>
                    <a:pt x="1660609" y="1848996"/>
                    <a:pt x="1655288" y="1849914"/>
                    <a:pt x="1650749" y="1851750"/>
                  </a:cubicBezTo>
                  <a:cubicBezTo>
                    <a:pt x="1646209" y="1853585"/>
                    <a:pt x="1642427" y="1856177"/>
                    <a:pt x="1639400" y="1859526"/>
                  </a:cubicBezTo>
                  <a:cubicBezTo>
                    <a:pt x="1636374" y="1862874"/>
                    <a:pt x="1634105" y="1866893"/>
                    <a:pt x="1632592" y="1871581"/>
                  </a:cubicBezTo>
                  <a:cubicBezTo>
                    <a:pt x="1631079" y="1876269"/>
                    <a:pt x="1630322" y="1881441"/>
                    <a:pt x="1630322" y="1887096"/>
                  </a:cubicBezTo>
                  <a:cubicBezTo>
                    <a:pt x="1630322" y="1892950"/>
                    <a:pt x="1631016" y="1898159"/>
                    <a:pt x="1632406" y="1902723"/>
                  </a:cubicBezTo>
                  <a:cubicBezTo>
                    <a:pt x="1633795" y="1907287"/>
                    <a:pt x="1635928" y="1911132"/>
                    <a:pt x="1638805" y="1914257"/>
                  </a:cubicBezTo>
                  <a:cubicBezTo>
                    <a:pt x="1641683" y="1917383"/>
                    <a:pt x="1645304" y="1919764"/>
                    <a:pt x="1649670" y="1921401"/>
                  </a:cubicBezTo>
                  <a:cubicBezTo>
                    <a:pt x="1654035" y="1923038"/>
                    <a:pt x="1659170" y="1923857"/>
                    <a:pt x="1665073" y="1923857"/>
                  </a:cubicBezTo>
                  <a:cubicBezTo>
                    <a:pt x="1671176" y="1923857"/>
                    <a:pt x="1676508" y="1922939"/>
                    <a:pt x="1681073" y="1921103"/>
                  </a:cubicBezTo>
                  <a:cubicBezTo>
                    <a:pt x="1685637" y="1919268"/>
                    <a:pt x="1689432" y="1916663"/>
                    <a:pt x="1692458" y="1913290"/>
                  </a:cubicBezTo>
                  <a:cubicBezTo>
                    <a:pt x="1695484" y="1909916"/>
                    <a:pt x="1697741" y="1905898"/>
                    <a:pt x="1699229" y="1901235"/>
                  </a:cubicBezTo>
                  <a:cubicBezTo>
                    <a:pt x="1700718" y="1896571"/>
                    <a:pt x="1701462" y="1891412"/>
                    <a:pt x="1701462" y="1885757"/>
                  </a:cubicBezTo>
                  <a:cubicBezTo>
                    <a:pt x="1701462" y="1879853"/>
                    <a:pt x="1700767" y="1874619"/>
                    <a:pt x="1699378" y="1870055"/>
                  </a:cubicBezTo>
                  <a:cubicBezTo>
                    <a:pt x="1697989" y="1865491"/>
                    <a:pt x="1695868" y="1861647"/>
                    <a:pt x="1693016" y="1858521"/>
                  </a:cubicBezTo>
                  <a:cubicBezTo>
                    <a:pt x="1690163" y="1855396"/>
                    <a:pt x="1686554" y="1853027"/>
                    <a:pt x="1682189" y="1851415"/>
                  </a:cubicBezTo>
                  <a:cubicBezTo>
                    <a:pt x="1677823" y="1849802"/>
                    <a:pt x="1672664" y="1848996"/>
                    <a:pt x="1666711" y="1848996"/>
                  </a:cubicBezTo>
                  <a:close/>
                  <a:moveTo>
                    <a:pt x="1610826" y="1848996"/>
                  </a:moveTo>
                  <a:cubicBezTo>
                    <a:pt x="1609436" y="1848996"/>
                    <a:pt x="1608047" y="1849182"/>
                    <a:pt x="1606658" y="1849554"/>
                  </a:cubicBezTo>
                  <a:cubicBezTo>
                    <a:pt x="1605269" y="1849926"/>
                    <a:pt x="1603880" y="1850584"/>
                    <a:pt x="1602491" y="1851526"/>
                  </a:cubicBezTo>
                  <a:cubicBezTo>
                    <a:pt x="1601102" y="1852469"/>
                    <a:pt x="1599639" y="1853746"/>
                    <a:pt x="1598101" y="1855359"/>
                  </a:cubicBezTo>
                  <a:cubicBezTo>
                    <a:pt x="1596563" y="1856971"/>
                    <a:pt x="1594926" y="1859017"/>
                    <a:pt x="1593189" y="1861498"/>
                  </a:cubicBezTo>
                  <a:lnTo>
                    <a:pt x="1593189" y="1853238"/>
                  </a:lnTo>
                  <a:cubicBezTo>
                    <a:pt x="1593189" y="1852742"/>
                    <a:pt x="1593065" y="1852308"/>
                    <a:pt x="1592817" y="1851936"/>
                  </a:cubicBezTo>
                  <a:cubicBezTo>
                    <a:pt x="1592569" y="1851563"/>
                    <a:pt x="1592160" y="1851253"/>
                    <a:pt x="1591590" y="1851005"/>
                  </a:cubicBezTo>
                  <a:cubicBezTo>
                    <a:pt x="1591019" y="1850757"/>
                    <a:pt x="1590213" y="1850571"/>
                    <a:pt x="1589171" y="1850447"/>
                  </a:cubicBezTo>
                  <a:cubicBezTo>
                    <a:pt x="1588129" y="1850323"/>
                    <a:pt x="1586815" y="1850261"/>
                    <a:pt x="1585227" y="1850261"/>
                  </a:cubicBezTo>
                  <a:cubicBezTo>
                    <a:pt x="1583689" y="1850261"/>
                    <a:pt x="1582412" y="1850323"/>
                    <a:pt x="1581395" y="1850447"/>
                  </a:cubicBezTo>
                  <a:cubicBezTo>
                    <a:pt x="1580378" y="1850571"/>
                    <a:pt x="1579547" y="1850757"/>
                    <a:pt x="1578902" y="1851005"/>
                  </a:cubicBezTo>
                  <a:cubicBezTo>
                    <a:pt x="1578257" y="1851253"/>
                    <a:pt x="1577811" y="1851563"/>
                    <a:pt x="1577563" y="1851936"/>
                  </a:cubicBezTo>
                  <a:cubicBezTo>
                    <a:pt x="1577315" y="1852308"/>
                    <a:pt x="1577190" y="1852742"/>
                    <a:pt x="1577190" y="1853238"/>
                  </a:cubicBezTo>
                  <a:lnTo>
                    <a:pt x="1577190" y="1919615"/>
                  </a:lnTo>
                  <a:cubicBezTo>
                    <a:pt x="1577190" y="1920111"/>
                    <a:pt x="1577339" y="1920545"/>
                    <a:pt x="1577637" y="1920917"/>
                  </a:cubicBezTo>
                  <a:cubicBezTo>
                    <a:pt x="1577935" y="1921289"/>
                    <a:pt x="1578443" y="1921599"/>
                    <a:pt x="1579162" y="1921848"/>
                  </a:cubicBezTo>
                  <a:cubicBezTo>
                    <a:pt x="1579882" y="1922096"/>
                    <a:pt x="1580837" y="1922282"/>
                    <a:pt x="1582027" y="1922406"/>
                  </a:cubicBezTo>
                  <a:cubicBezTo>
                    <a:pt x="1583218" y="1922530"/>
                    <a:pt x="1584731" y="1922592"/>
                    <a:pt x="1586566" y="1922592"/>
                  </a:cubicBezTo>
                  <a:cubicBezTo>
                    <a:pt x="1588402" y="1922592"/>
                    <a:pt x="1589915" y="1922530"/>
                    <a:pt x="1591106" y="1922406"/>
                  </a:cubicBezTo>
                  <a:cubicBezTo>
                    <a:pt x="1592296" y="1922282"/>
                    <a:pt x="1593251" y="1922096"/>
                    <a:pt x="1593971" y="1921848"/>
                  </a:cubicBezTo>
                  <a:cubicBezTo>
                    <a:pt x="1594690" y="1921599"/>
                    <a:pt x="1595199" y="1921289"/>
                    <a:pt x="1595496" y="1920917"/>
                  </a:cubicBezTo>
                  <a:cubicBezTo>
                    <a:pt x="1595794" y="1920545"/>
                    <a:pt x="1595943" y="1920111"/>
                    <a:pt x="1595943" y="1919615"/>
                  </a:cubicBezTo>
                  <a:lnTo>
                    <a:pt x="1595943" y="1878241"/>
                  </a:lnTo>
                  <a:cubicBezTo>
                    <a:pt x="1597332" y="1876058"/>
                    <a:pt x="1598634" y="1874223"/>
                    <a:pt x="1599849" y="1872734"/>
                  </a:cubicBezTo>
                  <a:cubicBezTo>
                    <a:pt x="1601065" y="1871246"/>
                    <a:pt x="1602231" y="1870055"/>
                    <a:pt x="1603347" y="1869162"/>
                  </a:cubicBezTo>
                  <a:cubicBezTo>
                    <a:pt x="1604463" y="1868269"/>
                    <a:pt x="1605542" y="1867612"/>
                    <a:pt x="1606584" y="1867190"/>
                  </a:cubicBezTo>
                  <a:cubicBezTo>
                    <a:pt x="1607626" y="1866769"/>
                    <a:pt x="1608668" y="1866558"/>
                    <a:pt x="1609709" y="1866558"/>
                  </a:cubicBezTo>
                  <a:cubicBezTo>
                    <a:pt x="1610602" y="1866558"/>
                    <a:pt x="1611421" y="1866645"/>
                    <a:pt x="1612165" y="1866818"/>
                  </a:cubicBezTo>
                  <a:cubicBezTo>
                    <a:pt x="1612909" y="1866992"/>
                    <a:pt x="1613591" y="1867178"/>
                    <a:pt x="1614211" y="1867376"/>
                  </a:cubicBezTo>
                  <a:cubicBezTo>
                    <a:pt x="1614831" y="1867575"/>
                    <a:pt x="1615389" y="1867761"/>
                    <a:pt x="1615886" y="1867935"/>
                  </a:cubicBezTo>
                  <a:cubicBezTo>
                    <a:pt x="1616382" y="1868108"/>
                    <a:pt x="1616829" y="1868195"/>
                    <a:pt x="1617225" y="1868195"/>
                  </a:cubicBezTo>
                  <a:cubicBezTo>
                    <a:pt x="1617721" y="1868195"/>
                    <a:pt x="1618131" y="1868071"/>
                    <a:pt x="1618453" y="1867823"/>
                  </a:cubicBezTo>
                  <a:cubicBezTo>
                    <a:pt x="1618776" y="1867575"/>
                    <a:pt x="1619036" y="1867128"/>
                    <a:pt x="1619234" y="1866483"/>
                  </a:cubicBezTo>
                  <a:cubicBezTo>
                    <a:pt x="1619433" y="1865838"/>
                    <a:pt x="1619582" y="1864946"/>
                    <a:pt x="1619681" y="1863805"/>
                  </a:cubicBezTo>
                  <a:cubicBezTo>
                    <a:pt x="1619780" y="1862664"/>
                    <a:pt x="1619830" y="1861200"/>
                    <a:pt x="1619830" y="1859414"/>
                  </a:cubicBezTo>
                  <a:cubicBezTo>
                    <a:pt x="1619830" y="1857628"/>
                    <a:pt x="1619805" y="1856214"/>
                    <a:pt x="1619755" y="1855173"/>
                  </a:cubicBezTo>
                  <a:cubicBezTo>
                    <a:pt x="1619706" y="1854131"/>
                    <a:pt x="1619631" y="1853349"/>
                    <a:pt x="1619532" y="1852829"/>
                  </a:cubicBezTo>
                  <a:cubicBezTo>
                    <a:pt x="1619433" y="1852308"/>
                    <a:pt x="1619321" y="1851898"/>
                    <a:pt x="1619197" y="1851601"/>
                  </a:cubicBezTo>
                  <a:cubicBezTo>
                    <a:pt x="1619073" y="1851303"/>
                    <a:pt x="1618875" y="1851030"/>
                    <a:pt x="1618602" y="1850782"/>
                  </a:cubicBezTo>
                  <a:cubicBezTo>
                    <a:pt x="1618329" y="1850534"/>
                    <a:pt x="1617895" y="1850298"/>
                    <a:pt x="1617300" y="1850075"/>
                  </a:cubicBezTo>
                  <a:cubicBezTo>
                    <a:pt x="1616704" y="1849852"/>
                    <a:pt x="1616010" y="1849653"/>
                    <a:pt x="1615216" y="1849480"/>
                  </a:cubicBezTo>
                  <a:cubicBezTo>
                    <a:pt x="1614422" y="1849306"/>
                    <a:pt x="1613653" y="1849182"/>
                    <a:pt x="1612909" y="1849108"/>
                  </a:cubicBezTo>
                  <a:cubicBezTo>
                    <a:pt x="1612165" y="1849033"/>
                    <a:pt x="1611470" y="1848996"/>
                    <a:pt x="1610826" y="1848996"/>
                  </a:cubicBezTo>
                  <a:close/>
                  <a:moveTo>
                    <a:pt x="1397629" y="1848996"/>
                  </a:moveTo>
                  <a:cubicBezTo>
                    <a:pt x="1392371" y="1848996"/>
                    <a:pt x="1387645" y="1849864"/>
                    <a:pt x="1383453" y="1851601"/>
                  </a:cubicBezTo>
                  <a:cubicBezTo>
                    <a:pt x="1379261" y="1853337"/>
                    <a:pt x="1375702" y="1855855"/>
                    <a:pt x="1372775" y="1859154"/>
                  </a:cubicBezTo>
                  <a:cubicBezTo>
                    <a:pt x="1369848" y="1862453"/>
                    <a:pt x="1367616" y="1866471"/>
                    <a:pt x="1366078" y="1871209"/>
                  </a:cubicBezTo>
                  <a:cubicBezTo>
                    <a:pt x="1364540" y="1875946"/>
                    <a:pt x="1363771" y="1881267"/>
                    <a:pt x="1363771" y="1887171"/>
                  </a:cubicBezTo>
                  <a:cubicBezTo>
                    <a:pt x="1363771" y="1893372"/>
                    <a:pt x="1364502" y="1898779"/>
                    <a:pt x="1365966" y="1903393"/>
                  </a:cubicBezTo>
                  <a:cubicBezTo>
                    <a:pt x="1367430" y="1908007"/>
                    <a:pt x="1369649" y="1911826"/>
                    <a:pt x="1372626" y="1914853"/>
                  </a:cubicBezTo>
                  <a:cubicBezTo>
                    <a:pt x="1375603" y="1917879"/>
                    <a:pt x="1379311" y="1920136"/>
                    <a:pt x="1383751" y="1921624"/>
                  </a:cubicBezTo>
                  <a:cubicBezTo>
                    <a:pt x="1388191" y="1923113"/>
                    <a:pt x="1393363" y="1923857"/>
                    <a:pt x="1399266" y="1923857"/>
                  </a:cubicBezTo>
                  <a:cubicBezTo>
                    <a:pt x="1402541" y="1923857"/>
                    <a:pt x="1405616" y="1923646"/>
                    <a:pt x="1408494" y="1923224"/>
                  </a:cubicBezTo>
                  <a:cubicBezTo>
                    <a:pt x="1411371" y="1922802"/>
                    <a:pt x="1413926" y="1922306"/>
                    <a:pt x="1416158" y="1921736"/>
                  </a:cubicBezTo>
                  <a:cubicBezTo>
                    <a:pt x="1418391" y="1921165"/>
                    <a:pt x="1420226" y="1920583"/>
                    <a:pt x="1421665" y="1919987"/>
                  </a:cubicBezTo>
                  <a:cubicBezTo>
                    <a:pt x="1423104" y="1919392"/>
                    <a:pt x="1423984" y="1918921"/>
                    <a:pt x="1424307" y="1918573"/>
                  </a:cubicBezTo>
                  <a:cubicBezTo>
                    <a:pt x="1424629" y="1918226"/>
                    <a:pt x="1424890" y="1917866"/>
                    <a:pt x="1425088" y="1917494"/>
                  </a:cubicBezTo>
                  <a:cubicBezTo>
                    <a:pt x="1425286" y="1917122"/>
                    <a:pt x="1425435" y="1916663"/>
                    <a:pt x="1425535" y="1916118"/>
                  </a:cubicBezTo>
                  <a:cubicBezTo>
                    <a:pt x="1425634" y="1915572"/>
                    <a:pt x="1425708" y="1914915"/>
                    <a:pt x="1425758" y="1914146"/>
                  </a:cubicBezTo>
                  <a:cubicBezTo>
                    <a:pt x="1425807" y="1913377"/>
                    <a:pt x="1425832" y="1912447"/>
                    <a:pt x="1425832" y="1911355"/>
                  </a:cubicBezTo>
                  <a:cubicBezTo>
                    <a:pt x="1425832" y="1910115"/>
                    <a:pt x="1425795" y="1909086"/>
                    <a:pt x="1425720" y="1908267"/>
                  </a:cubicBezTo>
                  <a:cubicBezTo>
                    <a:pt x="1425646" y="1907448"/>
                    <a:pt x="1425510" y="1906816"/>
                    <a:pt x="1425311" y="1906369"/>
                  </a:cubicBezTo>
                  <a:cubicBezTo>
                    <a:pt x="1425113" y="1905923"/>
                    <a:pt x="1424865" y="1905613"/>
                    <a:pt x="1424567" y="1905439"/>
                  </a:cubicBezTo>
                  <a:cubicBezTo>
                    <a:pt x="1424270" y="1905266"/>
                    <a:pt x="1423897" y="1905179"/>
                    <a:pt x="1423451" y="1905179"/>
                  </a:cubicBezTo>
                  <a:cubicBezTo>
                    <a:pt x="1422707" y="1905179"/>
                    <a:pt x="1421739" y="1905414"/>
                    <a:pt x="1420549" y="1905886"/>
                  </a:cubicBezTo>
                  <a:cubicBezTo>
                    <a:pt x="1419358" y="1906357"/>
                    <a:pt x="1417857" y="1906878"/>
                    <a:pt x="1416047" y="1907448"/>
                  </a:cubicBezTo>
                  <a:cubicBezTo>
                    <a:pt x="1414236" y="1908019"/>
                    <a:pt x="1412090" y="1908540"/>
                    <a:pt x="1409610" y="1909011"/>
                  </a:cubicBezTo>
                  <a:cubicBezTo>
                    <a:pt x="1407130" y="1909482"/>
                    <a:pt x="1404252" y="1909718"/>
                    <a:pt x="1400978" y="1909718"/>
                  </a:cubicBezTo>
                  <a:cubicBezTo>
                    <a:pt x="1397753" y="1909718"/>
                    <a:pt x="1394987" y="1909296"/>
                    <a:pt x="1392681" y="1908453"/>
                  </a:cubicBezTo>
                  <a:cubicBezTo>
                    <a:pt x="1390374" y="1907610"/>
                    <a:pt x="1388489" y="1906382"/>
                    <a:pt x="1387025" y="1904770"/>
                  </a:cubicBezTo>
                  <a:cubicBezTo>
                    <a:pt x="1385562" y="1903157"/>
                    <a:pt x="1384495" y="1901198"/>
                    <a:pt x="1383825" y="1898891"/>
                  </a:cubicBezTo>
                  <a:cubicBezTo>
                    <a:pt x="1383156" y="1896584"/>
                    <a:pt x="1382821" y="1894017"/>
                    <a:pt x="1382821" y="1891189"/>
                  </a:cubicBezTo>
                  <a:lnTo>
                    <a:pt x="1423228" y="1891189"/>
                  </a:lnTo>
                  <a:cubicBezTo>
                    <a:pt x="1425014" y="1891189"/>
                    <a:pt x="1426415" y="1890643"/>
                    <a:pt x="1427432" y="1889552"/>
                  </a:cubicBezTo>
                  <a:cubicBezTo>
                    <a:pt x="1428449" y="1888460"/>
                    <a:pt x="1428957" y="1886774"/>
                    <a:pt x="1428957" y="1884492"/>
                  </a:cubicBezTo>
                  <a:lnTo>
                    <a:pt x="1428957" y="1881515"/>
                  </a:lnTo>
                  <a:cubicBezTo>
                    <a:pt x="1428957" y="1876852"/>
                    <a:pt x="1428362" y="1872536"/>
                    <a:pt x="1427172" y="1868567"/>
                  </a:cubicBezTo>
                  <a:cubicBezTo>
                    <a:pt x="1425981" y="1864598"/>
                    <a:pt x="1424121" y="1861163"/>
                    <a:pt x="1421590" y="1858261"/>
                  </a:cubicBezTo>
                  <a:cubicBezTo>
                    <a:pt x="1419060" y="1855359"/>
                    <a:pt x="1415824" y="1853089"/>
                    <a:pt x="1411879" y="1851452"/>
                  </a:cubicBezTo>
                  <a:cubicBezTo>
                    <a:pt x="1407936" y="1849815"/>
                    <a:pt x="1403186" y="1848996"/>
                    <a:pt x="1397629" y="1848996"/>
                  </a:cubicBezTo>
                  <a:close/>
                  <a:moveTo>
                    <a:pt x="1178554" y="1848996"/>
                  </a:moveTo>
                  <a:cubicBezTo>
                    <a:pt x="1173296" y="1848996"/>
                    <a:pt x="1168570" y="1849864"/>
                    <a:pt x="1164378" y="1851601"/>
                  </a:cubicBezTo>
                  <a:cubicBezTo>
                    <a:pt x="1160186" y="1853337"/>
                    <a:pt x="1156627" y="1855855"/>
                    <a:pt x="1153700" y="1859154"/>
                  </a:cubicBezTo>
                  <a:cubicBezTo>
                    <a:pt x="1150773" y="1862453"/>
                    <a:pt x="1148541" y="1866471"/>
                    <a:pt x="1147003" y="1871209"/>
                  </a:cubicBezTo>
                  <a:cubicBezTo>
                    <a:pt x="1145465" y="1875946"/>
                    <a:pt x="1144696" y="1881267"/>
                    <a:pt x="1144696" y="1887171"/>
                  </a:cubicBezTo>
                  <a:cubicBezTo>
                    <a:pt x="1144696" y="1893372"/>
                    <a:pt x="1145428" y="1898779"/>
                    <a:pt x="1146891" y="1903393"/>
                  </a:cubicBezTo>
                  <a:cubicBezTo>
                    <a:pt x="1148355" y="1908007"/>
                    <a:pt x="1150575" y="1911826"/>
                    <a:pt x="1153551" y="1914853"/>
                  </a:cubicBezTo>
                  <a:cubicBezTo>
                    <a:pt x="1156528" y="1917879"/>
                    <a:pt x="1160236" y="1920136"/>
                    <a:pt x="1164676" y="1921624"/>
                  </a:cubicBezTo>
                  <a:cubicBezTo>
                    <a:pt x="1169116" y="1923113"/>
                    <a:pt x="1174288" y="1923857"/>
                    <a:pt x="1180191" y="1923857"/>
                  </a:cubicBezTo>
                  <a:cubicBezTo>
                    <a:pt x="1183465" y="1923857"/>
                    <a:pt x="1186541" y="1923646"/>
                    <a:pt x="1189419" y="1923224"/>
                  </a:cubicBezTo>
                  <a:cubicBezTo>
                    <a:pt x="1192296" y="1922802"/>
                    <a:pt x="1194851" y="1922306"/>
                    <a:pt x="1197083" y="1921736"/>
                  </a:cubicBezTo>
                  <a:cubicBezTo>
                    <a:pt x="1199316" y="1921165"/>
                    <a:pt x="1201152" y="1920583"/>
                    <a:pt x="1202590" y="1919987"/>
                  </a:cubicBezTo>
                  <a:cubicBezTo>
                    <a:pt x="1204029" y="1919392"/>
                    <a:pt x="1204909" y="1918921"/>
                    <a:pt x="1205232" y="1918573"/>
                  </a:cubicBezTo>
                  <a:cubicBezTo>
                    <a:pt x="1205554" y="1918226"/>
                    <a:pt x="1205815" y="1917866"/>
                    <a:pt x="1206013" y="1917494"/>
                  </a:cubicBezTo>
                  <a:cubicBezTo>
                    <a:pt x="1206212" y="1917122"/>
                    <a:pt x="1206360" y="1916663"/>
                    <a:pt x="1206460" y="1916118"/>
                  </a:cubicBezTo>
                  <a:cubicBezTo>
                    <a:pt x="1206559" y="1915572"/>
                    <a:pt x="1206633" y="1914915"/>
                    <a:pt x="1206683" y="1914146"/>
                  </a:cubicBezTo>
                  <a:cubicBezTo>
                    <a:pt x="1206732" y="1913377"/>
                    <a:pt x="1206757" y="1912447"/>
                    <a:pt x="1206757" y="1911355"/>
                  </a:cubicBezTo>
                  <a:cubicBezTo>
                    <a:pt x="1206757" y="1910115"/>
                    <a:pt x="1206720" y="1909086"/>
                    <a:pt x="1206645" y="1908267"/>
                  </a:cubicBezTo>
                  <a:cubicBezTo>
                    <a:pt x="1206571" y="1907448"/>
                    <a:pt x="1206435" y="1906816"/>
                    <a:pt x="1206236" y="1906369"/>
                  </a:cubicBezTo>
                  <a:cubicBezTo>
                    <a:pt x="1206038" y="1905923"/>
                    <a:pt x="1205790" y="1905613"/>
                    <a:pt x="1205492" y="1905439"/>
                  </a:cubicBezTo>
                  <a:cubicBezTo>
                    <a:pt x="1205195" y="1905266"/>
                    <a:pt x="1204822" y="1905179"/>
                    <a:pt x="1204376" y="1905179"/>
                  </a:cubicBezTo>
                  <a:cubicBezTo>
                    <a:pt x="1203632" y="1905179"/>
                    <a:pt x="1202664" y="1905414"/>
                    <a:pt x="1201474" y="1905886"/>
                  </a:cubicBezTo>
                  <a:cubicBezTo>
                    <a:pt x="1200283" y="1906357"/>
                    <a:pt x="1198782" y="1906878"/>
                    <a:pt x="1196972" y="1907448"/>
                  </a:cubicBezTo>
                  <a:cubicBezTo>
                    <a:pt x="1195161" y="1908019"/>
                    <a:pt x="1193015" y="1908540"/>
                    <a:pt x="1190535" y="1909011"/>
                  </a:cubicBezTo>
                  <a:cubicBezTo>
                    <a:pt x="1188054" y="1909482"/>
                    <a:pt x="1185177" y="1909718"/>
                    <a:pt x="1181903" y="1909718"/>
                  </a:cubicBezTo>
                  <a:cubicBezTo>
                    <a:pt x="1178678" y="1909718"/>
                    <a:pt x="1175913" y="1909296"/>
                    <a:pt x="1173606" y="1908453"/>
                  </a:cubicBezTo>
                  <a:cubicBezTo>
                    <a:pt x="1171299" y="1907610"/>
                    <a:pt x="1169414" y="1906382"/>
                    <a:pt x="1167950" y="1904770"/>
                  </a:cubicBezTo>
                  <a:cubicBezTo>
                    <a:pt x="1166487" y="1903157"/>
                    <a:pt x="1165420" y="1901198"/>
                    <a:pt x="1164750" y="1898891"/>
                  </a:cubicBezTo>
                  <a:cubicBezTo>
                    <a:pt x="1164081" y="1896584"/>
                    <a:pt x="1163746" y="1894017"/>
                    <a:pt x="1163746" y="1891189"/>
                  </a:cubicBezTo>
                  <a:lnTo>
                    <a:pt x="1204153" y="1891189"/>
                  </a:lnTo>
                  <a:cubicBezTo>
                    <a:pt x="1205939" y="1891189"/>
                    <a:pt x="1207340" y="1890643"/>
                    <a:pt x="1208357" y="1889552"/>
                  </a:cubicBezTo>
                  <a:cubicBezTo>
                    <a:pt x="1209374" y="1888460"/>
                    <a:pt x="1209883" y="1886774"/>
                    <a:pt x="1209883" y="1884492"/>
                  </a:cubicBezTo>
                  <a:lnTo>
                    <a:pt x="1209883" y="1881515"/>
                  </a:lnTo>
                  <a:cubicBezTo>
                    <a:pt x="1209883" y="1876852"/>
                    <a:pt x="1209287" y="1872536"/>
                    <a:pt x="1208097" y="1868567"/>
                  </a:cubicBezTo>
                  <a:cubicBezTo>
                    <a:pt x="1206906" y="1864598"/>
                    <a:pt x="1205046" y="1861163"/>
                    <a:pt x="1202515" y="1858261"/>
                  </a:cubicBezTo>
                  <a:cubicBezTo>
                    <a:pt x="1199986" y="1855359"/>
                    <a:pt x="1196749" y="1853089"/>
                    <a:pt x="1192805" y="1851452"/>
                  </a:cubicBezTo>
                  <a:cubicBezTo>
                    <a:pt x="1188861" y="1849815"/>
                    <a:pt x="1184110" y="1848996"/>
                    <a:pt x="1178554" y="1848996"/>
                  </a:cubicBezTo>
                  <a:close/>
                  <a:moveTo>
                    <a:pt x="905975" y="1848996"/>
                  </a:moveTo>
                  <a:cubicBezTo>
                    <a:pt x="904587" y="1848996"/>
                    <a:pt x="903197" y="1849182"/>
                    <a:pt x="901809" y="1849554"/>
                  </a:cubicBezTo>
                  <a:cubicBezTo>
                    <a:pt x="900419" y="1849926"/>
                    <a:pt x="899030" y="1850584"/>
                    <a:pt x="897641" y="1851526"/>
                  </a:cubicBezTo>
                  <a:cubicBezTo>
                    <a:pt x="896252" y="1852469"/>
                    <a:pt x="894789" y="1853746"/>
                    <a:pt x="893251" y="1855359"/>
                  </a:cubicBezTo>
                  <a:cubicBezTo>
                    <a:pt x="891713" y="1856971"/>
                    <a:pt x="890076" y="1859017"/>
                    <a:pt x="888339" y="1861498"/>
                  </a:cubicBezTo>
                  <a:lnTo>
                    <a:pt x="888339" y="1853238"/>
                  </a:lnTo>
                  <a:cubicBezTo>
                    <a:pt x="888339" y="1852742"/>
                    <a:pt x="888215" y="1852308"/>
                    <a:pt x="887967" y="1851936"/>
                  </a:cubicBezTo>
                  <a:cubicBezTo>
                    <a:pt x="887719" y="1851563"/>
                    <a:pt x="887310" y="1851253"/>
                    <a:pt x="886740" y="1851005"/>
                  </a:cubicBezTo>
                  <a:cubicBezTo>
                    <a:pt x="886169" y="1850757"/>
                    <a:pt x="885363" y="1850571"/>
                    <a:pt x="884321" y="1850447"/>
                  </a:cubicBezTo>
                  <a:cubicBezTo>
                    <a:pt x="883279" y="1850323"/>
                    <a:pt x="881965" y="1850261"/>
                    <a:pt x="880377" y="1850261"/>
                  </a:cubicBezTo>
                  <a:cubicBezTo>
                    <a:pt x="878839" y="1850261"/>
                    <a:pt x="877562" y="1850323"/>
                    <a:pt x="876545" y="1850447"/>
                  </a:cubicBezTo>
                  <a:cubicBezTo>
                    <a:pt x="875528" y="1850571"/>
                    <a:pt x="874697" y="1850757"/>
                    <a:pt x="874052" y="1851005"/>
                  </a:cubicBezTo>
                  <a:cubicBezTo>
                    <a:pt x="873407" y="1851253"/>
                    <a:pt x="872960" y="1851563"/>
                    <a:pt x="872712" y="1851936"/>
                  </a:cubicBezTo>
                  <a:cubicBezTo>
                    <a:pt x="872464" y="1852308"/>
                    <a:pt x="872340" y="1852742"/>
                    <a:pt x="872340" y="1853238"/>
                  </a:cubicBezTo>
                  <a:lnTo>
                    <a:pt x="872340" y="1919615"/>
                  </a:lnTo>
                  <a:cubicBezTo>
                    <a:pt x="872340" y="1920111"/>
                    <a:pt x="872489" y="1920545"/>
                    <a:pt x="872787" y="1920917"/>
                  </a:cubicBezTo>
                  <a:cubicBezTo>
                    <a:pt x="873085" y="1921289"/>
                    <a:pt x="873593" y="1921599"/>
                    <a:pt x="874312" y="1921848"/>
                  </a:cubicBezTo>
                  <a:cubicBezTo>
                    <a:pt x="875032" y="1922096"/>
                    <a:pt x="875987" y="1922282"/>
                    <a:pt x="877177" y="1922406"/>
                  </a:cubicBezTo>
                  <a:cubicBezTo>
                    <a:pt x="878368" y="1922530"/>
                    <a:pt x="879881" y="1922592"/>
                    <a:pt x="881717" y="1922592"/>
                  </a:cubicBezTo>
                  <a:cubicBezTo>
                    <a:pt x="883552" y="1922592"/>
                    <a:pt x="885065" y="1922530"/>
                    <a:pt x="886256" y="1922406"/>
                  </a:cubicBezTo>
                  <a:cubicBezTo>
                    <a:pt x="887446" y="1922282"/>
                    <a:pt x="888401" y="1922096"/>
                    <a:pt x="889121" y="1921848"/>
                  </a:cubicBezTo>
                  <a:cubicBezTo>
                    <a:pt x="889840" y="1921599"/>
                    <a:pt x="890349" y="1921289"/>
                    <a:pt x="890646" y="1920917"/>
                  </a:cubicBezTo>
                  <a:cubicBezTo>
                    <a:pt x="890944" y="1920545"/>
                    <a:pt x="891093" y="1920111"/>
                    <a:pt x="891093" y="1919615"/>
                  </a:cubicBezTo>
                  <a:lnTo>
                    <a:pt x="891093" y="1878241"/>
                  </a:lnTo>
                  <a:cubicBezTo>
                    <a:pt x="892482" y="1876058"/>
                    <a:pt x="893784" y="1874223"/>
                    <a:pt x="894999" y="1872734"/>
                  </a:cubicBezTo>
                  <a:cubicBezTo>
                    <a:pt x="896215" y="1871246"/>
                    <a:pt x="897381" y="1870055"/>
                    <a:pt x="898497" y="1869162"/>
                  </a:cubicBezTo>
                  <a:cubicBezTo>
                    <a:pt x="899613" y="1868269"/>
                    <a:pt x="900692" y="1867612"/>
                    <a:pt x="901734" y="1867190"/>
                  </a:cubicBezTo>
                  <a:cubicBezTo>
                    <a:pt x="902776" y="1866769"/>
                    <a:pt x="903818" y="1866558"/>
                    <a:pt x="904859" y="1866558"/>
                  </a:cubicBezTo>
                  <a:cubicBezTo>
                    <a:pt x="905752" y="1866558"/>
                    <a:pt x="906571" y="1866645"/>
                    <a:pt x="907315" y="1866818"/>
                  </a:cubicBezTo>
                  <a:cubicBezTo>
                    <a:pt x="908059" y="1866992"/>
                    <a:pt x="908741" y="1867178"/>
                    <a:pt x="909361" y="1867376"/>
                  </a:cubicBezTo>
                  <a:cubicBezTo>
                    <a:pt x="909982" y="1867575"/>
                    <a:pt x="910540" y="1867761"/>
                    <a:pt x="911036" y="1867935"/>
                  </a:cubicBezTo>
                  <a:cubicBezTo>
                    <a:pt x="911532" y="1868108"/>
                    <a:pt x="911978" y="1868195"/>
                    <a:pt x="912375" y="1868195"/>
                  </a:cubicBezTo>
                  <a:cubicBezTo>
                    <a:pt x="912871" y="1868195"/>
                    <a:pt x="913280" y="1868071"/>
                    <a:pt x="913603" y="1867823"/>
                  </a:cubicBezTo>
                  <a:cubicBezTo>
                    <a:pt x="913925" y="1867575"/>
                    <a:pt x="914186" y="1867128"/>
                    <a:pt x="914385" y="1866483"/>
                  </a:cubicBezTo>
                  <a:cubicBezTo>
                    <a:pt x="914583" y="1865838"/>
                    <a:pt x="914731" y="1864946"/>
                    <a:pt x="914831" y="1863805"/>
                  </a:cubicBezTo>
                  <a:cubicBezTo>
                    <a:pt x="914930" y="1862664"/>
                    <a:pt x="914980" y="1861200"/>
                    <a:pt x="914980" y="1859414"/>
                  </a:cubicBezTo>
                  <a:cubicBezTo>
                    <a:pt x="914980" y="1857628"/>
                    <a:pt x="914955" y="1856214"/>
                    <a:pt x="914905" y="1855173"/>
                  </a:cubicBezTo>
                  <a:cubicBezTo>
                    <a:pt x="914856" y="1854131"/>
                    <a:pt x="914781" y="1853349"/>
                    <a:pt x="914682" y="1852829"/>
                  </a:cubicBezTo>
                  <a:cubicBezTo>
                    <a:pt x="914583" y="1852308"/>
                    <a:pt x="914471" y="1851898"/>
                    <a:pt x="914347" y="1851601"/>
                  </a:cubicBezTo>
                  <a:cubicBezTo>
                    <a:pt x="914223" y="1851303"/>
                    <a:pt x="914025" y="1851030"/>
                    <a:pt x="913752" y="1850782"/>
                  </a:cubicBezTo>
                  <a:cubicBezTo>
                    <a:pt x="913479" y="1850534"/>
                    <a:pt x="913045" y="1850298"/>
                    <a:pt x="912450" y="1850075"/>
                  </a:cubicBezTo>
                  <a:cubicBezTo>
                    <a:pt x="911854" y="1849852"/>
                    <a:pt x="911160" y="1849653"/>
                    <a:pt x="910366" y="1849480"/>
                  </a:cubicBezTo>
                  <a:cubicBezTo>
                    <a:pt x="909572" y="1849306"/>
                    <a:pt x="908803" y="1849182"/>
                    <a:pt x="908059" y="1849108"/>
                  </a:cubicBezTo>
                  <a:cubicBezTo>
                    <a:pt x="907315" y="1849033"/>
                    <a:pt x="906620" y="1848996"/>
                    <a:pt x="905975" y="1848996"/>
                  </a:cubicBezTo>
                  <a:close/>
                  <a:moveTo>
                    <a:pt x="692779" y="1848996"/>
                  </a:moveTo>
                  <a:cubicBezTo>
                    <a:pt x="687521" y="1848996"/>
                    <a:pt x="682795" y="1849864"/>
                    <a:pt x="678604" y="1851601"/>
                  </a:cubicBezTo>
                  <a:cubicBezTo>
                    <a:pt x="674411" y="1853337"/>
                    <a:pt x="670852" y="1855855"/>
                    <a:pt x="667925" y="1859154"/>
                  </a:cubicBezTo>
                  <a:cubicBezTo>
                    <a:pt x="664998" y="1862453"/>
                    <a:pt x="662765" y="1866471"/>
                    <a:pt x="661228" y="1871209"/>
                  </a:cubicBezTo>
                  <a:cubicBezTo>
                    <a:pt x="659690" y="1875946"/>
                    <a:pt x="658921" y="1881267"/>
                    <a:pt x="658921" y="1887171"/>
                  </a:cubicBezTo>
                  <a:cubicBezTo>
                    <a:pt x="658921" y="1893372"/>
                    <a:pt x="659653" y="1898779"/>
                    <a:pt x="661116" y="1903393"/>
                  </a:cubicBezTo>
                  <a:cubicBezTo>
                    <a:pt x="662579" y="1908007"/>
                    <a:pt x="664800" y="1911826"/>
                    <a:pt x="667776" y="1914853"/>
                  </a:cubicBezTo>
                  <a:cubicBezTo>
                    <a:pt x="670753" y="1917879"/>
                    <a:pt x="674461" y="1920136"/>
                    <a:pt x="678901" y="1921624"/>
                  </a:cubicBezTo>
                  <a:cubicBezTo>
                    <a:pt x="683341" y="1923113"/>
                    <a:pt x="688513" y="1923857"/>
                    <a:pt x="694416" y="1923857"/>
                  </a:cubicBezTo>
                  <a:cubicBezTo>
                    <a:pt x="697691" y="1923857"/>
                    <a:pt x="700766" y="1923646"/>
                    <a:pt x="703644" y="1923224"/>
                  </a:cubicBezTo>
                  <a:cubicBezTo>
                    <a:pt x="706521" y="1922802"/>
                    <a:pt x="709076" y="1922306"/>
                    <a:pt x="711308" y="1921736"/>
                  </a:cubicBezTo>
                  <a:cubicBezTo>
                    <a:pt x="713541" y="1921165"/>
                    <a:pt x="715376" y="1920583"/>
                    <a:pt x="716815" y="1919987"/>
                  </a:cubicBezTo>
                  <a:cubicBezTo>
                    <a:pt x="718254" y="1919392"/>
                    <a:pt x="719134" y="1918921"/>
                    <a:pt x="719457" y="1918573"/>
                  </a:cubicBezTo>
                  <a:cubicBezTo>
                    <a:pt x="719779" y="1918226"/>
                    <a:pt x="720040" y="1917866"/>
                    <a:pt x="720238" y="1917494"/>
                  </a:cubicBezTo>
                  <a:cubicBezTo>
                    <a:pt x="720436" y="1917122"/>
                    <a:pt x="720585" y="1916663"/>
                    <a:pt x="720684" y="1916118"/>
                  </a:cubicBezTo>
                  <a:cubicBezTo>
                    <a:pt x="720784" y="1915572"/>
                    <a:pt x="720858" y="1914915"/>
                    <a:pt x="720908" y="1914146"/>
                  </a:cubicBezTo>
                  <a:cubicBezTo>
                    <a:pt x="720957" y="1913377"/>
                    <a:pt x="720982" y="1912447"/>
                    <a:pt x="720982" y="1911355"/>
                  </a:cubicBezTo>
                  <a:cubicBezTo>
                    <a:pt x="720982" y="1910115"/>
                    <a:pt x="720945" y="1909086"/>
                    <a:pt x="720870" y="1908267"/>
                  </a:cubicBezTo>
                  <a:cubicBezTo>
                    <a:pt x="720796" y="1907448"/>
                    <a:pt x="720660" y="1906816"/>
                    <a:pt x="720461" y="1906369"/>
                  </a:cubicBezTo>
                  <a:cubicBezTo>
                    <a:pt x="720263" y="1905923"/>
                    <a:pt x="720015" y="1905613"/>
                    <a:pt x="719717" y="1905439"/>
                  </a:cubicBezTo>
                  <a:cubicBezTo>
                    <a:pt x="719419" y="1905266"/>
                    <a:pt x="719048" y="1905179"/>
                    <a:pt x="718601" y="1905179"/>
                  </a:cubicBezTo>
                  <a:cubicBezTo>
                    <a:pt x="717857" y="1905179"/>
                    <a:pt x="716889" y="1905414"/>
                    <a:pt x="715699" y="1905886"/>
                  </a:cubicBezTo>
                  <a:cubicBezTo>
                    <a:pt x="714508" y="1906357"/>
                    <a:pt x="713007" y="1906878"/>
                    <a:pt x="711197" y="1907448"/>
                  </a:cubicBezTo>
                  <a:cubicBezTo>
                    <a:pt x="709386" y="1908019"/>
                    <a:pt x="707240" y="1908540"/>
                    <a:pt x="704760" y="1909011"/>
                  </a:cubicBezTo>
                  <a:cubicBezTo>
                    <a:pt x="702279" y="1909482"/>
                    <a:pt x="699402" y="1909718"/>
                    <a:pt x="696128" y="1909718"/>
                  </a:cubicBezTo>
                  <a:cubicBezTo>
                    <a:pt x="692903" y="1909718"/>
                    <a:pt x="690137" y="1909296"/>
                    <a:pt x="687831" y="1908453"/>
                  </a:cubicBezTo>
                  <a:cubicBezTo>
                    <a:pt x="685524" y="1907610"/>
                    <a:pt x="683639" y="1906382"/>
                    <a:pt x="682175" y="1904770"/>
                  </a:cubicBezTo>
                  <a:cubicBezTo>
                    <a:pt x="680712" y="1903157"/>
                    <a:pt x="679645" y="1901198"/>
                    <a:pt x="678975" y="1898891"/>
                  </a:cubicBezTo>
                  <a:cubicBezTo>
                    <a:pt x="678306" y="1896584"/>
                    <a:pt x="677971" y="1894017"/>
                    <a:pt x="677971" y="1891189"/>
                  </a:cubicBezTo>
                  <a:lnTo>
                    <a:pt x="718378" y="1891189"/>
                  </a:lnTo>
                  <a:cubicBezTo>
                    <a:pt x="720163" y="1891189"/>
                    <a:pt x="721565" y="1890643"/>
                    <a:pt x="722582" y="1889552"/>
                  </a:cubicBezTo>
                  <a:cubicBezTo>
                    <a:pt x="723599" y="1888460"/>
                    <a:pt x="724108" y="1886774"/>
                    <a:pt x="724108" y="1884492"/>
                  </a:cubicBezTo>
                  <a:lnTo>
                    <a:pt x="724108" y="1881515"/>
                  </a:lnTo>
                  <a:cubicBezTo>
                    <a:pt x="724108" y="1876852"/>
                    <a:pt x="723512" y="1872536"/>
                    <a:pt x="722322" y="1868567"/>
                  </a:cubicBezTo>
                  <a:cubicBezTo>
                    <a:pt x="721131" y="1864598"/>
                    <a:pt x="719271" y="1861163"/>
                    <a:pt x="716741" y="1858261"/>
                  </a:cubicBezTo>
                  <a:cubicBezTo>
                    <a:pt x="714211" y="1855359"/>
                    <a:pt x="710973" y="1853089"/>
                    <a:pt x="707029" y="1851452"/>
                  </a:cubicBezTo>
                  <a:cubicBezTo>
                    <a:pt x="703086" y="1849815"/>
                    <a:pt x="698335" y="1848996"/>
                    <a:pt x="692779" y="1848996"/>
                  </a:cubicBezTo>
                  <a:close/>
                  <a:moveTo>
                    <a:pt x="1532542" y="1832774"/>
                  </a:moveTo>
                  <a:cubicBezTo>
                    <a:pt x="1530756" y="1832774"/>
                    <a:pt x="1529255" y="1832836"/>
                    <a:pt x="1528040" y="1832960"/>
                  </a:cubicBezTo>
                  <a:cubicBezTo>
                    <a:pt x="1526825" y="1833084"/>
                    <a:pt x="1525857" y="1833282"/>
                    <a:pt x="1525138" y="1833555"/>
                  </a:cubicBezTo>
                  <a:cubicBezTo>
                    <a:pt x="1524418" y="1833828"/>
                    <a:pt x="1523922" y="1834163"/>
                    <a:pt x="1523649" y="1834560"/>
                  </a:cubicBezTo>
                  <a:cubicBezTo>
                    <a:pt x="1523377" y="1834957"/>
                    <a:pt x="1523240" y="1835403"/>
                    <a:pt x="1523240" y="1835899"/>
                  </a:cubicBezTo>
                  <a:lnTo>
                    <a:pt x="1523240" y="1850708"/>
                  </a:lnTo>
                  <a:lnTo>
                    <a:pt x="1515352" y="1850708"/>
                  </a:lnTo>
                  <a:cubicBezTo>
                    <a:pt x="1514856" y="1850708"/>
                    <a:pt x="1514422" y="1850832"/>
                    <a:pt x="1514050" y="1851080"/>
                  </a:cubicBezTo>
                  <a:cubicBezTo>
                    <a:pt x="1513678" y="1851328"/>
                    <a:pt x="1513368" y="1851737"/>
                    <a:pt x="1513120" y="1852308"/>
                  </a:cubicBezTo>
                  <a:cubicBezTo>
                    <a:pt x="1512872" y="1852878"/>
                    <a:pt x="1512686" y="1853659"/>
                    <a:pt x="1512562" y="1854652"/>
                  </a:cubicBezTo>
                  <a:cubicBezTo>
                    <a:pt x="1512438" y="1855644"/>
                    <a:pt x="1512376" y="1856859"/>
                    <a:pt x="1512376" y="1858298"/>
                  </a:cubicBezTo>
                  <a:cubicBezTo>
                    <a:pt x="1512376" y="1861026"/>
                    <a:pt x="1512624" y="1862974"/>
                    <a:pt x="1513120" y="1864139"/>
                  </a:cubicBezTo>
                  <a:cubicBezTo>
                    <a:pt x="1513616" y="1865305"/>
                    <a:pt x="1514335" y="1865888"/>
                    <a:pt x="1515278" y="1865888"/>
                  </a:cubicBezTo>
                  <a:lnTo>
                    <a:pt x="1523240" y="1865888"/>
                  </a:lnTo>
                  <a:lnTo>
                    <a:pt x="1523240" y="1899895"/>
                  </a:lnTo>
                  <a:cubicBezTo>
                    <a:pt x="1523240" y="1903963"/>
                    <a:pt x="1523662" y="1907486"/>
                    <a:pt x="1524505" y="1910462"/>
                  </a:cubicBezTo>
                  <a:cubicBezTo>
                    <a:pt x="1525349" y="1913439"/>
                    <a:pt x="1526663" y="1915907"/>
                    <a:pt x="1528449" y="1917866"/>
                  </a:cubicBezTo>
                  <a:cubicBezTo>
                    <a:pt x="1530235" y="1919826"/>
                    <a:pt x="1532492" y="1921277"/>
                    <a:pt x="1535221" y="1922220"/>
                  </a:cubicBezTo>
                  <a:cubicBezTo>
                    <a:pt x="1537949" y="1923162"/>
                    <a:pt x="1541174" y="1923633"/>
                    <a:pt x="1544895" y="1923633"/>
                  </a:cubicBezTo>
                  <a:cubicBezTo>
                    <a:pt x="1546284" y="1923633"/>
                    <a:pt x="1547660" y="1923559"/>
                    <a:pt x="1549025" y="1923410"/>
                  </a:cubicBezTo>
                  <a:cubicBezTo>
                    <a:pt x="1550389" y="1923261"/>
                    <a:pt x="1551654" y="1923051"/>
                    <a:pt x="1552820" y="1922778"/>
                  </a:cubicBezTo>
                  <a:cubicBezTo>
                    <a:pt x="1553986" y="1922505"/>
                    <a:pt x="1555003" y="1922182"/>
                    <a:pt x="1555871" y="1921810"/>
                  </a:cubicBezTo>
                  <a:cubicBezTo>
                    <a:pt x="1556739" y="1921438"/>
                    <a:pt x="1557396" y="1921017"/>
                    <a:pt x="1557843" y="1920545"/>
                  </a:cubicBezTo>
                  <a:cubicBezTo>
                    <a:pt x="1558289" y="1920074"/>
                    <a:pt x="1558649" y="1919255"/>
                    <a:pt x="1558922" y="1918090"/>
                  </a:cubicBezTo>
                  <a:cubicBezTo>
                    <a:pt x="1559195" y="1916924"/>
                    <a:pt x="1559331" y="1915249"/>
                    <a:pt x="1559331" y="1913067"/>
                  </a:cubicBezTo>
                  <a:cubicBezTo>
                    <a:pt x="1559331" y="1911678"/>
                    <a:pt x="1559269" y="1910537"/>
                    <a:pt x="1559145" y="1909644"/>
                  </a:cubicBezTo>
                  <a:cubicBezTo>
                    <a:pt x="1559021" y="1908751"/>
                    <a:pt x="1558885" y="1908044"/>
                    <a:pt x="1558736" y="1907523"/>
                  </a:cubicBezTo>
                  <a:cubicBezTo>
                    <a:pt x="1558587" y="1907002"/>
                    <a:pt x="1558376" y="1906655"/>
                    <a:pt x="1558103" y="1906481"/>
                  </a:cubicBezTo>
                  <a:cubicBezTo>
                    <a:pt x="1557830" y="1906307"/>
                    <a:pt x="1557545" y="1906221"/>
                    <a:pt x="1557247" y="1906221"/>
                  </a:cubicBezTo>
                  <a:cubicBezTo>
                    <a:pt x="1556900" y="1906221"/>
                    <a:pt x="1556516" y="1906307"/>
                    <a:pt x="1556094" y="1906481"/>
                  </a:cubicBezTo>
                  <a:cubicBezTo>
                    <a:pt x="1555672" y="1906655"/>
                    <a:pt x="1555151" y="1906853"/>
                    <a:pt x="1554531" y="1907076"/>
                  </a:cubicBezTo>
                  <a:cubicBezTo>
                    <a:pt x="1553911" y="1907300"/>
                    <a:pt x="1553204" y="1907498"/>
                    <a:pt x="1552411" y="1907672"/>
                  </a:cubicBezTo>
                  <a:cubicBezTo>
                    <a:pt x="1551617" y="1907845"/>
                    <a:pt x="1550724" y="1907932"/>
                    <a:pt x="1549732" y="1907932"/>
                  </a:cubicBezTo>
                  <a:cubicBezTo>
                    <a:pt x="1546805" y="1907932"/>
                    <a:pt x="1544771" y="1907027"/>
                    <a:pt x="1543630" y="1905216"/>
                  </a:cubicBezTo>
                  <a:cubicBezTo>
                    <a:pt x="1542489" y="1903405"/>
                    <a:pt x="1541918" y="1900689"/>
                    <a:pt x="1541918" y="1897068"/>
                  </a:cubicBezTo>
                  <a:lnTo>
                    <a:pt x="1541918" y="1865888"/>
                  </a:lnTo>
                  <a:lnTo>
                    <a:pt x="1556429" y="1865888"/>
                  </a:lnTo>
                  <a:cubicBezTo>
                    <a:pt x="1557372" y="1865888"/>
                    <a:pt x="1558091" y="1865305"/>
                    <a:pt x="1558587" y="1864139"/>
                  </a:cubicBezTo>
                  <a:cubicBezTo>
                    <a:pt x="1559083" y="1862974"/>
                    <a:pt x="1559331" y="1861026"/>
                    <a:pt x="1559331" y="1858298"/>
                  </a:cubicBezTo>
                  <a:cubicBezTo>
                    <a:pt x="1559331" y="1856859"/>
                    <a:pt x="1559269" y="1855644"/>
                    <a:pt x="1559145" y="1854652"/>
                  </a:cubicBezTo>
                  <a:cubicBezTo>
                    <a:pt x="1559021" y="1853659"/>
                    <a:pt x="1558835" y="1852878"/>
                    <a:pt x="1558587" y="1852308"/>
                  </a:cubicBezTo>
                  <a:cubicBezTo>
                    <a:pt x="1558339" y="1851737"/>
                    <a:pt x="1558029" y="1851328"/>
                    <a:pt x="1557657" y="1851080"/>
                  </a:cubicBezTo>
                  <a:cubicBezTo>
                    <a:pt x="1557285" y="1850832"/>
                    <a:pt x="1556850" y="1850708"/>
                    <a:pt x="1556354" y="1850708"/>
                  </a:cubicBezTo>
                  <a:lnTo>
                    <a:pt x="1541918" y="1850708"/>
                  </a:lnTo>
                  <a:lnTo>
                    <a:pt x="1541918" y="1835899"/>
                  </a:lnTo>
                  <a:cubicBezTo>
                    <a:pt x="1541918" y="1835403"/>
                    <a:pt x="1541769" y="1834957"/>
                    <a:pt x="1541472" y="1834560"/>
                  </a:cubicBezTo>
                  <a:cubicBezTo>
                    <a:pt x="1541174" y="1834163"/>
                    <a:pt x="1540678" y="1833828"/>
                    <a:pt x="1539983" y="1833555"/>
                  </a:cubicBezTo>
                  <a:cubicBezTo>
                    <a:pt x="1539289" y="1833282"/>
                    <a:pt x="1538334" y="1833084"/>
                    <a:pt x="1537119" y="1832960"/>
                  </a:cubicBezTo>
                  <a:cubicBezTo>
                    <a:pt x="1535903" y="1832836"/>
                    <a:pt x="1534377" y="1832774"/>
                    <a:pt x="1532542" y="1832774"/>
                  </a:cubicBezTo>
                  <a:close/>
                  <a:moveTo>
                    <a:pt x="827692" y="1832774"/>
                  </a:moveTo>
                  <a:cubicBezTo>
                    <a:pt x="825906" y="1832774"/>
                    <a:pt x="824405" y="1832836"/>
                    <a:pt x="823190" y="1832960"/>
                  </a:cubicBezTo>
                  <a:cubicBezTo>
                    <a:pt x="821974" y="1833084"/>
                    <a:pt x="821007" y="1833282"/>
                    <a:pt x="820288" y="1833555"/>
                  </a:cubicBezTo>
                  <a:cubicBezTo>
                    <a:pt x="819568" y="1833828"/>
                    <a:pt x="819072" y="1834163"/>
                    <a:pt x="818799" y="1834560"/>
                  </a:cubicBezTo>
                  <a:cubicBezTo>
                    <a:pt x="818527" y="1834957"/>
                    <a:pt x="818390" y="1835403"/>
                    <a:pt x="818390" y="1835899"/>
                  </a:cubicBezTo>
                  <a:lnTo>
                    <a:pt x="818390" y="1850708"/>
                  </a:lnTo>
                  <a:lnTo>
                    <a:pt x="810502" y="1850708"/>
                  </a:lnTo>
                  <a:cubicBezTo>
                    <a:pt x="810006" y="1850708"/>
                    <a:pt x="809572" y="1850832"/>
                    <a:pt x="809200" y="1851080"/>
                  </a:cubicBezTo>
                  <a:cubicBezTo>
                    <a:pt x="808828" y="1851328"/>
                    <a:pt x="808518" y="1851737"/>
                    <a:pt x="808270" y="1852308"/>
                  </a:cubicBezTo>
                  <a:cubicBezTo>
                    <a:pt x="808022" y="1852878"/>
                    <a:pt x="807836" y="1853659"/>
                    <a:pt x="807712" y="1854652"/>
                  </a:cubicBezTo>
                  <a:cubicBezTo>
                    <a:pt x="807588" y="1855644"/>
                    <a:pt x="807526" y="1856859"/>
                    <a:pt x="807526" y="1858298"/>
                  </a:cubicBezTo>
                  <a:cubicBezTo>
                    <a:pt x="807526" y="1861026"/>
                    <a:pt x="807774" y="1862974"/>
                    <a:pt x="808270" y="1864139"/>
                  </a:cubicBezTo>
                  <a:cubicBezTo>
                    <a:pt x="808766" y="1865305"/>
                    <a:pt x="809485" y="1865888"/>
                    <a:pt x="810428" y="1865888"/>
                  </a:cubicBezTo>
                  <a:lnTo>
                    <a:pt x="818390" y="1865888"/>
                  </a:lnTo>
                  <a:lnTo>
                    <a:pt x="818390" y="1899895"/>
                  </a:lnTo>
                  <a:cubicBezTo>
                    <a:pt x="818390" y="1903963"/>
                    <a:pt x="818812" y="1907486"/>
                    <a:pt x="819655" y="1910462"/>
                  </a:cubicBezTo>
                  <a:cubicBezTo>
                    <a:pt x="820499" y="1913439"/>
                    <a:pt x="821813" y="1915907"/>
                    <a:pt x="823599" y="1917866"/>
                  </a:cubicBezTo>
                  <a:cubicBezTo>
                    <a:pt x="825385" y="1919826"/>
                    <a:pt x="827642" y="1921277"/>
                    <a:pt x="830371" y="1922220"/>
                  </a:cubicBezTo>
                  <a:cubicBezTo>
                    <a:pt x="833100" y="1923162"/>
                    <a:pt x="836324" y="1923633"/>
                    <a:pt x="840045" y="1923633"/>
                  </a:cubicBezTo>
                  <a:cubicBezTo>
                    <a:pt x="841434" y="1923633"/>
                    <a:pt x="842811" y="1923559"/>
                    <a:pt x="844175" y="1923410"/>
                  </a:cubicBezTo>
                  <a:cubicBezTo>
                    <a:pt x="845539" y="1923261"/>
                    <a:pt x="846804" y="1923051"/>
                    <a:pt x="847970" y="1922778"/>
                  </a:cubicBezTo>
                  <a:cubicBezTo>
                    <a:pt x="849136" y="1922505"/>
                    <a:pt x="850153" y="1922182"/>
                    <a:pt x="851021" y="1921810"/>
                  </a:cubicBezTo>
                  <a:cubicBezTo>
                    <a:pt x="851889" y="1921438"/>
                    <a:pt x="852546" y="1921017"/>
                    <a:pt x="852993" y="1920545"/>
                  </a:cubicBezTo>
                  <a:cubicBezTo>
                    <a:pt x="853439" y="1920074"/>
                    <a:pt x="853799" y="1919255"/>
                    <a:pt x="854072" y="1918090"/>
                  </a:cubicBezTo>
                  <a:cubicBezTo>
                    <a:pt x="854345" y="1916924"/>
                    <a:pt x="854481" y="1915249"/>
                    <a:pt x="854481" y="1913067"/>
                  </a:cubicBezTo>
                  <a:cubicBezTo>
                    <a:pt x="854481" y="1911678"/>
                    <a:pt x="854419" y="1910537"/>
                    <a:pt x="854295" y="1909644"/>
                  </a:cubicBezTo>
                  <a:cubicBezTo>
                    <a:pt x="854171" y="1908751"/>
                    <a:pt x="854034" y="1908044"/>
                    <a:pt x="853886" y="1907523"/>
                  </a:cubicBezTo>
                  <a:cubicBezTo>
                    <a:pt x="853737" y="1907002"/>
                    <a:pt x="853526" y="1906655"/>
                    <a:pt x="853253" y="1906481"/>
                  </a:cubicBezTo>
                  <a:cubicBezTo>
                    <a:pt x="852980" y="1906307"/>
                    <a:pt x="852695" y="1906221"/>
                    <a:pt x="852397" y="1906221"/>
                  </a:cubicBezTo>
                  <a:cubicBezTo>
                    <a:pt x="852050" y="1906221"/>
                    <a:pt x="851666" y="1906307"/>
                    <a:pt x="851244" y="1906481"/>
                  </a:cubicBezTo>
                  <a:cubicBezTo>
                    <a:pt x="850822" y="1906655"/>
                    <a:pt x="850301" y="1906853"/>
                    <a:pt x="849681" y="1907076"/>
                  </a:cubicBezTo>
                  <a:cubicBezTo>
                    <a:pt x="849061" y="1907300"/>
                    <a:pt x="848354" y="1907498"/>
                    <a:pt x="847560" y="1907672"/>
                  </a:cubicBezTo>
                  <a:cubicBezTo>
                    <a:pt x="846767" y="1907845"/>
                    <a:pt x="845874" y="1907932"/>
                    <a:pt x="844882" y="1907932"/>
                  </a:cubicBezTo>
                  <a:cubicBezTo>
                    <a:pt x="841955" y="1907932"/>
                    <a:pt x="839921" y="1907027"/>
                    <a:pt x="838780" y="1905216"/>
                  </a:cubicBezTo>
                  <a:cubicBezTo>
                    <a:pt x="837639" y="1903405"/>
                    <a:pt x="837068" y="1900689"/>
                    <a:pt x="837068" y="1897068"/>
                  </a:cubicBezTo>
                  <a:lnTo>
                    <a:pt x="837068" y="1865888"/>
                  </a:lnTo>
                  <a:lnTo>
                    <a:pt x="851579" y="1865888"/>
                  </a:lnTo>
                  <a:cubicBezTo>
                    <a:pt x="852521" y="1865888"/>
                    <a:pt x="853241" y="1865305"/>
                    <a:pt x="853737" y="1864139"/>
                  </a:cubicBezTo>
                  <a:cubicBezTo>
                    <a:pt x="854233" y="1862974"/>
                    <a:pt x="854481" y="1861026"/>
                    <a:pt x="854481" y="1858298"/>
                  </a:cubicBezTo>
                  <a:cubicBezTo>
                    <a:pt x="854481" y="1856859"/>
                    <a:pt x="854419" y="1855644"/>
                    <a:pt x="854295" y="1854652"/>
                  </a:cubicBezTo>
                  <a:cubicBezTo>
                    <a:pt x="854171" y="1853659"/>
                    <a:pt x="853985" y="1852878"/>
                    <a:pt x="853737" y="1852308"/>
                  </a:cubicBezTo>
                  <a:cubicBezTo>
                    <a:pt x="853489" y="1851737"/>
                    <a:pt x="853179" y="1851328"/>
                    <a:pt x="852807" y="1851080"/>
                  </a:cubicBezTo>
                  <a:cubicBezTo>
                    <a:pt x="852435" y="1850832"/>
                    <a:pt x="852000" y="1850708"/>
                    <a:pt x="851504" y="1850708"/>
                  </a:cubicBezTo>
                  <a:lnTo>
                    <a:pt x="837068" y="1850708"/>
                  </a:lnTo>
                  <a:lnTo>
                    <a:pt x="837068" y="1835899"/>
                  </a:lnTo>
                  <a:cubicBezTo>
                    <a:pt x="837068" y="1835403"/>
                    <a:pt x="836919" y="1834957"/>
                    <a:pt x="836622" y="1834560"/>
                  </a:cubicBezTo>
                  <a:cubicBezTo>
                    <a:pt x="836324" y="1834163"/>
                    <a:pt x="835828" y="1833828"/>
                    <a:pt x="835134" y="1833555"/>
                  </a:cubicBezTo>
                  <a:cubicBezTo>
                    <a:pt x="834439" y="1833282"/>
                    <a:pt x="833484" y="1833084"/>
                    <a:pt x="832268" y="1832960"/>
                  </a:cubicBezTo>
                  <a:cubicBezTo>
                    <a:pt x="831053" y="1832836"/>
                    <a:pt x="829527" y="1832774"/>
                    <a:pt x="827692" y="1832774"/>
                  </a:cubicBezTo>
                  <a:close/>
                  <a:moveTo>
                    <a:pt x="1933559" y="1825853"/>
                  </a:moveTo>
                  <a:cubicBezTo>
                    <a:pt x="1933063" y="1825853"/>
                    <a:pt x="1932642" y="1825990"/>
                    <a:pt x="1932294" y="1826263"/>
                  </a:cubicBezTo>
                  <a:cubicBezTo>
                    <a:pt x="1931947" y="1826536"/>
                    <a:pt x="1931649" y="1826982"/>
                    <a:pt x="1931401" y="1827602"/>
                  </a:cubicBezTo>
                  <a:cubicBezTo>
                    <a:pt x="1931153" y="1828222"/>
                    <a:pt x="1930967" y="1829053"/>
                    <a:pt x="1930843" y="1830095"/>
                  </a:cubicBezTo>
                  <a:cubicBezTo>
                    <a:pt x="1930719" y="1831137"/>
                    <a:pt x="1930657" y="1832402"/>
                    <a:pt x="1930657" y="1833890"/>
                  </a:cubicBezTo>
                  <a:cubicBezTo>
                    <a:pt x="1930657" y="1835329"/>
                    <a:pt x="1930719" y="1836557"/>
                    <a:pt x="1930843" y="1837574"/>
                  </a:cubicBezTo>
                  <a:cubicBezTo>
                    <a:pt x="1930967" y="1838591"/>
                    <a:pt x="1931153" y="1839409"/>
                    <a:pt x="1931401" y="1840029"/>
                  </a:cubicBezTo>
                  <a:cubicBezTo>
                    <a:pt x="1931649" y="1840649"/>
                    <a:pt x="1931947" y="1841108"/>
                    <a:pt x="1932294" y="1841406"/>
                  </a:cubicBezTo>
                  <a:cubicBezTo>
                    <a:pt x="1932642" y="1841704"/>
                    <a:pt x="1933063" y="1841852"/>
                    <a:pt x="1933559" y="1841852"/>
                  </a:cubicBezTo>
                  <a:lnTo>
                    <a:pt x="1957670" y="1841852"/>
                  </a:lnTo>
                  <a:lnTo>
                    <a:pt x="1957670" y="1919466"/>
                  </a:lnTo>
                  <a:cubicBezTo>
                    <a:pt x="1957670" y="1919962"/>
                    <a:pt x="1957831" y="1920409"/>
                    <a:pt x="1958153" y="1920806"/>
                  </a:cubicBezTo>
                  <a:cubicBezTo>
                    <a:pt x="1958476" y="1921203"/>
                    <a:pt x="1959009" y="1921525"/>
                    <a:pt x="1959753" y="1921773"/>
                  </a:cubicBezTo>
                  <a:cubicBezTo>
                    <a:pt x="1960497" y="1922021"/>
                    <a:pt x="1961502" y="1922220"/>
                    <a:pt x="1962767" y="1922368"/>
                  </a:cubicBezTo>
                  <a:cubicBezTo>
                    <a:pt x="1964032" y="1922517"/>
                    <a:pt x="1965607" y="1922592"/>
                    <a:pt x="1967492" y="1922592"/>
                  </a:cubicBezTo>
                  <a:cubicBezTo>
                    <a:pt x="1969377" y="1922592"/>
                    <a:pt x="1970952" y="1922517"/>
                    <a:pt x="1972217" y="1922368"/>
                  </a:cubicBezTo>
                  <a:cubicBezTo>
                    <a:pt x="1973483" y="1922220"/>
                    <a:pt x="1974487" y="1922021"/>
                    <a:pt x="1975231" y="1921773"/>
                  </a:cubicBezTo>
                  <a:cubicBezTo>
                    <a:pt x="1975975" y="1921525"/>
                    <a:pt x="1976509" y="1921203"/>
                    <a:pt x="1976831" y="1920806"/>
                  </a:cubicBezTo>
                  <a:cubicBezTo>
                    <a:pt x="1977154" y="1920409"/>
                    <a:pt x="1977315" y="1919962"/>
                    <a:pt x="1977315" y="1919466"/>
                  </a:cubicBezTo>
                  <a:lnTo>
                    <a:pt x="1977315" y="1841852"/>
                  </a:lnTo>
                  <a:lnTo>
                    <a:pt x="2001425" y="1841852"/>
                  </a:lnTo>
                  <a:cubicBezTo>
                    <a:pt x="2001871" y="1841852"/>
                    <a:pt x="2002281" y="1841704"/>
                    <a:pt x="2002653" y="1841406"/>
                  </a:cubicBezTo>
                  <a:cubicBezTo>
                    <a:pt x="2003025" y="1841108"/>
                    <a:pt x="2003335" y="1840649"/>
                    <a:pt x="2003583" y="1840029"/>
                  </a:cubicBezTo>
                  <a:cubicBezTo>
                    <a:pt x="2003831" y="1839409"/>
                    <a:pt x="2004017" y="1838591"/>
                    <a:pt x="2004141" y="1837574"/>
                  </a:cubicBezTo>
                  <a:cubicBezTo>
                    <a:pt x="2004265" y="1836557"/>
                    <a:pt x="2004327" y="1835329"/>
                    <a:pt x="2004327" y="1833890"/>
                  </a:cubicBezTo>
                  <a:cubicBezTo>
                    <a:pt x="2004327" y="1832402"/>
                    <a:pt x="2004265" y="1831137"/>
                    <a:pt x="2004141" y="1830095"/>
                  </a:cubicBezTo>
                  <a:cubicBezTo>
                    <a:pt x="2004017" y="1829053"/>
                    <a:pt x="2003831" y="1828222"/>
                    <a:pt x="2003583" y="1827602"/>
                  </a:cubicBezTo>
                  <a:cubicBezTo>
                    <a:pt x="2003335" y="1826982"/>
                    <a:pt x="2003025" y="1826536"/>
                    <a:pt x="2002653" y="1826263"/>
                  </a:cubicBezTo>
                  <a:cubicBezTo>
                    <a:pt x="2002281" y="1825990"/>
                    <a:pt x="2001871" y="1825853"/>
                    <a:pt x="2001425" y="1825853"/>
                  </a:cubicBezTo>
                  <a:close/>
                  <a:moveTo>
                    <a:pt x="1260261" y="1825853"/>
                  </a:moveTo>
                  <a:cubicBezTo>
                    <a:pt x="1258624" y="1825853"/>
                    <a:pt x="1257247" y="1826337"/>
                    <a:pt x="1256131" y="1827304"/>
                  </a:cubicBezTo>
                  <a:cubicBezTo>
                    <a:pt x="1255015" y="1828272"/>
                    <a:pt x="1254457" y="1829847"/>
                    <a:pt x="1254457" y="1832030"/>
                  </a:cubicBezTo>
                  <a:lnTo>
                    <a:pt x="1254457" y="1915969"/>
                  </a:lnTo>
                  <a:cubicBezTo>
                    <a:pt x="1254457" y="1918152"/>
                    <a:pt x="1255015" y="1919727"/>
                    <a:pt x="1256131" y="1920694"/>
                  </a:cubicBezTo>
                  <a:cubicBezTo>
                    <a:pt x="1257247" y="1921662"/>
                    <a:pt x="1258624" y="1922145"/>
                    <a:pt x="1260261" y="1922145"/>
                  </a:cubicBezTo>
                  <a:lnTo>
                    <a:pt x="1308630" y="1922145"/>
                  </a:lnTo>
                  <a:cubicBezTo>
                    <a:pt x="1309076" y="1922145"/>
                    <a:pt x="1309486" y="1922009"/>
                    <a:pt x="1309858" y="1921736"/>
                  </a:cubicBezTo>
                  <a:cubicBezTo>
                    <a:pt x="1310230" y="1921463"/>
                    <a:pt x="1310540" y="1921029"/>
                    <a:pt x="1310788" y="1920434"/>
                  </a:cubicBezTo>
                  <a:cubicBezTo>
                    <a:pt x="1311036" y="1919838"/>
                    <a:pt x="1311222" y="1919057"/>
                    <a:pt x="1311346" y="1918090"/>
                  </a:cubicBezTo>
                  <a:cubicBezTo>
                    <a:pt x="1311470" y="1917122"/>
                    <a:pt x="1311532" y="1915919"/>
                    <a:pt x="1311532" y="1914481"/>
                  </a:cubicBezTo>
                  <a:cubicBezTo>
                    <a:pt x="1311532" y="1913042"/>
                    <a:pt x="1311470" y="1911839"/>
                    <a:pt x="1311346" y="1910871"/>
                  </a:cubicBezTo>
                  <a:cubicBezTo>
                    <a:pt x="1311222" y="1909904"/>
                    <a:pt x="1311036" y="1909123"/>
                    <a:pt x="1310788" y="1908527"/>
                  </a:cubicBezTo>
                  <a:cubicBezTo>
                    <a:pt x="1310540" y="1907932"/>
                    <a:pt x="1310230" y="1907498"/>
                    <a:pt x="1309858" y="1907225"/>
                  </a:cubicBezTo>
                  <a:cubicBezTo>
                    <a:pt x="1309486" y="1906952"/>
                    <a:pt x="1309076" y="1906816"/>
                    <a:pt x="1308630" y="1906816"/>
                  </a:cubicBezTo>
                  <a:lnTo>
                    <a:pt x="1273953" y="1906816"/>
                  </a:lnTo>
                  <a:lnTo>
                    <a:pt x="1273953" y="1879655"/>
                  </a:lnTo>
                  <a:lnTo>
                    <a:pt x="1303049" y="1879655"/>
                  </a:lnTo>
                  <a:cubicBezTo>
                    <a:pt x="1303495" y="1879655"/>
                    <a:pt x="1303905" y="1879531"/>
                    <a:pt x="1304277" y="1879283"/>
                  </a:cubicBezTo>
                  <a:cubicBezTo>
                    <a:pt x="1304649" y="1879035"/>
                    <a:pt x="1304959" y="1878625"/>
                    <a:pt x="1305207" y="1878055"/>
                  </a:cubicBezTo>
                  <a:cubicBezTo>
                    <a:pt x="1305455" y="1877484"/>
                    <a:pt x="1305641" y="1876728"/>
                    <a:pt x="1305765" y="1875785"/>
                  </a:cubicBezTo>
                  <a:cubicBezTo>
                    <a:pt x="1305889" y="1874843"/>
                    <a:pt x="1305951" y="1873652"/>
                    <a:pt x="1305951" y="1872213"/>
                  </a:cubicBezTo>
                  <a:cubicBezTo>
                    <a:pt x="1305951" y="1870824"/>
                    <a:pt x="1305889" y="1869646"/>
                    <a:pt x="1305765" y="1868679"/>
                  </a:cubicBezTo>
                  <a:cubicBezTo>
                    <a:pt x="1305641" y="1867711"/>
                    <a:pt x="1305455" y="1866942"/>
                    <a:pt x="1305207" y="1866372"/>
                  </a:cubicBezTo>
                  <a:cubicBezTo>
                    <a:pt x="1304959" y="1865801"/>
                    <a:pt x="1304649" y="1865380"/>
                    <a:pt x="1304277" y="1865107"/>
                  </a:cubicBezTo>
                  <a:cubicBezTo>
                    <a:pt x="1303905" y="1864834"/>
                    <a:pt x="1303495" y="1864698"/>
                    <a:pt x="1303049" y="1864698"/>
                  </a:cubicBezTo>
                  <a:lnTo>
                    <a:pt x="1273953" y="1864698"/>
                  </a:lnTo>
                  <a:lnTo>
                    <a:pt x="1273953" y="1841183"/>
                  </a:lnTo>
                  <a:lnTo>
                    <a:pt x="1308332" y="1841183"/>
                  </a:lnTo>
                  <a:cubicBezTo>
                    <a:pt x="1308779" y="1841183"/>
                    <a:pt x="1309176" y="1841046"/>
                    <a:pt x="1309523" y="1840773"/>
                  </a:cubicBezTo>
                  <a:cubicBezTo>
                    <a:pt x="1309870" y="1840500"/>
                    <a:pt x="1310168" y="1840067"/>
                    <a:pt x="1310416" y="1839471"/>
                  </a:cubicBezTo>
                  <a:cubicBezTo>
                    <a:pt x="1310664" y="1838876"/>
                    <a:pt x="1310850" y="1838095"/>
                    <a:pt x="1310974" y="1837127"/>
                  </a:cubicBezTo>
                  <a:cubicBezTo>
                    <a:pt x="1311098" y="1836160"/>
                    <a:pt x="1311160" y="1834981"/>
                    <a:pt x="1311160" y="1833592"/>
                  </a:cubicBezTo>
                  <a:cubicBezTo>
                    <a:pt x="1311160" y="1832104"/>
                    <a:pt x="1311098" y="1830876"/>
                    <a:pt x="1310974" y="1829909"/>
                  </a:cubicBezTo>
                  <a:cubicBezTo>
                    <a:pt x="1310850" y="1828942"/>
                    <a:pt x="1310664" y="1828148"/>
                    <a:pt x="1310416" y="1827528"/>
                  </a:cubicBezTo>
                  <a:cubicBezTo>
                    <a:pt x="1310168" y="1826908"/>
                    <a:pt x="1309870" y="1826473"/>
                    <a:pt x="1309523" y="1826225"/>
                  </a:cubicBezTo>
                  <a:cubicBezTo>
                    <a:pt x="1309176" y="1825977"/>
                    <a:pt x="1308779" y="1825853"/>
                    <a:pt x="1308332" y="1825853"/>
                  </a:cubicBezTo>
                  <a:close/>
                  <a:moveTo>
                    <a:pt x="555411" y="1825853"/>
                  </a:moveTo>
                  <a:cubicBezTo>
                    <a:pt x="553774" y="1825853"/>
                    <a:pt x="552397" y="1826337"/>
                    <a:pt x="551281" y="1827304"/>
                  </a:cubicBezTo>
                  <a:cubicBezTo>
                    <a:pt x="550165" y="1828272"/>
                    <a:pt x="549607" y="1829847"/>
                    <a:pt x="549607" y="1832030"/>
                  </a:cubicBezTo>
                  <a:lnTo>
                    <a:pt x="549607" y="1915969"/>
                  </a:lnTo>
                  <a:cubicBezTo>
                    <a:pt x="549607" y="1918152"/>
                    <a:pt x="550165" y="1919727"/>
                    <a:pt x="551281" y="1920694"/>
                  </a:cubicBezTo>
                  <a:cubicBezTo>
                    <a:pt x="552397" y="1921662"/>
                    <a:pt x="553774" y="1922145"/>
                    <a:pt x="555411" y="1922145"/>
                  </a:cubicBezTo>
                  <a:lnTo>
                    <a:pt x="603780" y="1922145"/>
                  </a:lnTo>
                  <a:cubicBezTo>
                    <a:pt x="604227" y="1922145"/>
                    <a:pt x="604636" y="1922009"/>
                    <a:pt x="605008" y="1921736"/>
                  </a:cubicBezTo>
                  <a:cubicBezTo>
                    <a:pt x="605380" y="1921463"/>
                    <a:pt x="605690" y="1921029"/>
                    <a:pt x="605938" y="1920434"/>
                  </a:cubicBezTo>
                  <a:cubicBezTo>
                    <a:pt x="606186" y="1919838"/>
                    <a:pt x="606372" y="1919057"/>
                    <a:pt x="606496" y="1918090"/>
                  </a:cubicBezTo>
                  <a:cubicBezTo>
                    <a:pt x="606620" y="1917122"/>
                    <a:pt x="606682" y="1915919"/>
                    <a:pt x="606682" y="1914481"/>
                  </a:cubicBezTo>
                  <a:cubicBezTo>
                    <a:pt x="606682" y="1913042"/>
                    <a:pt x="606620" y="1911839"/>
                    <a:pt x="606496" y="1910871"/>
                  </a:cubicBezTo>
                  <a:cubicBezTo>
                    <a:pt x="606372" y="1909904"/>
                    <a:pt x="606186" y="1909123"/>
                    <a:pt x="605938" y="1908527"/>
                  </a:cubicBezTo>
                  <a:cubicBezTo>
                    <a:pt x="605690" y="1907932"/>
                    <a:pt x="605380" y="1907498"/>
                    <a:pt x="605008" y="1907225"/>
                  </a:cubicBezTo>
                  <a:cubicBezTo>
                    <a:pt x="604636" y="1906952"/>
                    <a:pt x="604227" y="1906816"/>
                    <a:pt x="603780" y="1906816"/>
                  </a:cubicBezTo>
                  <a:lnTo>
                    <a:pt x="569103" y="1906816"/>
                  </a:lnTo>
                  <a:lnTo>
                    <a:pt x="569103" y="1879655"/>
                  </a:lnTo>
                  <a:lnTo>
                    <a:pt x="598199" y="1879655"/>
                  </a:lnTo>
                  <a:cubicBezTo>
                    <a:pt x="598645" y="1879655"/>
                    <a:pt x="599055" y="1879531"/>
                    <a:pt x="599427" y="1879283"/>
                  </a:cubicBezTo>
                  <a:cubicBezTo>
                    <a:pt x="599799" y="1879035"/>
                    <a:pt x="600109" y="1878625"/>
                    <a:pt x="600357" y="1878055"/>
                  </a:cubicBezTo>
                  <a:cubicBezTo>
                    <a:pt x="600605" y="1877484"/>
                    <a:pt x="600791" y="1876728"/>
                    <a:pt x="600915" y="1875785"/>
                  </a:cubicBezTo>
                  <a:cubicBezTo>
                    <a:pt x="601039" y="1874843"/>
                    <a:pt x="601101" y="1873652"/>
                    <a:pt x="601101" y="1872213"/>
                  </a:cubicBezTo>
                  <a:cubicBezTo>
                    <a:pt x="601101" y="1870824"/>
                    <a:pt x="601039" y="1869646"/>
                    <a:pt x="600915" y="1868679"/>
                  </a:cubicBezTo>
                  <a:cubicBezTo>
                    <a:pt x="600791" y="1867711"/>
                    <a:pt x="600605" y="1866942"/>
                    <a:pt x="600357" y="1866372"/>
                  </a:cubicBezTo>
                  <a:cubicBezTo>
                    <a:pt x="600109" y="1865801"/>
                    <a:pt x="599799" y="1865380"/>
                    <a:pt x="599427" y="1865107"/>
                  </a:cubicBezTo>
                  <a:cubicBezTo>
                    <a:pt x="599055" y="1864834"/>
                    <a:pt x="598645" y="1864698"/>
                    <a:pt x="598199" y="1864698"/>
                  </a:cubicBezTo>
                  <a:lnTo>
                    <a:pt x="569103" y="1864698"/>
                  </a:lnTo>
                  <a:lnTo>
                    <a:pt x="569103" y="1841183"/>
                  </a:lnTo>
                  <a:lnTo>
                    <a:pt x="603482" y="1841183"/>
                  </a:lnTo>
                  <a:cubicBezTo>
                    <a:pt x="603929" y="1841183"/>
                    <a:pt x="604326" y="1841046"/>
                    <a:pt x="604673" y="1840773"/>
                  </a:cubicBezTo>
                  <a:cubicBezTo>
                    <a:pt x="605020" y="1840500"/>
                    <a:pt x="605318" y="1840067"/>
                    <a:pt x="605566" y="1839471"/>
                  </a:cubicBezTo>
                  <a:cubicBezTo>
                    <a:pt x="605814" y="1838876"/>
                    <a:pt x="606000" y="1838095"/>
                    <a:pt x="606124" y="1837127"/>
                  </a:cubicBezTo>
                  <a:cubicBezTo>
                    <a:pt x="606248" y="1836160"/>
                    <a:pt x="606310" y="1834981"/>
                    <a:pt x="606310" y="1833592"/>
                  </a:cubicBezTo>
                  <a:cubicBezTo>
                    <a:pt x="606310" y="1832104"/>
                    <a:pt x="606248" y="1830876"/>
                    <a:pt x="606124" y="1829909"/>
                  </a:cubicBezTo>
                  <a:cubicBezTo>
                    <a:pt x="606000" y="1828942"/>
                    <a:pt x="605814" y="1828148"/>
                    <a:pt x="605566" y="1827528"/>
                  </a:cubicBezTo>
                  <a:cubicBezTo>
                    <a:pt x="605318" y="1826908"/>
                    <a:pt x="605020" y="1826473"/>
                    <a:pt x="604673" y="1826225"/>
                  </a:cubicBezTo>
                  <a:cubicBezTo>
                    <a:pt x="604326" y="1825977"/>
                    <a:pt x="603929" y="1825853"/>
                    <a:pt x="603482" y="1825853"/>
                  </a:cubicBezTo>
                  <a:close/>
                  <a:moveTo>
                    <a:pt x="2804501" y="1824216"/>
                  </a:moveTo>
                  <a:cubicBezTo>
                    <a:pt x="2796911" y="1824216"/>
                    <a:pt x="2790028" y="1825382"/>
                    <a:pt x="2783852" y="1827714"/>
                  </a:cubicBezTo>
                  <a:cubicBezTo>
                    <a:pt x="2777675" y="1830045"/>
                    <a:pt x="2772404" y="1833406"/>
                    <a:pt x="2768039" y="1837797"/>
                  </a:cubicBezTo>
                  <a:cubicBezTo>
                    <a:pt x="2763673" y="1842187"/>
                    <a:pt x="2760300" y="1847520"/>
                    <a:pt x="2757918" y="1853796"/>
                  </a:cubicBezTo>
                  <a:cubicBezTo>
                    <a:pt x="2755537" y="1860071"/>
                    <a:pt x="2754346" y="1867153"/>
                    <a:pt x="2754346" y="1875041"/>
                  </a:cubicBezTo>
                  <a:cubicBezTo>
                    <a:pt x="2754346" y="1882681"/>
                    <a:pt x="2755463" y="1889515"/>
                    <a:pt x="2757695" y="1895542"/>
                  </a:cubicBezTo>
                  <a:cubicBezTo>
                    <a:pt x="2759927" y="1901570"/>
                    <a:pt x="2763152" y="1906679"/>
                    <a:pt x="2767369" y="1910871"/>
                  </a:cubicBezTo>
                  <a:cubicBezTo>
                    <a:pt x="2771585" y="1915063"/>
                    <a:pt x="2776733" y="1918263"/>
                    <a:pt x="2782810" y="1920471"/>
                  </a:cubicBezTo>
                  <a:cubicBezTo>
                    <a:pt x="2788887" y="1922678"/>
                    <a:pt x="2795770" y="1923782"/>
                    <a:pt x="2803460" y="1923782"/>
                  </a:cubicBezTo>
                  <a:cubicBezTo>
                    <a:pt x="2806089" y="1923782"/>
                    <a:pt x="2808706" y="1923658"/>
                    <a:pt x="2811310" y="1923410"/>
                  </a:cubicBezTo>
                  <a:cubicBezTo>
                    <a:pt x="2813915" y="1923162"/>
                    <a:pt x="2816494" y="1922790"/>
                    <a:pt x="2819049" y="1922294"/>
                  </a:cubicBezTo>
                  <a:cubicBezTo>
                    <a:pt x="2821604" y="1921798"/>
                    <a:pt x="2824072" y="1921203"/>
                    <a:pt x="2826454" y="1920508"/>
                  </a:cubicBezTo>
                  <a:cubicBezTo>
                    <a:pt x="2828835" y="1919814"/>
                    <a:pt x="2830832" y="1919144"/>
                    <a:pt x="2832444" y="1918499"/>
                  </a:cubicBezTo>
                  <a:cubicBezTo>
                    <a:pt x="2834056" y="1917854"/>
                    <a:pt x="2835123" y="1916973"/>
                    <a:pt x="2835644" y="1915857"/>
                  </a:cubicBezTo>
                  <a:cubicBezTo>
                    <a:pt x="2836165" y="1914741"/>
                    <a:pt x="2836425" y="1913439"/>
                    <a:pt x="2836425" y="1911950"/>
                  </a:cubicBezTo>
                  <a:lnTo>
                    <a:pt x="2836425" y="1873627"/>
                  </a:lnTo>
                  <a:cubicBezTo>
                    <a:pt x="2836425" y="1872635"/>
                    <a:pt x="2836301" y="1871754"/>
                    <a:pt x="2836053" y="1870986"/>
                  </a:cubicBezTo>
                  <a:cubicBezTo>
                    <a:pt x="2835805" y="1870217"/>
                    <a:pt x="2835445" y="1869559"/>
                    <a:pt x="2834974" y="1869014"/>
                  </a:cubicBezTo>
                  <a:cubicBezTo>
                    <a:pt x="2834503" y="1868468"/>
                    <a:pt x="2833957" y="1868059"/>
                    <a:pt x="2833337" y="1867786"/>
                  </a:cubicBezTo>
                  <a:cubicBezTo>
                    <a:pt x="2832717" y="1867513"/>
                    <a:pt x="2832010" y="1867376"/>
                    <a:pt x="2831216" y="1867376"/>
                  </a:cubicBezTo>
                  <a:lnTo>
                    <a:pt x="2798697" y="1867376"/>
                  </a:lnTo>
                  <a:cubicBezTo>
                    <a:pt x="2798251" y="1867376"/>
                    <a:pt x="2797854" y="1867513"/>
                    <a:pt x="2797507" y="1867786"/>
                  </a:cubicBezTo>
                  <a:cubicBezTo>
                    <a:pt x="2797159" y="1868059"/>
                    <a:pt x="2796862" y="1868480"/>
                    <a:pt x="2796614" y="1869051"/>
                  </a:cubicBezTo>
                  <a:cubicBezTo>
                    <a:pt x="2796365" y="1869621"/>
                    <a:pt x="2796179" y="1870378"/>
                    <a:pt x="2796055" y="1871320"/>
                  </a:cubicBezTo>
                  <a:cubicBezTo>
                    <a:pt x="2795931" y="1872263"/>
                    <a:pt x="2795869" y="1873429"/>
                    <a:pt x="2795869" y="1874818"/>
                  </a:cubicBezTo>
                  <a:cubicBezTo>
                    <a:pt x="2795869" y="1877497"/>
                    <a:pt x="2796117" y="1879394"/>
                    <a:pt x="2796614" y="1880511"/>
                  </a:cubicBezTo>
                  <a:cubicBezTo>
                    <a:pt x="2797109" y="1881627"/>
                    <a:pt x="2797804" y="1882185"/>
                    <a:pt x="2798697" y="1882185"/>
                  </a:cubicBezTo>
                  <a:lnTo>
                    <a:pt x="2816929" y="1882185"/>
                  </a:lnTo>
                  <a:lnTo>
                    <a:pt x="2816929" y="1904509"/>
                  </a:lnTo>
                  <a:cubicBezTo>
                    <a:pt x="2815093" y="1905501"/>
                    <a:pt x="2813109" y="1906245"/>
                    <a:pt x="2810976" y="1906742"/>
                  </a:cubicBezTo>
                  <a:cubicBezTo>
                    <a:pt x="2808842" y="1907238"/>
                    <a:pt x="2806684" y="1907486"/>
                    <a:pt x="2804501" y="1907486"/>
                  </a:cubicBezTo>
                  <a:cubicBezTo>
                    <a:pt x="2800037" y="1907486"/>
                    <a:pt x="2795956" y="1906766"/>
                    <a:pt x="2792260" y="1905328"/>
                  </a:cubicBezTo>
                  <a:cubicBezTo>
                    <a:pt x="2788564" y="1903889"/>
                    <a:pt x="2785402" y="1901756"/>
                    <a:pt x="2782773" y="1898928"/>
                  </a:cubicBezTo>
                  <a:cubicBezTo>
                    <a:pt x="2780143" y="1896100"/>
                    <a:pt x="2778097" y="1892590"/>
                    <a:pt x="2776633" y="1888398"/>
                  </a:cubicBezTo>
                  <a:cubicBezTo>
                    <a:pt x="2775170" y="1884206"/>
                    <a:pt x="2774438" y="1879357"/>
                    <a:pt x="2774438" y="1873850"/>
                  </a:cubicBezTo>
                  <a:cubicBezTo>
                    <a:pt x="2774438" y="1868840"/>
                    <a:pt x="2775157" y="1864263"/>
                    <a:pt x="2776596" y="1860121"/>
                  </a:cubicBezTo>
                  <a:cubicBezTo>
                    <a:pt x="2778035" y="1855979"/>
                    <a:pt x="2780094" y="1852432"/>
                    <a:pt x="2782773" y="1849480"/>
                  </a:cubicBezTo>
                  <a:cubicBezTo>
                    <a:pt x="2785451" y="1846528"/>
                    <a:pt x="2788676" y="1844246"/>
                    <a:pt x="2792446" y="1842634"/>
                  </a:cubicBezTo>
                  <a:cubicBezTo>
                    <a:pt x="2796217" y="1841021"/>
                    <a:pt x="2800433" y="1840215"/>
                    <a:pt x="2805097" y="1840215"/>
                  </a:cubicBezTo>
                  <a:cubicBezTo>
                    <a:pt x="2809462" y="1840215"/>
                    <a:pt x="2813295" y="1840662"/>
                    <a:pt x="2816594" y="1841555"/>
                  </a:cubicBezTo>
                  <a:cubicBezTo>
                    <a:pt x="2819893" y="1842448"/>
                    <a:pt x="2822733" y="1843415"/>
                    <a:pt x="2825114" y="1844457"/>
                  </a:cubicBezTo>
                  <a:cubicBezTo>
                    <a:pt x="2827495" y="1845499"/>
                    <a:pt x="2829405" y="1846466"/>
                    <a:pt x="2830844" y="1847359"/>
                  </a:cubicBezTo>
                  <a:cubicBezTo>
                    <a:pt x="2832283" y="1848252"/>
                    <a:pt x="2833324" y="1848699"/>
                    <a:pt x="2833969" y="1848699"/>
                  </a:cubicBezTo>
                  <a:cubicBezTo>
                    <a:pt x="2834416" y="1848699"/>
                    <a:pt x="2834800" y="1848574"/>
                    <a:pt x="2835123" y="1848326"/>
                  </a:cubicBezTo>
                  <a:cubicBezTo>
                    <a:pt x="2835445" y="1848078"/>
                    <a:pt x="2835718" y="1847644"/>
                    <a:pt x="2835941" y="1847024"/>
                  </a:cubicBezTo>
                  <a:cubicBezTo>
                    <a:pt x="2836165" y="1846404"/>
                    <a:pt x="2836338" y="1845573"/>
                    <a:pt x="2836462" y="1844531"/>
                  </a:cubicBezTo>
                  <a:cubicBezTo>
                    <a:pt x="2836586" y="1843490"/>
                    <a:pt x="2836648" y="1842249"/>
                    <a:pt x="2836648" y="1840811"/>
                  </a:cubicBezTo>
                  <a:cubicBezTo>
                    <a:pt x="2836648" y="1838330"/>
                    <a:pt x="2836500" y="1836457"/>
                    <a:pt x="2836202" y="1835192"/>
                  </a:cubicBezTo>
                  <a:cubicBezTo>
                    <a:pt x="2835904" y="1833927"/>
                    <a:pt x="2835421" y="1832947"/>
                    <a:pt x="2834751" y="1832253"/>
                  </a:cubicBezTo>
                  <a:cubicBezTo>
                    <a:pt x="2834081" y="1831558"/>
                    <a:pt x="2832903" y="1830740"/>
                    <a:pt x="2831216" y="1829797"/>
                  </a:cubicBezTo>
                  <a:cubicBezTo>
                    <a:pt x="2829529" y="1828855"/>
                    <a:pt x="2827409" y="1827974"/>
                    <a:pt x="2824854" y="1827156"/>
                  </a:cubicBezTo>
                  <a:cubicBezTo>
                    <a:pt x="2822299" y="1826337"/>
                    <a:pt x="2819310" y="1825643"/>
                    <a:pt x="2815887" y="1825072"/>
                  </a:cubicBezTo>
                  <a:cubicBezTo>
                    <a:pt x="2812464" y="1824501"/>
                    <a:pt x="2808669" y="1824216"/>
                    <a:pt x="2804501" y="1824216"/>
                  </a:cubicBezTo>
                  <a:close/>
                  <a:moveTo>
                    <a:pt x="2701066" y="1821091"/>
                  </a:moveTo>
                  <a:cubicBezTo>
                    <a:pt x="2696849" y="1821091"/>
                    <a:pt x="2693984" y="1821823"/>
                    <a:pt x="2692471" y="1823286"/>
                  </a:cubicBezTo>
                  <a:cubicBezTo>
                    <a:pt x="2690958" y="1824750"/>
                    <a:pt x="2690201" y="1827366"/>
                    <a:pt x="2690201" y="1831137"/>
                  </a:cubicBezTo>
                  <a:cubicBezTo>
                    <a:pt x="2690201" y="1834758"/>
                    <a:pt x="2690933" y="1837263"/>
                    <a:pt x="2692397" y="1838653"/>
                  </a:cubicBezTo>
                  <a:cubicBezTo>
                    <a:pt x="2693860" y="1840042"/>
                    <a:pt x="2696700" y="1840736"/>
                    <a:pt x="2700917" y="1840736"/>
                  </a:cubicBezTo>
                  <a:cubicBezTo>
                    <a:pt x="2705084" y="1840736"/>
                    <a:pt x="2707937" y="1840017"/>
                    <a:pt x="2709475" y="1838578"/>
                  </a:cubicBezTo>
                  <a:cubicBezTo>
                    <a:pt x="2711012" y="1837140"/>
                    <a:pt x="2711782" y="1834535"/>
                    <a:pt x="2711782" y="1830765"/>
                  </a:cubicBezTo>
                  <a:cubicBezTo>
                    <a:pt x="2711782" y="1827143"/>
                    <a:pt x="2711037" y="1824626"/>
                    <a:pt x="2709549" y="1823212"/>
                  </a:cubicBezTo>
                  <a:cubicBezTo>
                    <a:pt x="2708061" y="1821798"/>
                    <a:pt x="2705233" y="1821091"/>
                    <a:pt x="2701066" y="1821091"/>
                  </a:cubicBezTo>
                  <a:close/>
                  <a:moveTo>
                    <a:pt x="2491516" y="1821091"/>
                  </a:moveTo>
                  <a:cubicBezTo>
                    <a:pt x="2487299" y="1821091"/>
                    <a:pt x="2484434" y="1821823"/>
                    <a:pt x="2482921" y="1823286"/>
                  </a:cubicBezTo>
                  <a:cubicBezTo>
                    <a:pt x="2481408" y="1824750"/>
                    <a:pt x="2480651" y="1827366"/>
                    <a:pt x="2480651" y="1831137"/>
                  </a:cubicBezTo>
                  <a:cubicBezTo>
                    <a:pt x="2480651" y="1834758"/>
                    <a:pt x="2481383" y="1837263"/>
                    <a:pt x="2482847" y="1838653"/>
                  </a:cubicBezTo>
                  <a:cubicBezTo>
                    <a:pt x="2484310" y="1840042"/>
                    <a:pt x="2487150" y="1840736"/>
                    <a:pt x="2491367" y="1840736"/>
                  </a:cubicBezTo>
                  <a:cubicBezTo>
                    <a:pt x="2495534" y="1840736"/>
                    <a:pt x="2498387" y="1840017"/>
                    <a:pt x="2499925" y="1838578"/>
                  </a:cubicBezTo>
                  <a:cubicBezTo>
                    <a:pt x="2501462" y="1837140"/>
                    <a:pt x="2502232" y="1834535"/>
                    <a:pt x="2502232" y="1830765"/>
                  </a:cubicBezTo>
                  <a:cubicBezTo>
                    <a:pt x="2502232" y="1827143"/>
                    <a:pt x="2501487" y="1824626"/>
                    <a:pt x="2499999" y="1823212"/>
                  </a:cubicBezTo>
                  <a:cubicBezTo>
                    <a:pt x="2498511" y="1821798"/>
                    <a:pt x="2495683" y="1821091"/>
                    <a:pt x="2491516" y="1821091"/>
                  </a:cubicBezTo>
                  <a:close/>
                  <a:moveTo>
                    <a:pt x="2454830" y="1821091"/>
                  </a:moveTo>
                  <a:cubicBezTo>
                    <a:pt x="2450663" y="1821091"/>
                    <a:pt x="2447810" y="1821823"/>
                    <a:pt x="2446272" y="1823286"/>
                  </a:cubicBezTo>
                  <a:cubicBezTo>
                    <a:pt x="2444734" y="1824750"/>
                    <a:pt x="2443965" y="1827366"/>
                    <a:pt x="2443965" y="1831137"/>
                  </a:cubicBezTo>
                  <a:cubicBezTo>
                    <a:pt x="2443965" y="1834758"/>
                    <a:pt x="2444709" y="1837263"/>
                    <a:pt x="2446198" y="1838653"/>
                  </a:cubicBezTo>
                  <a:cubicBezTo>
                    <a:pt x="2447686" y="1840042"/>
                    <a:pt x="2450514" y="1840736"/>
                    <a:pt x="2454681" y="1840736"/>
                  </a:cubicBezTo>
                  <a:cubicBezTo>
                    <a:pt x="2458898" y="1840736"/>
                    <a:pt x="2461763" y="1840017"/>
                    <a:pt x="2463276" y="1838578"/>
                  </a:cubicBezTo>
                  <a:cubicBezTo>
                    <a:pt x="2464789" y="1837140"/>
                    <a:pt x="2465545" y="1834535"/>
                    <a:pt x="2465545" y="1830765"/>
                  </a:cubicBezTo>
                  <a:cubicBezTo>
                    <a:pt x="2465545" y="1827143"/>
                    <a:pt x="2464814" y="1824626"/>
                    <a:pt x="2463350" y="1823212"/>
                  </a:cubicBezTo>
                  <a:cubicBezTo>
                    <a:pt x="2461887" y="1821798"/>
                    <a:pt x="2459046" y="1821091"/>
                    <a:pt x="2454830" y="1821091"/>
                  </a:cubicBezTo>
                  <a:close/>
                  <a:moveTo>
                    <a:pt x="1815241" y="1821091"/>
                  </a:moveTo>
                  <a:cubicBezTo>
                    <a:pt x="1811024" y="1821091"/>
                    <a:pt x="1808159" y="1821823"/>
                    <a:pt x="1806646" y="1823286"/>
                  </a:cubicBezTo>
                  <a:cubicBezTo>
                    <a:pt x="1805133" y="1824750"/>
                    <a:pt x="1804377" y="1827366"/>
                    <a:pt x="1804377" y="1831137"/>
                  </a:cubicBezTo>
                  <a:cubicBezTo>
                    <a:pt x="1804377" y="1834758"/>
                    <a:pt x="1805108" y="1837263"/>
                    <a:pt x="1806572" y="1838653"/>
                  </a:cubicBezTo>
                  <a:cubicBezTo>
                    <a:pt x="1808035" y="1840042"/>
                    <a:pt x="1810875" y="1840736"/>
                    <a:pt x="1815092" y="1840736"/>
                  </a:cubicBezTo>
                  <a:cubicBezTo>
                    <a:pt x="1819259" y="1840736"/>
                    <a:pt x="1822112" y="1840017"/>
                    <a:pt x="1823650" y="1838578"/>
                  </a:cubicBezTo>
                  <a:cubicBezTo>
                    <a:pt x="1825188" y="1837140"/>
                    <a:pt x="1825957" y="1834535"/>
                    <a:pt x="1825957" y="1830765"/>
                  </a:cubicBezTo>
                  <a:cubicBezTo>
                    <a:pt x="1825957" y="1827143"/>
                    <a:pt x="1825212" y="1824626"/>
                    <a:pt x="1823724" y="1823212"/>
                  </a:cubicBezTo>
                  <a:cubicBezTo>
                    <a:pt x="1822236" y="1821798"/>
                    <a:pt x="1819408" y="1821091"/>
                    <a:pt x="1815241" y="1821091"/>
                  </a:cubicBezTo>
                  <a:close/>
                  <a:moveTo>
                    <a:pt x="938941" y="1821091"/>
                  </a:moveTo>
                  <a:cubicBezTo>
                    <a:pt x="934724" y="1821091"/>
                    <a:pt x="931859" y="1821823"/>
                    <a:pt x="930346" y="1823286"/>
                  </a:cubicBezTo>
                  <a:cubicBezTo>
                    <a:pt x="928833" y="1824750"/>
                    <a:pt x="928076" y="1827366"/>
                    <a:pt x="928076" y="1831137"/>
                  </a:cubicBezTo>
                  <a:cubicBezTo>
                    <a:pt x="928076" y="1834758"/>
                    <a:pt x="928808" y="1837263"/>
                    <a:pt x="930272" y="1838653"/>
                  </a:cubicBezTo>
                  <a:cubicBezTo>
                    <a:pt x="931735" y="1840042"/>
                    <a:pt x="934575" y="1840736"/>
                    <a:pt x="938792" y="1840736"/>
                  </a:cubicBezTo>
                  <a:cubicBezTo>
                    <a:pt x="942959" y="1840736"/>
                    <a:pt x="945812" y="1840017"/>
                    <a:pt x="947350" y="1838578"/>
                  </a:cubicBezTo>
                  <a:cubicBezTo>
                    <a:pt x="948888" y="1837140"/>
                    <a:pt x="949657" y="1834535"/>
                    <a:pt x="949657" y="1830765"/>
                  </a:cubicBezTo>
                  <a:cubicBezTo>
                    <a:pt x="949657" y="1827143"/>
                    <a:pt x="948912" y="1824626"/>
                    <a:pt x="947424" y="1823212"/>
                  </a:cubicBezTo>
                  <a:cubicBezTo>
                    <a:pt x="945936" y="1821798"/>
                    <a:pt x="943108" y="1821091"/>
                    <a:pt x="938941" y="1821091"/>
                  </a:cubicBezTo>
                  <a:close/>
                  <a:moveTo>
                    <a:pt x="3005792" y="1818561"/>
                  </a:moveTo>
                  <a:cubicBezTo>
                    <a:pt x="3003956" y="1818561"/>
                    <a:pt x="3002443" y="1818635"/>
                    <a:pt x="3001252" y="1818784"/>
                  </a:cubicBezTo>
                  <a:cubicBezTo>
                    <a:pt x="3000062" y="1818933"/>
                    <a:pt x="2999107" y="1819144"/>
                    <a:pt x="2998387" y="1819417"/>
                  </a:cubicBezTo>
                  <a:cubicBezTo>
                    <a:pt x="2997668" y="1819689"/>
                    <a:pt x="2997159" y="1820024"/>
                    <a:pt x="2996862" y="1820421"/>
                  </a:cubicBezTo>
                  <a:cubicBezTo>
                    <a:pt x="2996564" y="1820818"/>
                    <a:pt x="2996415" y="1821264"/>
                    <a:pt x="2996415" y="1821761"/>
                  </a:cubicBezTo>
                  <a:lnTo>
                    <a:pt x="2996415" y="1919615"/>
                  </a:lnTo>
                  <a:cubicBezTo>
                    <a:pt x="2996415" y="1920161"/>
                    <a:pt x="2996539" y="1920620"/>
                    <a:pt x="2996787" y="1920992"/>
                  </a:cubicBezTo>
                  <a:cubicBezTo>
                    <a:pt x="2997035" y="1921364"/>
                    <a:pt x="2997470" y="1921674"/>
                    <a:pt x="2998090" y="1921922"/>
                  </a:cubicBezTo>
                  <a:cubicBezTo>
                    <a:pt x="2998710" y="1922170"/>
                    <a:pt x="2999528" y="1922344"/>
                    <a:pt x="3000545" y="1922443"/>
                  </a:cubicBezTo>
                  <a:cubicBezTo>
                    <a:pt x="3001562" y="1922542"/>
                    <a:pt x="3002840" y="1922592"/>
                    <a:pt x="3004378" y="1922592"/>
                  </a:cubicBezTo>
                  <a:cubicBezTo>
                    <a:pt x="3005866" y="1922592"/>
                    <a:pt x="3007131" y="1922542"/>
                    <a:pt x="3008173" y="1922443"/>
                  </a:cubicBezTo>
                  <a:cubicBezTo>
                    <a:pt x="3009215" y="1922344"/>
                    <a:pt x="3010046" y="1922170"/>
                    <a:pt x="3010666" y="1921922"/>
                  </a:cubicBezTo>
                  <a:cubicBezTo>
                    <a:pt x="3011286" y="1921674"/>
                    <a:pt x="3011732" y="1921364"/>
                    <a:pt x="3012005" y="1920992"/>
                  </a:cubicBezTo>
                  <a:cubicBezTo>
                    <a:pt x="3012278" y="1920620"/>
                    <a:pt x="3012414" y="1920161"/>
                    <a:pt x="3012414" y="1919615"/>
                  </a:cubicBezTo>
                  <a:lnTo>
                    <a:pt x="3012414" y="1912397"/>
                  </a:lnTo>
                  <a:cubicBezTo>
                    <a:pt x="3014200" y="1914431"/>
                    <a:pt x="3015949" y="1916167"/>
                    <a:pt x="3017661" y="1917606"/>
                  </a:cubicBezTo>
                  <a:cubicBezTo>
                    <a:pt x="3019372" y="1919045"/>
                    <a:pt x="3021108" y="1920235"/>
                    <a:pt x="3022870" y="1921178"/>
                  </a:cubicBezTo>
                  <a:cubicBezTo>
                    <a:pt x="3024631" y="1922120"/>
                    <a:pt x="3026479" y="1922802"/>
                    <a:pt x="3028413" y="1923224"/>
                  </a:cubicBezTo>
                  <a:cubicBezTo>
                    <a:pt x="3030348" y="1923646"/>
                    <a:pt x="3032432" y="1923857"/>
                    <a:pt x="3034664" y="1923857"/>
                  </a:cubicBezTo>
                  <a:cubicBezTo>
                    <a:pt x="3039179" y="1923857"/>
                    <a:pt x="3043209" y="1922964"/>
                    <a:pt x="3046756" y="1921178"/>
                  </a:cubicBezTo>
                  <a:cubicBezTo>
                    <a:pt x="3050304" y="1919392"/>
                    <a:pt x="3053292" y="1916837"/>
                    <a:pt x="3055723" y="1913513"/>
                  </a:cubicBezTo>
                  <a:cubicBezTo>
                    <a:pt x="3058154" y="1910189"/>
                    <a:pt x="3060015" y="1906171"/>
                    <a:pt x="3061304" y="1901458"/>
                  </a:cubicBezTo>
                  <a:cubicBezTo>
                    <a:pt x="3062594" y="1896745"/>
                    <a:pt x="3063239" y="1891437"/>
                    <a:pt x="3063239" y="1885533"/>
                  </a:cubicBezTo>
                  <a:cubicBezTo>
                    <a:pt x="3063239" y="1880622"/>
                    <a:pt x="3062743" y="1875946"/>
                    <a:pt x="3061751" y="1871506"/>
                  </a:cubicBezTo>
                  <a:cubicBezTo>
                    <a:pt x="3060759" y="1867066"/>
                    <a:pt x="3059184" y="1863184"/>
                    <a:pt x="3057026" y="1859861"/>
                  </a:cubicBezTo>
                  <a:cubicBezTo>
                    <a:pt x="3054868" y="1856537"/>
                    <a:pt x="3052077" y="1853895"/>
                    <a:pt x="3048654" y="1851936"/>
                  </a:cubicBezTo>
                  <a:cubicBezTo>
                    <a:pt x="3045231" y="1849976"/>
                    <a:pt x="3041064" y="1848996"/>
                    <a:pt x="3036152" y="1848996"/>
                  </a:cubicBezTo>
                  <a:cubicBezTo>
                    <a:pt x="3034168" y="1848996"/>
                    <a:pt x="3032283" y="1849170"/>
                    <a:pt x="3030497" y="1849517"/>
                  </a:cubicBezTo>
                  <a:cubicBezTo>
                    <a:pt x="3028711" y="1849864"/>
                    <a:pt x="3026975" y="1850422"/>
                    <a:pt x="3025288" y="1851191"/>
                  </a:cubicBezTo>
                  <a:cubicBezTo>
                    <a:pt x="3023601" y="1851960"/>
                    <a:pt x="3021915" y="1852940"/>
                    <a:pt x="3020228" y="1854131"/>
                  </a:cubicBezTo>
                  <a:cubicBezTo>
                    <a:pt x="3018541" y="1855321"/>
                    <a:pt x="3016855" y="1856760"/>
                    <a:pt x="3015168" y="1858447"/>
                  </a:cubicBezTo>
                  <a:lnTo>
                    <a:pt x="3015168" y="1821761"/>
                  </a:lnTo>
                  <a:cubicBezTo>
                    <a:pt x="3015168" y="1821264"/>
                    <a:pt x="3015019" y="1820818"/>
                    <a:pt x="3014721" y="1820421"/>
                  </a:cubicBezTo>
                  <a:cubicBezTo>
                    <a:pt x="3014424" y="1820024"/>
                    <a:pt x="3013915" y="1819689"/>
                    <a:pt x="3013196" y="1819417"/>
                  </a:cubicBezTo>
                  <a:cubicBezTo>
                    <a:pt x="3012476" y="1819144"/>
                    <a:pt x="3011521" y="1818933"/>
                    <a:pt x="3010331" y="1818784"/>
                  </a:cubicBezTo>
                  <a:cubicBezTo>
                    <a:pt x="3009140" y="1818635"/>
                    <a:pt x="3007627" y="1818561"/>
                    <a:pt x="3005792" y="1818561"/>
                  </a:cubicBezTo>
                  <a:close/>
                  <a:moveTo>
                    <a:pt x="2529542" y="1818561"/>
                  </a:moveTo>
                  <a:cubicBezTo>
                    <a:pt x="2527706" y="1818561"/>
                    <a:pt x="2526193" y="1818635"/>
                    <a:pt x="2525002" y="1818784"/>
                  </a:cubicBezTo>
                  <a:cubicBezTo>
                    <a:pt x="2523812" y="1818933"/>
                    <a:pt x="2522856" y="1819144"/>
                    <a:pt x="2522137" y="1819417"/>
                  </a:cubicBezTo>
                  <a:cubicBezTo>
                    <a:pt x="2521418" y="1819689"/>
                    <a:pt x="2520909" y="1820024"/>
                    <a:pt x="2520612" y="1820421"/>
                  </a:cubicBezTo>
                  <a:cubicBezTo>
                    <a:pt x="2520314" y="1820818"/>
                    <a:pt x="2520165" y="1821264"/>
                    <a:pt x="2520165" y="1821761"/>
                  </a:cubicBezTo>
                  <a:lnTo>
                    <a:pt x="2520165" y="1919615"/>
                  </a:lnTo>
                  <a:cubicBezTo>
                    <a:pt x="2520165" y="1920111"/>
                    <a:pt x="2520314" y="1920545"/>
                    <a:pt x="2520612" y="1920917"/>
                  </a:cubicBezTo>
                  <a:cubicBezTo>
                    <a:pt x="2520909" y="1921289"/>
                    <a:pt x="2521418" y="1921599"/>
                    <a:pt x="2522137" y="1921848"/>
                  </a:cubicBezTo>
                  <a:cubicBezTo>
                    <a:pt x="2522856" y="1922096"/>
                    <a:pt x="2523812" y="1922282"/>
                    <a:pt x="2525002" y="1922406"/>
                  </a:cubicBezTo>
                  <a:cubicBezTo>
                    <a:pt x="2526193" y="1922530"/>
                    <a:pt x="2527706" y="1922592"/>
                    <a:pt x="2529542" y="1922592"/>
                  </a:cubicBezTo>
                  <a:cubicBezTo>
                    <a:pt x="2531377" y="1922592"/>
                    <a:pt x="2532890" y="1922530"/>
                    <a:pt x="2534081" y="1922406"/>
                  </a:cubicBezTo>
                  <a:cubicBezTo>
                    <a:pt x="2535271" y="1922282"/>
                    <a:pt x="2536226" y="1922096"/>
                    <a:pt x="2536946" y="1921848"/>
                  </a:cubicBezTo>
                  <a:cubicBezTo>
                    <a:pt x="2537665" y="1921599"/>
                    <a:pt x="2538174" y="1921289"/>
                    <a:pt x="2538471" y="1920917"/>
                  </a:cubicBezTo>
                  <a:cubicBezTo>
                    <a:pt x="2538769" y="1920545"/>
                    <a:pt x="2538918" y="1920111"/>
                    <a:pt x="2538918" y="1919615"/>
                  </a:cubicBezTo>
                  <a:lnTo>
                    <a:pt x="2538918" y="1821761"/>
                  </a:lnTo>
                  <a:cubicBezTo>
                    <a:pt x="2538918" y="1821264"/>
                    <a:pt x="2538769" y="1820818"/>
                    <a:pt x="2538471" y="1820421"/>
                  </a:cubicBezTo>
                  <a:cubicBezTo>
                    <a:pt x="2538174" y="1820024"/>
                    <a:pt x="2537665" y="1819689"/>
                    <a:pt x="2536946" y="1819417"/>
                  </a:cubicBezTo>
                  <a:cubicBezTo>
                    <a:pt x="2536226" y="1819144"/>
                    <a:pt x="2535271" y="1818933"/>
                    <a:pt x="2534081" y="1818784"/>
                  </a:cubicBezTo>
                  <a:cubicBezTo>
                    <a:pt x="2532890" y="1818635"/>
                    <a:pt x="2531377" y="1818561"/>
                    <a:pt x="2529542" y="1818561"/>
                  </a:cubicBezTo>
                  <a:close/>
                  <a:moveTo>
                    <a:pt x="2339042" y="1818561"/>
                  </a:moveTo>
                  <a:cubicBezTo>
                    <a:pt x="2337206" y="1818561"/>
                    <a:pt x="2335693" y="1818635"/>
                    <a:pt x="2334502" y="1818784"/>
                  </a:cubicBezTo>
                  <a:cubicBezTo>
                    <a:pt x="2333312" y="1818933"/>
                    <a:pt x="2332357" y="1819144"/>
                    <a:pt x="2331637" y="1819417"/>
                  </a:cubicBezTo>
                  <a:cubicBezTo>
                    <a:pt x="2330918" y="1819689"/>
                    <a:pt x="2330409" y="1820024"/>
                    <a:pt x="2330112" y="1820421"/>
                  </a:cubicBezTo>
                  <a:cubicBezTo>
                    <a:pt x="2329814" y="1820818"/>
                    <a:pt x="2329665" y="1821264"/>
                    <a:pt x="2329665" y="1821761"/>
                  </a:cubicBezTo>
                  <a:lnTo>
                    <a:pt x="2329665" y="1919615"/>
                  </a:lnTo>
                  <a:cubicBezTo>
                    <a:pt x="2329665" y="1920111"/>
                    <a:pt x="2329814" y="1920545"/>
                    <a:pt x="2330112" y="1920917"/>
                  </a:cubicBezTo>
                  <a:cubicBezTo>
                    <a:pt x="2330409" y="1921289"/>
                    <a:pt x="2330918" y="1921599"/>
                    <a:pt x="2331637" y="1921848"/>
                  </a:cubicBezTo>
                  <a:cubicBezTo>
                    <a:pt x="2332357" y="1922096"/>
                    <a:pt x="2333312" y="1922282"/>
                    <a:pt x="2334502" y="1922406"/>
                  </a:cubicBezTo>
                  <a:cubicBezTo>
                    <a:pt x="2335693" y="1922530"/>
                    <a:pt x="2337206" y="1922592"/>
                    <a:pt x="2339042" y="1922592"/>
                  </a:cubicBezTo>
                  <a:cubicBezTo>
                    <a:pt x="2340877" y="1922592"/>
                    <a:pt x="2342390" y="1922530"/>
                    <a:pt x="2343581" y="1922406"/>
                  </a:cubicBezTo>
                  <a:cubicBezTo>
                    <a:pt x="2344771" y="1922282"/>
                    <a:pt x="2345726" y="1922096"/>
                    <a:pt x="2346446" y="1921848"/>
                  </a:cubicBezTo>
                  <a:cubicBezTo>
                    <a:pt x="2347165" y="1921599"/>
                    <a:pt x="2347674" y="1921289"/>
                    <a:pt x="2347971" y="1920917"/>
                  </a:cubicBezTo>
                  <a:cubicBezTo>
                    <a:pt x="2348269" y="1920545"/>
                    <a:pt x="2348418" y="1920111"/>
                    <a:pt x="2348418" y="1919615"/>
                  </a:cubicBezTo>
                  <a:lnTo>
                    <a:pt x="2348418" y="1821761"/>
                  </a:lnTo>
                  <a:cubicBezTo>
                    <a:pt x="2348418" y="1821264"/>
                    <a:pt x="2348269" y="1820818"/>
                    <a:pt x="2347971" y="1820421"/>
                  </a:cubicBezTo>
                  <a:cubicBezTo>
                    <a:pt x="2347674" y="1820024"/>
                    <a:pt x="2347165" y="1819689"/>
                    <a:pt x="2346446" y="1819417"/>
                  </a:cubicBezTo>
                  <a:cubicBezTo>
                    <a:pt x="2345726" y="1819144"/>
                    <a:pt x="2344771" y="1818933"/>
                    <a:pt x="2343581" y="1818784"/>
                  </a:cubicBezTo>
                  <a:cubicBezTo>
                    <a:pt x="2342390" y="1818635"/>
                    <a:pt x="2340877" y="1818561"/>
                    <a:pt x="2339042" y="1818561"/>
                  </a:cubicBezTo>
                  <a:close/>
                  <a:moveTo>
                    <a:pt x="2091392" y="1818561"/>
                  </a:moveTo>
                  <a:cubicBezTo>
                    <a:pt x="2089556" y="1818561"/>
                    <a:pt x="2088043" y="1818635"/>
                    <a:pt x="2086852" y="1818784"/>
                  </a:cubicBezTo>
                  <a:cubicBezTo>
                    <a:pt x="2085662" y="1818933"/>
                    <a:pt x="2084707" y="1819144"/>
                    <a:pt x="2083987" y="1819417"/>
                  </a:cubicBezTo>
                  <a:cubicBezTo>
                    <a:pt x="2083268" y="1819689"/>
                    <a:pt x="2082760" y="1820024"/>
                    <a:pt x="2082462" y="1820421"/>
                  </a:cubicBezTo>
                  <a:cubicBezTo>
                    <a:pt x="2082164" y="1820818"/>
                    <a:pt x="2082015" y="1821264"/>
                    <a:pt x="2082015" y="1821761"/>
                  </a:cubicBezTo>
                  <a:lnTo>
                    <a:pt x="2082015" y="1919615"/>
                  </a:lnTo>
                  <a:cubicBezTo>
                    <a:pt x="2082015" y="1920111"/>
                    <a:pt x="2082164" y="1920545"/>
                    <a:pt x="2082462" y="1920917"/>
                  </a:cubicBezTo>
                  <a:cubicBezTo>
                    <a:pt x="2082760" y="1921289"/>
                    <a:pt x="2083268" y="1921599"/>
                    <a:pt x="2083987" y="1921848"/>
                  </a:cubicBezTo>
                  <a:cubicBezTo>
                    <a:pt x="2084707" y="1922096"/>
                    <a:pt x="2085662" y="1922282"/>
                    <a:pt x="2086852" y="1922406"/>
                  </a:cubicBezTo>
                  <a:cubicBezTo>
                    <a:pt x="2088043" y="1922530"/>
                    <a:pt x="2089556" y="1922592"/>
                    <a:pt x="2091392" y="1922592"/>
                  </a:cubicBezTo>
                  <a:cubicBezTo>
                    <a:pt x="2093227" y="1922592"/>
                    <a:pt x="2094740" y="1922530"/>
                    <a:pt x="2095931" y="1922406"/>
                  </a:cubicBezTo>
                  <a:cubicBezTo>
                    <a:pt x="2097121" y="1922282"/>
                    <a:pt x="2098076" y="1922096"/>
                    <a:pt x="2098796" y="1921848"/>
                  </a:cubicBezTo>
                  <a:cubicBezTo>
                    <a:pt x="2099515" y="1921599"/>
                    <a:pt x="2100024" y="1921289"/>
                    <a:pt x="2100321" y="1920917"/>
                  </a:cubicBezTo>
                  <a:cubicBezTo>
                    <a:pt x="2100619" y="1920545"/>
                    <a:pt x="2100768" y="1920111"/>
                    <a:pt x="2100768" y="1919615"/>
                  </a:cubicBezTo>
                  <a:lnTo>
                    <a:pt x="2100768" y="1884492"/>
                  </a:lnTo>
                  <a:lnTo>
                    <a:pt x="2122869" y="1919466"/>
                  </a:lnTo>
                  <a:cubicBezTo>
                    <a:pt x="2123216" y="1920111"/>
                    <a:pt x="2123613" y="1920632"/>
                    <a:pt x="2124059" y="1921029"/>
                  </a:cubicBezTo>
                  <a:cubicBezTo>
                    <a:pt x="2124506" y="1921426"/>
                    <a:pt x="2125138" y="1921736"/>
                    <a:pt x="2125957" y="1921959"/>
                  </a:cubicBezTo>
                  <a:cubicBezTo>
                    <a:pt x="2126775" y="1922182"/>
                    <a:pt x="2127817" y="1922344"/>
                    <a:pt x="2129082" y="1922443"/>
                  </a:cubicBezTo>
                  <a:cubicBezTo>
                    <a:pt x="2130347" y="1922542"/>
                    <a:pt x="2131997" y="1922592"/>
                    <a:pt x="2134031" y="1922592"/>
                  </a:cubicBezTo>
                  <a:cubicBezTo>
                    <a:pt x="2136015" y="1922592"/>
                    <a:pt x="2137628" y="1922530"/>
                    <a:pt x="2138868" y="1922406"/>
                  </a:cubicBezTo>
                  <a:cubicBezTo>
                    <a:pt x="2140108" y="1922282"/>
                    <a:pt x="2141088" y="1922108"/>
                    <a:pt x="2141807" y="1921885"/>
                  </a:cubicBezTo>
                  <a:cubicBezTo>
                    <a:pt x="2142526" y="1921662"/>
                    <a:pt x="2143023" y="1921364"/>
                    <a:pt x="2143295" y="1920992"/>
                  </a:cubicBezTo>
                  <a:cubicBezTo>
                    <a:pt x="2143568" y="1920620"/>
                    <a:pt x="2143705" y="1920186"/>
                    <a:pt x="2143705" y="1919690"/>
                  </a:cubicBezTo>
                  <a:cubicBezTo>
                    <a:pt x="2143705" y="1919094"/>
                    <a:pt x="2143568" y="1918437"/>
                    <a:pt x="2143295" y="1917718"/>
                  </a:cubicBezTo>
                  <a:cubicBezTo>
                    <a:pt x="2143023" y="1916998"/>
                    <a:pt x="2142588" y="1916142"/>
                    <a:pt x="2141993" y="1915150"/>
                  </a:cubicBezTo>
                  <a:lnTo>
                    <a:pt x="2119520" y="1880399"/>
                  </a:lnTo>
                  <a:lnTo>
                    <a:pt x="2138942" y="1858372"/>
                  </a:lnTo>
                  <a:cubicBezTo>
                    <a:pt x="2139686" y="1857430"/>
                    <a:pt x="2140244" y="1856537"/>
                    <a:pt x="2140616" y="1855693"/>
                  </a:cubicBezTo>
                  <a:cubicBezTo>
                    <a:pt x="2140988" y="1854850"/>
                    <a:pt x="2141175" y="1854056"/>
                    <a:pt x="2141175" y="1853312"/>
                  </a:cubicBezTo>
                  <a:cubicBezTo>
                    <a:pt x="2141175" y="1852766"/>
                    <a:pt x="2141026" y="1852308"/>
                    <a:pt x="2140728" y="1851936"/>
                  </a:cubicBezTo>
                  <a:cubicBezTo>
                    <a:pt x="2140430" y="1851563"/>
                    <a:pt x="2139897" y="1851253"/>
                    <a:pt x="2139128" y="1851005"/>
                  </a:cubicBezTo>
                  <a:cubicBezTo>
                    <a:pt x="2138359" y="1850757"/>
                    <a:pt x="2137342" y="1850571"/>
                    <a:pt x="2136077" y="1850447"/>
                  </a:cubicBezTo>
                  <a:cubicBezTo>
                    <a:pt x="2134812" y="1850323"/>
                    <a:pt x="2133262" y="1850261"/>
                    <a:pt x="2131426" y="1850261"/>
                  </a:cubicBezTo>
                  <a:cubicBezTo>
                    <a:pt x="2129541" y="1850261"/>
                    <a:pt x="2127991" y="1850323"/>
                    <a:pt x="2126775" y="1850447"/>
                  </a:cubicBezTo>
                  <a:cubicBezTo>
                    <a:pt x="2125560" y="1850571"/>
                    <a:pt x="2124543" y="1850757"/>
                    <a:pt x="2123724" y="1851005"/>
                  </a:cubicBezTo>
                  <a:cubicBezTo>
                    <a:pt x="2122906" y="1851253"/>
                    <a:pt x="2122249" y="1851601"/>
                    <a:pt x="2121752" y="1852047"/>
                  </a:cubicBezTo>
                  <a:cubicBezTo>
                    <a:pt x="2121256" y="1852494"/>
                    <a:pt x="2120810" y="1853015"/>
                    <a:pt x="2120413" y="1853610"/>
                  </a:cubicBezTo>
                  <a:lnTo>
                    <a:pt x="2100768" y="1880027"/>
                  </a:lnTo>
                  <a:lnTo>
                    <a:pt x="2100768" y="1821761"/>
                  </a:lnTo>
                  <a:cubicBezTo>
                    <a:pt x="2100768" y="1821264"/>
                    <a:pt x="2100619" y="1820818"/>
                    <a:pt x="2100321" y="1820421"/>
                  </a:cubicBezTo>
                  <a:cubicBezTo>
                    <a:pt x="2100024" y="1820024"/>
                    <a:pt x="2099515" y="1819689"/>
                    <a:pt x="2098796" y="1819417"/>
                  </a:cubicBezTo>
                  <a:cubicBezTo>
                    <a:pt x="2098076" y="1819144"/>
                    <a:pt x="2097121" y="1818933"/>
                    <a:pt x="2095931" y="1818784"/>
                  </a:cubicBezTo>
                  <a:cubicBezTo>
                    <a:pt x="2094740" y="1818635"/>
                    <a:pt x="2093227" y="1818561"/>
                    <a:pt x="2091392" y="1818561"/>
                  </a:cubicBezTo>
                  <a:close/>
                  <a:moveTo>
                    <a:pt x="1853267" y="1818561"/>
                  </a:moveTo>
                  <a:cubicBezTo>
                    <a:pt x="1851431" y="1818561"/>
                    <a:pt x="1849918" y="1818635"/>
                    <a:pt x="1848727" y="1818784"/>
                  </a:cubicBezTo>
                  <a:cubicBezTo>
                    <a:pt x="1847537" y="1818933"/>
                    <a:pt x="1846582" y="1819144"/>
                    <a:pt x="1845862" y="1819417"/>
                  </a:cubicBezTo>
                  <a:cubicBezTo>
                    <a:pt x="1845143" y="1819689"/>
                    <a:pt x="1844635" y="1820024"/>
                    <a:pt x="1844337" y="1820421"/>
                  </a:cubicBezTo>
                  <a:cubicBezTo>
                    <a:pt x="1844039" y="1820818"/>
                    <a:pt x="1843890" y="1821264"/>
                    <a:pt x="1843890" y="1821761"/>
                  </a:cubicBezTo>
                  <a:lnTo>
                    <a:pt x="1843890" y="1919615"/>
                  </a:lnTo>
                  <a:cubicBezTo>
                    <a:pt x="1843890" y="1920111"/>
                    <a:pt x="1844039" y="1920545"/>
                    <a:pt x="1844337" y="1920917"/>
                  </a:cubicBezTo>
                  <a:cubicBezTo>
                    <a:pt x="1844635" y="1921289"/>
                    <a:pt x="1845143" y="1921599"/>
                    <a:pt x="1845862" y="1921848"/>
                  </a:cubicBezTo>
                  <a:cubicBezTo>
                    <a:pt x="1846582" y="1922096"/>
                    <a:pt x="1847537" y="1922282"/>
                    <a:pt x="1848727" y="1922406"/>
                  </a:cubicBezTo>
                  <a:cubicBezTo>
                    <a:pt x="1849918" y="1922530"/>
                    <a:pt x="1851431" y="1922592"/>
                    <a:pt x="1853267" y="1922592"/>
                  </a:cubicBezTo>
                  <a:cubicBezTo>
                    <a:pt x="1855102" y="1922592"/>
                    <a:pt x="1856615" y="1922530"/>
                    <a:pt x="1857806" y="1922406"/>
                  </a:cubicBezTo>
                  <a:cubicBezTo>
                    <a:pt x="1858996" y="1922282"/>
                    <a:pt x="1859952" y="1922096"/>
                    <a:pt x="1860671" y="1921848"/>
                  </a:cubicBezTo>
                  <a:cubicBezTo>
                    <a:pt x="1861390" y="1921599"/>
                    <a:pt x="1861899" y="1921289"/>
                    <a:pt x="1862196" y="1920917"/>
                  </a:cubicBezTo>
                  <a:cubicBezTo>
                    <a:pt x="1862494" y="1920545"/>
                    <a:pt x="1862643" y="1920111"/>
                    <a:pt x="1862643" y="1919615"/>
                  </a:cubicBezTo>
                  <a:lnTo>
                    <a:pt x="1862643" y="1884492"/>
                  </a:lnTo>
                  <a:lnTo>
                    <a:pt x="1884744" y="1919466"/>
                  </a:lnTo>
                  <a:cubicBezTo>
                    <a:pt x="1885091" y="1920111"/>
                    <a:pt x="1885488" y="1920632"/>
                    <a:pt x="1885934" y="1921029"/>
                  </a:cubicBezTo>
                  <a:cubicBezTo>
                    <a:pt x="1886381" y="1921426"/>
                    <a:pt x="1887013" y="1921736"/>
                    <a:pt x="1887832" y="1921959"/>
                  </a:cubicBezTo>
                  <a:cubicBezTo>
                    <a:pt x="1888650" y="1922182"/>
                    <a:pt x="1889692" y="1922344"/>
                    <a:pt x="1890957" y="1922443"/>
                  </a:cubicBezTo>
                  <a:cubicBezTo>
                    <a:pt x="1892222" y="1922542"/>
                    <a:pt x="1893872" y="1922592"/>
                    <a:pt x="1895906" y="1922592"/>
                  </a:cubicBezTo>
                  <a:cubicBezTo>
                    <a:pt x="1897890" y="1922592"/>
                    <a:pt x="1899503" y="1922530"/>
                    <a:pt x="1900743" y="1922406"/>
                  </a:cubicBezTo>
                  <a:cubicBezTo>
                    <a:pt x="1901983" y="1922282"/>
                    <a:pt x="1902963" y="1922108"/>
                    <a:pt x="1903682" y="1921885"/>
                  </a:cubicBezTo>
                  <a:cubicBezTo>
                    <a:pt x="1904401" y="1921662"/>
                    <a:pt x="1904898" y="1921364"/>
                    <a:pt x="1905170" y="1920992"/>
                  </a:cubicBezTo>
                  <a:cubicBezTo>
                    <a:pt x="1905443" y="1920620"/>
                    <a:pt x="1905580" y="1920186"/>
                    <a:pt x="1905580" y="1919690"/>
                  </a:cubicBezTo>
                  <a:cubicBezTo>
                    <a:pt x="1905580" y="1919094"/>
                    <a:pt x="1905443" y="1918437"/>
                    <a:pt x="1905170" y="1917718"/>
                  </a:cubicBezTo>
                  <a:cubicBezTo>
                    <a:pt x="1904898" y="1916998"/>
                    <a:pt x="1904463" y="1916142"/>
                    <a:pt x="1903868" y="1915150"/>
                  </a:cubicBezTo>
                  <a:lnTo>
                    <a:pt x="1881395" y="1880399"/>
                  </a:lnTo>
                  <a:lnTo>
                    <a:pt x="1900817" y="1858372"/>
                  </a:lnTo>
                  <a:cubicBezTo>
                    <a:pt x="1901561" y="1857430"/>
                    <a:pt x="1902119" y="1856537"/>
                    <a:pt x="1902491" y="1855693"/>
                  </a:cubicBezTo>
                  <a:cubicBezTo>
                    <a:pt x="1902864" y="1854850"/>
                    <a:pt x="1903050" y="1854056"/>
                    <a:pt x="1903050" y="1853312"/>
                  </a:cubicBezTo>
                  <a:cubicBezTo>
                    <a:pt x="1903050" y="1852766"/>
                    <a:pt x="1902901" y="1852308"/>
                    <a:pt x="1902603" y="1851936"/>
                  </a:cubicBezTo>
                  <a:cubicBezTo>
                    <a:pt x="1902305" y="1851563"/>
                    <a:pt x="1901772" y="1851253"/>
                    <a:pt x="1901003" y="1851005"/>
                  </a:cubicBezTo>
                  <a:cubicBezTo>
                    <a:pt x="1900234" y="1850757"/>
                    <a:pt x="1899217" y="1850571"/>
                    <a:pt x="1897952" y="1850447"/>
                  </a:cubicBezTo>
                  <a:cubicBezTo>
                    <a:pt x="1896687" y="1850323"/>
                    <a:pt x="1895137" y="1850261"/>
                    <a:pt x="1893301" y="1850261"/>
                  </a:cubicBezTo>
                  <a:cubicBezTo>
                    <a:pt x="1891416" y="1850261"/>
                    <a:pt x="1889866" y="1850323"/>
                    <a:pt x="1888650" y="1850447"/>
                  </a:cubicBezTo>
                  <a:cubicBezTo>
                    <a:pt x="1887435" y="1850571"/>
                    <a:pt x="1886418" y="1850757"/>
                    <a:pt x="1885599" y="1851005"/>
                  </a:cubicBezTo>
                  <a:cubicBezTo>
                    <a:pt x="1884781" y="1851253"/>
                    <a:pt x="1884124" y="1851601"/>
                    <a:pt x="1883628" y="1852047"/>
                  </a:cubicBezTo>
                  <a:cubicBezTo>
                    <a:pt x="1883131" y="1852494"/>
                    <a:pt x="1882685" y="1853015"/>
                    <a:pt x="1882288" y="1853610"/>
                  </a:cubicBezTo>
                  <a:lnTo>
                    <a:pt x="1862643" y="1880027"/>
                  </a:lnTo>
                  <a:lnTo>
                    <a:pt x="1862643" y="1821761"/>
                  </a:lnTo>
                  <a:cubicBezTo>
                    <a:pt x="1862643" y="1821264"/>
                    <a:pt x="1862494" y="1820818"/>
                    <a:pt x="1862196" y="1820421"/>
                  </a:cubicBezTo>
                  <a:cubicBezTo>
                    <a:pt x="1861899" y="1820024"/>
                    <a:pt x="1861390" y="1819689"/>
                    <a:pt x="1860671" y="1819417"/>
                  </a:cubicBezTo>
                  <a:cubicBezTo>
                    <a:pt x="1859952" y="1819144"/>
                    <a:pt x="1858996" y="1818933"/>
                    <a:pt x="1857806" y="1818784"/>
                  </a:cubicBezTo>
                  <a:cubicBezTo>
                    <a:pt x="1856615" y="1818635"/>
                    <a:pt x="1855102" y="1818561"/>
                    <a:pt x="1853267" y="1818561"/>
                  </a:cubicBezTo>
                  <a:close/>
                  <a:moveTo>
                    <a:pt x="1453217" y="1818561"/>
                  </a:moveTo>
                  <a:cubicBezTo>
                    <a:pt x="1451381" y="1818561"/>
                    <a:pt x="1449868" y="1818635"/>
                    <a:pt x="1448677" y="1818784"/>
                  </a:cubicBezTo>
                  <a:cubicBezTo>
                    <a:pt x="1447487" y="1818933"/>
                    <a:pt x="1446532" y="1819144"/>
                    <a:pt x="1445812" y="1819417"/>
                  </a:cubicBezTo>
                  <a:cubicBezTo>
                    <a:pt x="1445093" y="1819689"/>
                    <a:pt x="1444585" y="1820024"/>
                    <a:pt x="1444287" y="1820421"/>
                  </a:cubicBezTo>
                  <a:cubicBezTo>
                    <a:pt x="1443989" y="1820818"/>
                    <a:pt x="1443840" y="1821264"/>
                    <a:pt x="1443840" y="1821761"/>
                  </a:cubicBezTo>
                  <a:lnTo>
                    <a:pt x="1443840" y="1919615"/>
                  </a:lnTo>
                  <a:cubicBezTo>
                    <a:pt x="1443840" y="1920111"/>
                    <a:pt x="1443989" y="1920545"/>
                    <a:pt x="1444287" y="1920917"/>
                  </a:cubicBezTo>
                  <a:cubicBezTo>
                    <a:pt x="1444585" y="1921289"/>
                    <a:pt x="1445093" y="1921599"/>
                    <a:pt x="1445812" y="1921848"/>
                  </a:cubicBezTo>
                  <a:cubicBezTo>
                    <a:pt x="1446532" y="1922096"/>
                    <a:pt x="1447487" y="1922282"/>
                    <a:pt x="1448677" y="1922406"/>
                  </a:cubicBezTo>
                  <a:cubicBezTo>
                    <a:pt x="1449868" y="1922530"/>
                    <a:pt x="1451381" y="1922592"/>
                    <a:pt x="1453217" y="1922592"/>
                  </a:cubicBezTo>
                  <a:cubicBezTo>
                    <a:pt x="1455052" y="1922592"/>
                    <a:pt x="1456565" y="1922530"/>
                    <a:pt x="1457756" y="1922406"/>
                  </a:cubicBezTo>
                  <a:cubicBezTo>
                    <a:pt x="1458946" y="1922282"/>
                    <a:pt x="1459901" y="1922096"/>
                    <a:pt x="1460621" y="1921848"/>
                  </a:cubicBezTo>
                  <a:cubicBezTo>
                    <a:pt x="1461340" y="1921599"/>
                    <a:pt x="1461849" y="1921289"/>
                    <a:pt x="1462146" y="1920917"/>
                  </a:cubicBezTo>
                  <a:cubicBezTo>
                    <a:pt x="1462444" y="1920545"/>
                    <a:pt x="1462593" y="1920111"/>
                    <a:pt x="1462593" y="1919615"/>
                  </a:cubicBezTo>
                  <a:lnTo>
                    <a:pt x="1462593" y="1884492"/>
                  </a:lnTo>
                  <a:lnTo>
                    <a:pt x="1484694" y="1919466"/>
                  </a:lnTo>
                  <a:cubicBezTo>
                    <a:pt x="1485041" y="1920111"/>
                    <a:pt x="1485438" y="1920632"/>
                    <a:pt x="1485884" y="1921029"/>
                  </a:cubicBezTo>
                  <a:cubicBezTo>
                    <a:pt x="1486331" y="1921426"/>
                    <a:pt x="1486963" y="1921736"/>
                    <a:pt x="1487782" y="1921959"/>
                  </a:cubicBezTo>
                  <a:cubicBezTo>
                    <a:pt x="1488600" y="1922182"/>
                    <a:pt x="1489642" y="1922344"/>
                    <a:pt x="1490907" y="1922443"/>
                  </a:cubicBezTo>
                  <a:cubicBezTo>
                    <a:pt x="1492172" y="1922542"/>
                    <a:pt x="1493822" y="1922592"/>
                    <a:pt x="1495856" y="1922592"/>
                  </a:cubicBezTo>
                  <a:cubicBezTo>
                    <a:pt x="1497840" y="1922592"/>
                    <a:pt x="1499452" y="1922530"/>
                    <a:pt x="1500693" y="1922406"/>
                  </a:cubicBezTo>
                  <a:cubicBezTo>
                    <a:pt x="1501933" y="1922282"/>
                    <a:pt x="1502913" y="1922108"/>
                    <a:pt x="1503632" y="1921885"/>
                  </a:cubicBezTo>
                  <a:cubicBezTo>
                    <a:pt x="1504351" y="1921662"/>
                    <a:pt x="1504847" y="1921364"/>
                    <a:pt x="1505120" y="1920992"/>
                  </a:cubicBezTo>
                  <a:cubicBezTo>
                    <a:pt x="1505393" y="1920620"/>
                    <a:pt x="1505530" y="1920186"/>
                    <a:pt x="1505530" y="1919690"/>
                  </a:cubicBezTo>
                  <a:cubicBezTo>
                    <a:pt x="1505530" y="1919094"/>
                    <a:pt x="1505393" y="1918437"/>
                    <a:pt x="1505120" y="1917718"/>
                  </a:cubicBezTo>
                  <a:cubicBezTo>
                    <a:pt x="1504847" y="1916998"/>
                    <a:pt x="1504413" y="1916142"/>
                    <a:pt x="1503818" y="1915150"/>
                  </a:cubicBezTo>
                  <a:lnTo>
                    <a:pt x="1481345" y="1880399"/>
                  </a:lnTo>
                  <a:lnTo>
                    <a:pt x="1500767" y="1858372"/>
                  </a:lnTo>
                  <a:cubicBezTo>
                    <a:pt x="1501511" y="1857430"/>
                    <a:pt x="1502069" y="1856537"/>
                    <a:pt x="1502441" y="1855693"/>
                  </a:cubicBezTo>
                  <a:cubicBezTo>
                    <a:pt x="1502813" y="1854850"/>
                    <a:pt x="1503000" y="1854056"/>
                    <a:pt x="1503000" y="1853312"/>
                  </a:cubicBezTo>
                  <a:cubicBezTo>
                    <a:pt x="1503000" y="1852766"/>
                    <a:pt x="1502851" y="1852308"/>
                    <a:pt x="1502553" y="1851936"/>
                  </a:cubicBezTo>
                  <a:cubicBezTo>
                    <a:pt x="1502255" y="1851563"/>
                    <a:pt x="1501722" y="1851253"/>
                    <a:pt x="1500953" y="1851005"/>
                  </a:cubicBezTo>
                  <a:cubicBezTo>
                    <a:pt x="1500184" y="1850757"/>
                    <a:pt x="1499167" y="1850571"/>
                    <a:pt x="1497902" y="1850447"/>
                  </a:cubicBezTo>
                  <a:cubicBezTo>
                    <a:pt x="1496637" y="1850323"/>
                    <a:pt x="1495087" y="1850261"/>
                    <a:pt x="1493251" y="1850261"/>
                  </a:cubicBezTo>
                  <a:cubicBezTo>
                    <a:pt x="1491366" y="1850261"/>
                    <a:pt x="1489816" y="1850323"/>
                    <a:pt x="1488600" y="1850447"/>
                  </a:cubicBezTo>
                  <a:cubicBezTo>
                    <a:pt x="1487385" y="1850571"/>
                    <a:pt x="1486368" y="1850757"/>
                    <a:pt x="1485549" y="1851005"/>
                  </a:cubicBezTo>
                  <a:cubicBezTo>
                    <a:pt x="1484731" y="1851253"/>
                    <a:pt x="1484074" y="1851601"/>
                    <a:pt x="1483578" y="1852047"/>
                  </a:cubicBezTo>
                  <a:cubicBezTo>
                    <a:pt x="1483081" y="1852494"/>
                    <a:pt x="1482635" y="1853015"/>
                    <a:pt x="1482238" y="1853610"/>
                  </a:cubicBezTo>
                  <a:lnTo>
                    <a:pt x="1462593" y="1880027"/>
                  </a:lnTo>
                  <a:lnTo>
                    <a:pt x="1462593" y="1821761"/>
                  </a:lnTo>
                  <a:cubicBezTo>
                    <a:pt x="1462593" y="1821264"/>
                    <a:pt x="1462444" y="1820818"/>
                    <a:pt x="1462146" y="1820421"/>
                  </a:cubicBezTo>
                  <a:cubicBezTo>
                    <a:pt x="1461849" y="1820024"/>
                    <a:pt x="1461340" y="1819689"/>
                    <a:pt x="1460621" y="1819417"/>
                  </a:cubicBezTo>
                  <a:cubicBezTo>
                    <a:pt x="1459901" y="1819144"/>
                    <a:pt x="1458946" y="1818933"/>
                    <a:pt x="1457756" y="1818784"/>
                  </a:cubicBezTo>
                  <a:cubicBezTo>
                    <a:pt x="1456565" y="1818635"/>
                    <a:pt x="1455052" y="1818561"/>
                    <a:pt x="1453217" y="1818561"/>
                  </a:cubicBezTo>
                  <a:close/>
                  <a:moveTo>
                    <a:pt x="1338917" y="1818561"/>
                  </a:moveTo>
                  <a:cubicBezTo>
                    <a:pt x="1337081" y="1818561"/>
                    <a:pt x="1335568" y="1818635"/>
                    <a:pt x="1334377" y="1818784"/>
                  </a:cubicBezTo>
                  <a:cubicBezTo>
                    <a:pt x="1333187" y="1818933"/>
                    <a:pt x="1332232" y="1819144"/>
                    <a:pt x="1331512" y="1819417"/>
                  </a:cubicBezTo>
                  <a:cubicBezTo>
                    <a:pt x="1330793" y="1819689"/>
                    <a:pt x="1330285" y="1820024"/>
                    <a:pt x="1329987" y="1820421"/>
                  </a:cubicBezTo>
                  <a:cubicBezTo>
                    <a:pt x="1329689" y="1820818"/>
                    <a:pt x="1329540" y="1821264"/>
                    <a:pt x="1329540" y="1821761"/>
                  </a:cubicBezTo>
                  <a:lnTo>
                    <a:pt x="1329540" y="1919615"/>
                  </a:lnTo>
                  <a:cubicBezTo>
                    <a:pt x="1329540" y="1920111"/>
                    <a:pt x="1329689" y="1920545"/>
                    <a:pt x="1329987" y="1920917"/>
                  </a:cubicBezTo>
                  <a:cubicBezTo>
                    <a:pt x="1330285" y="1921289"/>
                    <a:pt x="1330793" y="1921599"/>
                    <a:pt x="1331512" y="1921848"/>
                  </a:cubicBezTo>
                  <a:cubicBezTo>
                    <a:pt x="1332232" y="1922096"/>
                    <a:pt x="1333187" y="1922282"/>
                    <a:pt x="1334377" y="1922406"/>
                  </a:cubicBezTo>
                  <a:cubicBezTo>
                    <a:pt x="1335568" y="1922530"/>
                    <a:pt x="1337081" y="1922592"/>
                    <a:pt x="1338917" y="1922592"/>
                  </a:cubicBezTo>
                  <a:cubicBezTo>
                    <a:pt x="1340752" y="1922592"/>
                    <a:pt x="1342265" y="1922530"/>
                    <a:pt x="1343456" y="1922406"/>
                  </a:cubicBezTo>
                  <a:cubicBezTo>
                    <a:pt x="1344646" y="1922282"/>
                    <a:pt x="1345601" y="1922096"/>
                    <a:pt x="1346321" y="1921848"/>
                  </a:cubicBezTo>
                  <a:cubicBezTo>
                    <a:pt x="1347040" y="1921599"/>
                    <a:pt x="1347549" y="1921289"/>
                    <a:pt x="1347846" y="1920917"/>
                  </a:cubicBezTo>
                  <a:cubicBezTo>
                    <a:pt x="1348144" y="1920545"/>
                    <a:pt x="1348293" y="1920111"/>
                    <a:pt x="1348293" y="1919615"/>
                  </a:cubicBezTo>
                  <a:lnTo>
                    <a:pt x="1348293" y="1821761"/>
                  </a:lnTo>
                  <a:cubicBezTo>
                    <a:pt x="1348293" y="1821264"/>
                    <a:pt x="1348144" y="1820818"/>
                    <a:pt x="1347846" y="1820421"/>
                  </a:cubicBezTo>
                  <a:cubicBezTo>
                    <a:pt x="1347549" y="1820024"/>
                    <a:pt x="1347040" y="1819689"/>
                    <a:pt x="1346321" y="1819417"/>
                  </a:cubicBezTo>
                  <a:cubicBezTo>
                    <a:pt x="1345601" y="1819144"/>
                    <a:pt x="1344646" y="1818933"/>
                    <a:pt x="1343456" y="1818784"/>
                  </a:cubicBezTo>
                  <a:cubicBezTo>
                    <a:pt x="1342265" y="1818635"/>
                    <a:pt x="1340752" y="1818561"/>
                    <a:pt x="1338917" y="1818561"/>
                  </a:cubicBezTo>
                  <a:close/>
                  <a:moveTo>
                    <a:pt x="976966" y="1818561"/>
                  </a:moveTo>
                  <a:cubicBezTo>
                    <a:pt x="975131" y="1818561"/>
                    <a:pt x="973618" y="1818635"/>
                    <a:pt x="972427" y="1818784"/>
                  </a:cubicBezTo>
                  <a:cubicBezTo>
                    <a:pt x="971237" y="1818933"/>
                    <a:pt x="970282" y="1819144"/>
                    <a:pt x="969562" y="1819417"/>
                  </a:cubicBezTo>
                  <a:cubicBezTo>
                    <a:pt x="968843" y="1819689"/>
                    <a:pt x="968334" y="1820024"/>
                    <a:pt x="968037" y="1820421"/>
                  </a:cubicBezTo>
                  <a:cubicBezTo>
                    <a:pt x="967739" y="1820818"/>
                    <a:pt x="967590" y="1821264"/>
                    <a:pt x="967590" y="1821761"/>
                  </a:cubicBezTo>
                  <a:lnTo>
                    <a:pt x="967590" y="1919615"/>
                  </a:lnTo>
                  <a:cubicBezTo>
                    <a:pt x="967590" y="1920111"/>
                    <a:pt x="967739" y="1920545"/>
                    <a:pt x="968037" y="1920917"/>
                  </a:cubicBezTo>
                  <a:cubicBezTo>
                    <a:pt x="968334" y="1921289"/>
                    <a:pt x="968843" y="1921599"/>
                    <a:pt x="969562" y="1921848"/>
                  </a:cubicBezTo>
                  <a:cubicBezTo>
                    <a:pt x="970282" y="1922096"/>
                    <a:pt x="971237" y="1922282"/>
                    <a:pt x="972427" y="1922406"/>
                  </a:cubicBezTo>
                  <a:cubicBezTo>
                    <a:pt x="973618" y="1922530"/>
                    <a:pt x="975131" y="1922592"/>
                    <a:pt x="976966" y="1922592"/>
                  </a:cubicBezTo>
                  <a:cubicBezTo>
                    <a:pt x="978802" y="1922592"/>
                    <a:pt x="980315" y="1922530"/>
                    <a:pt x="981506" y="1922406"/>
                  </a:cubicBezTo>
                  <a:cubicBezTo>
                    <a:pt x="982696" y="1922282"/>
                    <a:pt x="983651" y="1922096"/>
                    <a:pt x="984371" y="1921848"/>
                  </a:cubicBezTo>
                  <a:cubicBezTo>
                    <a:pt x="985090" y="1921599"/>
                    <a:pt x="985599" y="1921289"/>
                    <a:pt x="985896" y="1920917"/>
                  </a:cubicBezTo>
                  <a:cubicBezTo>
                    <a:pt x="986194" y="1920545"/>
                    <a:pt x="986343" y="1920111"/>
                    <a:pt x="986343" y="1919615"/>
                  </a:cubicBezTo>
                  <a:lnTo>
                    <a:pt x="986343" y="1884492"/>
                  </a:lnTo>
                  <a:lnTo>
                    <a:pt x="1008444" y="1919466"/>
                  </a:lnTo>
                  <a:cubicBezTo>
                    <a:pt x="1008791" y="1920111"/>
                    <a:pt x="1009188" y="1920632"/>
                    <a:pt x="1009634" y="1921029"/>
                  </a:cubicBezTo>
                  <a:cubicBezTo>
                    <a:pt x="1010081" y="1921426"/>
                    <a:pt x="1010714" y="1921736"/>
                    <a:pt x="1011532" y="1921959"/>
                  </a:cubicBezTo>
                  <a:cubicBezTo>
                    <a:pt x="1012350" y="1922182"/>
                    <a:pt x="1013392" y="1922344"/>
                    <a:pt x="1014657" y="1922443"/>
                  </a:cubicBezTo>
                  <a:cubicBezTo>
                    <a:pt x="1015922" y="1922542"/>
                    <a:pt x="1017572" y="1922592"/>
                    <a:pt x="1019606" y="1922592"/>
                  </a:cubicBezTo>
                  <a:cubicBezTo>
                    <a:pt x="1021590" y="1922592"/>
                    <a:pt x="1023202" y="1922530"/>
                    <a:pt x="1024443" y="1922406"/>
                  </a:cubicBezTo>
                  <a:cubicBezTo>
                    <a:pt x="1025683" y="1922282"/>
                    <a:pt x="1026663" y="1922108"/>
                    <a:pt x="1027382" y="1921885"/>
                  </a:cubicBezTo>
                  <a:cubicBezTo>
                    <a:pt x="1028101" y="1921662"/>
                    <a:pt x="1028597" y="1921364"/>
                    <a:pt x="1028870" y="1920992"/>
                  </a:cubicBezTo>
                  <a:cubicBezTo>
                    <a:pt x="1029143" y="1920620"/>
                    <a:pt x="1029280" y="1920186"/>
                    <a:pt x="1029280" y="1919690"/>
                  </a:cubicBezTo>
                  <a:cubicBezTo>
                    <a:pt x="1029280" y="1919094"/>
                    <a:pt x="1029143" y="1918437"/>
                    <a:pt x="1028870" y="1917718"/>
                  </a:cubicBezTo>
                  <a:cubicBezTo>
                    <a:pt x="1028597" y="1916998"/>
                    <a:pt x="1028163" y="1916142"/>
                    <a:pt x="1027568" y="1915150"/>
                  </a:cubicBezTo>
                  <a:lnTo>
                    <a:pt x="1005095" y="1880399"/>
                  </a:lnTo>
                  <a:lnTo>
                    <a:pt x="1024517" y="1858372"/>
                  </a:lnTo>
                  <a:cubicBezTo>
                    <a:pt x="1025261" y="1857430"/>
                    <a:pt x="1025820" y="1856537"/>
                    <a:pt x="1026191" y="1855693"/>
                  </a:cubicBezTo>
                  <a:cubicBezTo>
                    <a:pt x="1026564" y="1854850"/>
                    <a:pt x="1026750" y="1854056"/>
                    <a:pt x="1026750" y="1853312"/>
                  </a:cubicBezTo>
                  <a:cubicBezTo>
                    <a:pt x="1026750" y="1852766"/>
                    <a:pt x="1026601" y="1852308"/>
                    <a:pt x="1026303" y="1851936"/>
                  </a:cubicBezTo>
                  <a:cubicBezTo>
                    <a:pt x="1026005" y="1851563"/>
                    <a:pt x="1025472" y="1851253"/>
                    <a:pt x="1024703" y="1851005"/>
                  </a:cubicBezTo>
                  <a:cubicBezTo>
                    <a:pt x="1023934" y="1850757"/>
                    <a:pt x="1022917" y="1850571"/>
                    <a:pt x="1021652" y="1850447"/>
                  </a:cubicBezTo>
                  <a:cubicBezTo>
                    <a:pt x="1020387" y="1850323"/>
                    <a:pt x="1018837" y="1850261"/>
                    <a:pt x="1017001" y="1850261"/>
                  </a:cubicBezTo>
                  <a:cubicBezTo>
                    <a:pt x="1015116" y="1850261"/>
                    <a:pt x="1013566" y="1850323"/>
                    <a:pt x="1012350" y="1850447"/>
                  </a:cubicBezTo>
                  <a:cubicBezTo>
                    <a:pt x="1011135" y="1850571"/>
                    <a:pt x="1010118" y="1850757"/>
                    <a:pt x="1009299" y="1851005"/>
                  </a:cubicBezTo>
                  <a:cubicBezTo>
                    <a:pt x="1008481" y="1851253"/>
                    <a:pt x="1007824" y="1851601"/>
                    <a:pt x="1007327" y="1852047"/>
                  </a:cubicBezTo>
                  <a:cubicBezTo>
                    <a:pt x="1006831" y="1852494"/>
                    <a:pt x="1006385" y="1853015"/>
                    <a:pt x="1005988" y="1853610"/>
                  </a:cubicBezTo>
                  <a:lnTo>
                    <a:pt x="986343" y="1880027"/>
                  </a:lnTo>
                  <a:lnTo>
                    <a:pt x="986343" y="1821761"/>
                  </a:lnTo>
                  <a:cubicBezTo>
                    <a:pt x="986343" y="1821264"/>
                    <a:pt x="986194" y="1820818"/>
                    <a:pt x="985896" y="1820421"/>
                  </a:cubicBezTo>
                  <a:cubicBezTo>
                    <a:pt x="985599" y="1820024"/>
                    <a:pt x="985090" y="1819689"/>
                    <a:pt x="984371" y="1819417"/>
                  </a:cubicBezTo>
                  <a:cubicBezTo>
                    <a:pt x="983651" y="1819144"/>
                    <a:pt x="982696" y="1818933"/>
                    <a:pt x="981506" y="1818784"/>
                  </a:cubicBezTo>
                  <a:cubicBezTo>
                    <a:pt x="980315" y="1818635"/>
                    <a:pt x="978802" y="1818561"/>
                    <a:pt x="976966" y="1818561"/>
                  </a:cubicBezTo>
                  <a:close/>
                  <a:moveTo>
                    <a:pt x="748366" y="1818561"/>
                  </a:moveTo>
                  <a:cubicBezTo>
                    <a:pt x="746531" y="1818561"/>
                    <a:pt x="745018" y="1818635"/>
                    <a:pt x="743827" y="1818784"/>
                  </a:cubicBezTo>
                  <a:cubicBezTo>
                    <a:pt x="742637" y="1818933"/>
                    <a:pt x="741682" y="1819144"/>
                    <a:pt x="740962" y="1819417"/>
                  </a:cubicBezTo>
                  <a:cubicBezTo>
                    <a:pt x="740243" y="1819689"/>
                    <a:pt x="739734" y="1820024"/>
                    <a:pt x="739437" y="1820421"/>
                  </a:cubicBezTo>
                  <a:cubicBezTo>
                    <a:pt x="739139" y="1820818"/>
                    <a:pt x="738990" y="1821264"/>
                    <a:pt x="738990" y="1821761"/>
                  </a:cubicBezTo>
                  <a:lnTo>
                    <a:pt x="738990" y="1919615"/>
                  </a:lnTo>
                  <a:cubicBezTo>
                    <a:pt x="738990" y="1920111"/>
                    <a:pt x="739139" y="1920545"/>
                    <a:pt x="739437" y="1920917"/>
                  </a:cubicBezTo>
                  <a:cubicBezTo>
                    <a:pt x="739734" y="1921289"/>
                    <a:pt x="740243" y="1921599"/>
                    <a:pt x="740962" y="1921848"/>
                  </a:cubicBezTo>
                  <a:cubicBezTo>
                    <a:pt x="741682" y="1922096"/>
                    <a:pt x="742637" y="1922282"/>
                    <a:pt x="743827" y="1922406"/>
                  </a:cubicBezTo>
                  <a:cubicBezTo>
                    <a:pt x="745018" y="1922530"/>
                    <a:pt x="746531" y="1922592"/>
                    <a:pt x="748366" y="1922592"/>
                  </a:cubicBezTo>
                  <a:cubicBezTo>
                    <a:pt x="750202" y="1922592"/>
                    <a:pt x="751715" y="1922530"/>
                    <a:pt x="752906" y="1922406"/>
                  </a:cubicBezTo>
                  <a:cubicBezTo>
                    <a:pt x="754096" y="1922282"/>
                    <a:pt x="755051" y="1922096"/>
                    <a:pt x="755771" y="1921848"/>
                  </a:cubicBezTo>
                  <a:cubicBezTo>
                    <a:pt x="756490" y="1921599"/>
                    <a:pt x="756999" y="1921289"/>
                    <a:pt x="757296" y="1920917"/>
                  </a:cubicBezTo>
                  <a:cubicBezTo>
                    <a:pt x="757594" y="1920545"/>
                    <a:pt x="757743" y="1920111"/>
                    <a:pt x="757743" y="1919615"/>
                  </a:cubicBezTo>
                  <a:lnTo>
                    <a:pt x="757743" y="1884492"/>
                  </a:lnTo>
                  <a:lnTo>
                    <a:pt x="779844" y="1919466"/>
                  </a:lnTo>
                  <a:cubicBezTo>
                    <a:pt x="780191" y="1920111"/>
                    <a:pt x="780588" y="1920632"/>
                    <a:pt x="781034" y="1921029"/>
                  </a:cubicBezTo>
                  <a:cubicBezTo>
                    <a:pt x="781481" y="1921426"/>
                    <a:pt x="782114" y="1921736"/>
                    <a:pt x="782932" y="1921959"/>
                  </a:cubicBezTo>
                  <a:cubicBezTo>
                    <a:pt x="783750" y="1922182"/>
                    <a:pt x="784792" y="1922344"/>
                    <a:pt x="786057" y="1922443"/>
                  </a:cubicBezTo>
                  <a:cubicBezTo>
                    <a:pt x="787322" y="1922542"/>
                    <a:pt x="788972" y="1922592"/>
                    <a:pt x="791006" y="1922592"/>
                  </a:cubicBezTo>
                  <a:cubicBezTo>
                    <a:pt x="792990" y="1922592"/>
                    <a:pt x="794602" y="1922530"/>
                    <a:pt x="795843" y="1922406"/>
                  </a:cubicBezTo>
                  <a:cubicBezTo>
                    <a:pt x="797083" y="1922282"/>
                    <a:pt x="798063" y="1922108"/>
                    <a:pt x="798782" y="1921885"/>
                  </a:cubicBezTo>
                  <a:cubicBezTo>
                    <a:pt x="799501" y="1921662"/>
                    <a:pt x="799997" y="1921364"/>
                    <a:pt x="800270" y="1920992"/>
                  </a:cubicBezTo>
                  <a:cubicBezTo>
                    <a:pt x="800543" y="1920620"/>
                    <a:pt x="800680" y="1920186"/>
                    <a:pt x="800680" y="1919690"/>
                  </a:cubicBezTo>
                  <a:cubicBezTo>
                    <a:pt x="800680" y="1919094"/>
                    <a:pt x="800543" y="1918437"/>
                    <a:pt x="800270" y="1917718"/>
                  </a:cubicBezTo>
                  <a:cubicBezTo>
                    <a:pt x="799997" y="1916998"/>
                    <a:pt x="799563" y="1916142"/>
                    <a:pt x="798968" y="1915150"/>
                  </a:cubicBezTo>
                  <a:lnTo>
                    <a:pt x="776495" y="1880399"/>
                  </a:lnTo>
                  <a:lnTo>
                    <a:pt x="795917" y="1858372"/>
                  </a:lnTo>
                  <a:cubicBezTo>
                    <a:pt x="796661" y="1857430"/>
                    <a:pt x="797220" y="1856537"/>
                    <a:pt x="797591" y="1855693"/>
                  </a:cubicBezTo>
                  <a:cubicBezTo>
                    <a:pt x="797963" y="1854850"/>
                    <a:pt x="798149" y="1854056"/>
                    <a:pt x="798149" y="1853312"/>
                  </a:cubicBezTo>
                  <a:cubicBezTo>
                    <a:pt x="798149" y="1852766"/>
                    <a:pt x="798001" y="1852308"/>
                    <a:pt x="797703" y="1851936"/>
                  </a:cubicBezTo>
                  <a:cubicBezTo>
                    <a:pt x="797405" y="1851563"/>
                    <a:pt x="796872" y="1851253"/>
                    <a:pt x="796103" y="1851005"/>
                  </a:cubicBezTo>
                  <a:cubicBezTo>
                    <a:pt x="795334" y="1850757"/>
                    <a:pt x="794317" y="1850571"/>
                    <a:pt x="793052" y="1850447"/>
                  </a:cubicBezTo>
                  <a:cubicBezTo>
                    <a:pt x="791787" y="1850323"/>
                    <a:pt x="790237" y="1850261"/>
                    <a:pt x="788401" y="1850261"/>
                  </a:cubicBezTo>
                  <a:cubicBezTo>
                    <a:pt x="786516" y="1850261"/>
                    <a:pt x="784966" y="1850323"/>
                    <a:pt x="783750" y="1850447"/>
                  </a:cubicBezTo>
                  <a:cubicBezTo>
                    <a:pt x="782535" y="1850571"/>
                    <a:pt x="781518" y="1850757"/>
                    <a:pt x="780699" y="1851005"/>
                  </a:cubicBezTo>
                  <a:cubicBezTo>
                    <a:pt x="779881" y="1851253"/>
                    <a:pt x="779224" y="1851601"/>
                    <a:pt x="778727" y="1852047"/>
                  </a:cubicBezTo>
                  <a:cubicBezTo>
                    <a:pt x="778231" y="1852494"/>
                    <a:pt x="777785" y="1853015"/>
                    <a:pt x="777388" y="1853610"/>
                  </a:cubicBezTo>
                  <a:lnTo>
                    <a:pt x="757743" y="1880027"/>
                  </a:lnTo>
                  <a:lnTo>
                    <a:pt x="757743" y="1821761"/>
                  </a:lnTo>
                  <a:cubicBezTo>
                    <a:pt x="757743" y="1821264"/>
                    <a:pt x="757594" y="1820818"/>
                    <a:pt x="757296" y="1820421"/>
                  </a:cubicBezTo>
                  <a:cubicBezTo>
                    <a:pt x="756999" y="1820024"/>
                    <a:pt x="756490" y="1819689"/>
                    <a:pt x="755771" y="1819417"/>
                  </a:cubicBezTo>
                  <a:cubicBezTo>
                    <a:pt x="755051" y="1819144"/>
                    <a:pt x="754096" y="1818933"/>
                    <a:pt x="752906" y="1818784"/>
                  </a:cubicBezTo>
                  <a:cubicBezTo>
                    <a:pt x="751715" y="1818635"/>
                    <a:pt x="750202" y="1818561"/>
                    <a:pt x="748366" y="1818561"/>
                  </a:cubicBezTo>
                  <a:close/>
                  <a:moveTo>
                    <a:pt x="634067" y="1818561"/>
                  </a:moveTo>
                  <a:cubicBezTo>
                    <a:pt x="632231" y="1818561"/>
                    <a:pt x="630718" y="1818635"/>
                    <a:pt x="629527" y="1818784"/>
                  </a:cubicBezTo>
                  <a:cubicBezTo>
                    <a:pt x="628337" y="1818933"/>
                    <a:pt x="627382" y="1819144"/>
                    <a:pt x="626662" y="1819417"/>
                  </a:cubicBezTo>
                  <a:cubicBezTo>
                    <a:pt x="625943" y="1819689"/>
                    <a:pt x="625434" y="1820024"/>
                    <a:pt x="625137" y="1820421"/>
                  </a:cubicBezTo>
                  <a:cubicBezTo>
                    <a:pt x="624839" y="1820818"/>
                    <a:pt x="624690" y="1821264"/>
                    <a:pt x="624690" y="1821761"/>
                  </a:cubicBezTo>
                  <a:lnTo>
                    <a:pt x="624690" y="1919615"/>
                  </a:lnTo>
                  <a:cubicBezTo>
                    <a:pt x="624690" y="1920111"/>
                    <a:pt x="624839" y="1920545"/>
                    <a:pt x="625137" y="1920917"/>
                  </a:cubicBezTo>
                  <a:cubicBezTo>
                    <a:pt x="625434" y="1921289"/>
                    <a:pt x="625943" y="1921599"/>
                    <a:pt x="626662" y="1921848"/>
                  </a:cubicBezTo>
                  <a:cubicBezTo>
                    <a:pt x="627382" y="1922096"/>
                    <a:pt x="628337" y="1922282"/>
                    <a:pt x="629527" y="1922406"/>
                  </a:cubicBezTo>
                  <a:cubicBezTo>
                    <a:pt x="630718" y="1922530"/>
                    <a:pt x="632231" y="1922592"/>
                    <a:pt x="634067" y="1922592"/>
                  </a:cubicBezTo>
                  <a:cubicBezTo>
                    <a:pt x="635902" y="1922592"/>
                    <a:pt x="637415" y="1922530"/>
                    <a:pt x="638606" y="1922406"/>
                  </a:cubicBezTo>
                  <a:cubicBezTo>
                    <a:pt x="639796" y="1922282"/>
                    <a:pt x="640751" y="1922096"/>
                    <a:pt x="641471" y="1921848"/>
                  </a:cubicBezTo>
                  <a:cubicBezTo>
                    <a:pt x="642190" y="1921599"/>
                    <a:pt x="642699" y="1921289"/>
                    <a:pt x="642996" y="1920917"/>
                  </a:cubicBezTo>
                  <a:cubicBezTo>
                    <a:pt x="643294" y="1920545"/>
                    <a:pt x="643443" y="1920111"/>
                    <a:pt x="643443" y="1919615"/>
                  </a:cubicBezTo>
                  <a:lnTo>
                    <a:pt x="643443" y="1821761"/>
                  </a:lnTo>
                  <a:cubicBezTo>
                    <a:pt x="643443" y="1821264"/>
                    <a:pt x="643294" y="1820818"/>
                    <a:pt x="642996" y="1820421"/>
                  </a:cubicBezTo>
                  <a:cubicBezTo>
                    <a:pt x="642699" y="1820024"/>
                    <a:pt x="642190" y="1819689"/>
                    <a:pt x="641471" y="1819417"/>
                  </a:cubicBezTo>
                  <a:cubicBezTo>
                    <a:pt x="640751" y="1819144"/>
                    <a:pt x="639796" y="1818933"/>
                    <a:pt x="638606" y="1818784"/>
                  </a:cubicBezTo>
                  <a:cubicBezTo>
                    <a:pt x="637415" y="1818635"/>
                    <a:pt x="635902" y="1818561"/>
                    <a:pt x="634067" y="1818561"/>
                  </a:cubicBezTo>
                  <a:close/>
                  <a:moveTo>
                    <a:pt x="1778853" y="1599225"/>
                  </a:moveTo>
                  <a:cubicBezTo>
                    <a:pt x="1785996" y="1599225"/>
                    <a:pt x="1791949" y="1600435"/>
                    <a:pt x="1796712" y="1602853"/>
                  </a:cubicBezTo>
                  <a:cubicBezTo>
                    <a:pt x="1801474" y="1605272"/>
                    <a:pt x="1805288" y="1608695"/>
                    <a:pt x="1808153" y="1613122"/>
                  </a:cubicBezTo>
                  <a:cubicBezTo>
                    <a:pt x="1811018" y="1617550"/>
                    <a:pt x="1813046" y="1622870"/>
                    <a:pt x="1814236" y="1629084"/>
                  </a:cubicBezTo>
                  <a:cubicBezTo>
                    <a:pt x="1815427" y="1635298"/>
                    <a:pt x="1816022" y="1642200"/>
                    <a:pt x="1816022" y="1649790"/>
                  </a:cubicBezTo>
                  <a:cubicBezTo>
                    <a:pt x="1816022" y="1656710"/>
                    <a:pt x="1815408" y="1663240"/>
                    <a:pt x="1814181" y="1669379"/>
                  </a:cubicBezTo>
                  <a:cubicBezTo>
                    <a:pt x="1812953" y="1675518"/>
                    <a:pt x="1810851" y="1680895"/>
                    <a:pt x="1807874" y="1685508"/>
                  </a:cubicBezTo>
                  <a:cubicBezTo>
                    <a:pt x="1804897" y="1690122"/>
                    <a:pt x="1800991" y="1693768"/>
                    <a:pt x="1796154" y="1696447"/>
                  </a:cubicBezTo>
                  <a:cubicBezTo>
                    <a:pt x="1791317" y="1699126"/>
                    <a:pt x="1785289" y="1700466"/>
                    <a:pt x="1778071" y="1700466"/>
                  </a:cubicBezTo>
                  <a:cubicBezTo>
                    <a:pt x="1770853" y="1700466"/>
                    <a:pt x="1764863" y="1699294"/>
                    <a:pt x="1760100" y="1696950"/>
                  </a:cubicBezTo>
                  <a:cubicBezTo>
                    <a:pt x="1755338" y="1694606"/>
                    <a:pt x="1751543" y="1691201"/>
                    <a:pt x="1748715" y="1686736"/>
                  </a:cubicBezTo>
                  <a:cubicBezTo>
                    <a:pt x="1745887" y="1682271"/>
                    <a:pt x="1743878" y="1676895"/>
                    <a:pt x="1742687" y="1670607"/>
                  </a:cubicBezTo>
                  <a:cubicBezTo>
                    <a:pt x="1741497" y="1664319"/>
                    <a:pt x="1740901" y="1657231"/>
                    <a:pt x="1740901" y="1649343"/>
                  </a:cubicBezTo>
                  <a:cubicBezTo>
                    <a:pt x="1740901" y="1642572"/>
                    <a:pt x="1741515" y="1636153"/>
                    <a:pt x="1742743" y="1630089"/>
                  </a:cubicBezTo>
                  <a:cubicBezTo>
                    <a:pt x="1743971" y="1624024"/>
                    <a:pt x="1746073" y="1618722"/>
                    <a:pt x="1749050" y="1614183"/>
                  </a:cubicBezTo>
                  <a:cubicBezTo>
                    <a:pt x="1752026" y="1609643"/>
                    <a:pt x="1755933" y="1606016"/>
                    <a:pt x="1760770" y="1603300"/>
                  </a:cubicBezTo>
                  <a:cubicBezTo>
                    <a:pt x="1765607" y="1600583"/>
                    <a:pt x="1771634" y="1599225"/>
                    <a:pt x="1778853" y="1599225"/>
                  </a:cubicBezTo>
                  <a:close/>
                  <a:moveTo>
                    <a:pt x="1982784" y="1577683"/>
                  </a:moveTo>
                  <a:cubicBezTo>
                    <a:pt x="1980329" y="1577683"/>
                    <a:pt x="1978264" y="1578408"/>
                    <a:pt x="1976589" y="1579859"/>
                  </a:cubicBezTo>
                  <a:cubicBezTo>
                    <a:pt x="1974915" y="1581310"/>
                    <a:pt x="1974078" y="1583673"/>
                    <a:pt x="1974078" y="1586947"/>
                  </a:cubicBezTo>
                  <a:lnTo>
                    <a:pt x="1974078" y="1712856"/>
                  </a:lnTo>
                  <a:cubicBezTo>
                    <a:pt x="1974078" y="1716130"/>
                    <a:pt x="1974915" y="1718493"/>
                    <a:pt x="1976589" y="1719944"/>
                  </a:cubicBezTo>
                  <a:cubicBezTo>
                    <a:pt x="1978264" y="1721395"/>
                    <a:pt x="1980329" y="1722120"/>
                    <a:pt x="1982784" y="1722120"/>
                  </a:cubicBezTo>
                  <a:lnTo>
                    <a:pt x="2055338" y="1722120"/>
                  </a:lnTo>
                  <a:cubicBezTo>
                    <a:pt x="2056008" y="1722120"/>
                    <a:pt x="2056622" y="1721916"/>
                    <a:pt x="2057180" y="1721506"/>
                  </a:cubicBezTo>
                  <a:cubicBezTo>
                    <a:pt x="2057738" y="1721097"/>
                    <a:pt x="2058203" y="1720446"/>
                    <a:pt x="2058575" y="1719553"/>
                  </a:cubicBezTo>
                  <a:cubicBezTo>
                    <a:pt x="2058947" y="1718660"/>
                    <a:pt x="2059226" y="1717488"/>
                    <a:pt x="2059412" y="1716037"/>
                  </a:cubicBezTo>
                  <a:cubicBezTo>
                    <a:pt x="2059598" y="1714586"/>
                    <a:pt x="2059691" y="1712781"/>
                    <a:pt x="2059691" y="1710623"/>
                  </a:cubicBezTo>
                  <a:cubicBezTo>
                    <a:pt x="2059691" y="1708465"/>
                    <a:pt x="2059598" y="1706661"/>
                    <a:pt x="2059412" y="1705210"/>
                  </a:cubicBezTo>
                  <a:cubicBezTo>
                    <a:pt x="2059226" y="1703759"/>
                    <a:pt x="2058947" y="1702587"/>
                    <a:pt x="2058575" y="1701694"/>
                  </a:cubicBezTo>
                  <a:cubicBezTo>
                    <a:pt x="2058203" y="1700801"/>
                    <a:pt x="2057738" y="1700149"/>
                    <a:pt x="2057180" y="1699740"/>
                  </a:cubicBezTo>
                  <a:cubicBezTo>
                    <a:pt x="2056622" y="1699331"/>
                    <a:pt x="2056008" y="1699126"/>
                    <a:pt x="2055338" y="1699126"/>
                  </a:cubicBezTo>
                  <a:lnTo>
                    <a:pt x="2003323" y="1699126"/>
                  </a:lnTo>
                  <a:lnTo>
                    <a:pt x="2003323" y="1658385"/>
                  </a:lnTo>
                  <a:lnTo>
                    <a:pt x="2046966" y="1658385"/>
                  </a:lnTo>
                  <a:cubicBezTo>
                    <a:pt x="2047636" y="1658385"/>
                    <a:pt x="2048250" y="1658199"/>
                    <a:pt x="2048808" y="1657826"/>
                  </a:cubicBezTo>
                  <a:cubicBezTo>
                    <a:pt x="2049366" y="1657454"/>
                    <a:pt x="2049831" y="1656840"/>
                    <a:pt x="2050203" y="1655985"/>
                  </a:cubicBezTo>
                  <a:cubicBezTo>
                    <a:pt x="2050575" y="1655129"/>
                    <a:pt x="2050855" y="1653994"/>
                    <a:pt x="2051041" y="1652580"/>
                  </a:cubicBezTo>
                  <a:cubicBezTo>
                    <a:pt x="2051227" y="1651166"/>
                    <a:pt x="2051320" y="1649380"/>
                    <a:pt x="2051320" y="1647222"/>
                  </a:cubicBezTo>
                  <a:cubicBezTo>
                    <a:pt x="2051320" y="1645139"/>
                    <a:pt x="2051227" y="1643372"/>
                    <a:pt x="2051041" y="1641920"/>
                  </a:cubicBezTo>
                  <a:cubicBezTo>
                    <a:pt x="2050855" y="1640469"/>
                    <a:pt x="2050575" y="1639316"/>
                    <a:pt x="2050203" y="1638460"/>
                  </a:cubicBezTo>
                  <a:cubicBezTo>
                    <a:pt x="2049831" y="1637604"/>
                    <a:pt x="2049366" y="1636972"/>
                    <a:pt x="2048808" y="1636563"/>
                  </a:cubicBezTo>
                  <a:cubicBezTo>
                    <a:pt x="2048250" y="1636153"/>
                    <a:pt x="2047636" y="1635949"/>
                    <a:pt x="2046966" y="1635949"/>
                  </a:cubicBezTo>
                  <a:lnTo>
                    <a:pt x="2003323" y="1635949"/>
                  </a:lnTo>
                  <a:lnTo>
                    <a:pt x="2003323" y="1600676"/>
                  </a:lnTo>
                  <a:lnTo>
                    <a:pt x="2054891" y="1600676"/>
                  </a:lnTo>
                  <a:cubicBezTo>
                    <a:pt x="2055561" y="1600676"/>
                    <a:pt x="2056157" y="1600472"/>
                    <a:pt x="2056677" y="1600063"/>
                  </a:cubicBezTo>
                  <a:cubicBezTo>
                    <a:pt x="2057198" y="1599653"/>
                    <a:pt x="2057645" y="1599002"/>
                    <a:pt x="2058017" y="1598109"/>
                  </a:cubicBezTo>
                  <a:cubicBezTo>
                    <a:pt x="2058389" y="1597216"/>
                    <a:pt x="2058668" y="1596044"/>
                    <a:pt x="2058854" y="1594593"/>
                  </a:cubicBezTo>
                  <a:cubicBezTo>
                    <a:pt x="2059040" y="1593142"/>
                    <a:pt x="2059133" y="1591375"/>
                    <a:pt x="2059133" y="1589291"/>
                  </a:cubicBezTo>
                  <a:cubicBezTo>
                    <a:pt x="2059133" y="1587059"/>
                    <a:pt x="2059040" y="1585217"/>
                    <a:pt x="2058854" y="1583766"/>
                  </a:cubicBezTo>
                  <a:cubicBezTo>
                    <a:pt x="2058668" y="1582315"/>
                    <a:pt x="2058389" y="1581124"/>
                    <a:pt x="2058017" y="1580194"/>
                  </a:cubicBezTo>
                  <a:cubicBezTo>
                    <a:pt x="2057645" y="1579264"/>
                    <a:pt x="2057198" y="1578613"/>
                    <a:pt x="2056677" y="1578241"/>
                  </a:cubicBezTo>
                  <a:cubicBezTo>
                    <a:pt x="2056157" y="1577869"/>
                    <a:pt x="2055561" y="1577683"/>
                    <a:pt x="2054891" y="1577683"/>
                  </a:cubicBezTo>
                  <a:close/>
                  <a:moveTo>
                    <a:pt x="1849732" y="1577683"/>
                  </a:moveTo>
                  <a:cubicBezTo>
                    <a:pt x="1848988" y="1577683"/>
                    <a:pt x="1848355" y="1577887"/>
                    <a:pt x="1847834" y="1578296"/>
                  </a:cubicBezTo>
                  <a:cubicBezTo>
                    <a:pt x="1847313" y="1578706"/>
                    <a:pt x="1846867" y="1579375"/>
                    <a:pt x="1846495" y="1580306"/>
                  </a:cubicBezTo>
                  <a:cubicBezTo>
                    <a:pt x="1846123" y="1581236"/>
                    <a:pt x="1845844" y="1582482"/>
                    <a:pt x="1845658" y="1584045"/>
                  </a:cubicBezTo>
                  <a:cubicBezTo>
                    <a:pt x="1845472" y="1585608"/>
                    <a:pt x="1845379" y="1587505"/>
                    <a:pt x="1845379" y="1589738"/>
                  </a:cubicBezTo>
                  <a:cubicBezTo>
                    <a:pt x="1845379" y="1591896"/>
                    <a:pt x="1845472" y="1593737"/>
                    <a:pt x="1845658" y="1595263"/>
                  </a:cubicBezTo>
                  <a:cubicBezTo>
                    <a:pt x="1845844" y="1596788"/>
                    <a:pt x="1846123" y="1598016"/>
                    <a:pt x="1846495" y="1598946"/>
                  </a:cubicBezTo>
                  <a:cubicBezTo>
                    <a:pt x="1846867" y="1599877"/>
                    <a:pt x="1847313" y="1600565"/>
                    <a:pt x="1847834" y="1601011"/>
                  </a:cubicBezTo>
                  <a:cubicBezTo>
                    <a:pt x="1848355" y="1601458"/>
                    <a:pt x="1848988" y="1601681"/>
                    <a:pt x="1849732" y="1601681"/>
                  </a:cubicBezTo>
                  <a:lnTo>
                    <a:pt x="1885897" y="1601681"/>
                  </a:lnTo>
                  <a:lnTo>
                    <a:pt x="1885897" y="1718102"/>
                  </a:lnTo>
                  <a:cubicBezTo>
                    <a:pt x="1885897" y="1718846"/>
                    <a:pt x="1886139" y="1719516"/>
                    <a:pt x="1886623" y="1720111"/>
                  </a:cubicBezTo>
                  <a:cubicBezTo>
                    <a:pt x="1887106" y="1720706"/>
                    <a:pt x="1887906" y="1721190"/>
                    <a:pt x="1889023" y="1721562"/>
                  </a:cubicBezTo>
                  <a:cubicBezTo>
                    <a:pt x="1890139" y="1721934"/>
                    <a:pt x="1891646" y="1722232"/>
                    <a:pt x="1893543" y="1722455"/>
                  </a:cubicBezTo>
                  <a:cubicBezTo>
                    <a:pt x="1895441" y="1722678"/>
                    <a:pt x="1897803" y="1722790"/>
                    <a:pt x="1900631" y="1722790"/>
                  </a:cubicBezTo>
                  <a:cubicBezTo>
                    <a:pt x="1903459" y="1722790"/>
                    <a:pt x="1905822" y="1722678"/>
                    <a:pt x="1907719" y="1722455"/>
                  </a:cubicBezTo>
                  <a:cubicBezTo>
                    <a:pt x="1909617" y="1722232"/>
                    <a:pt x="1911124" y="1721934"/>
                    <a:pt x="1912240" y="1721562"/>
                  </a:cubicBezTo>
                  <a:cubicBezTo>
                    <a:pt x="1913356" y="1721190"/>
                    <a:pt x="1914156" y="1720706"/>
                    <a:pt x="1914640" y="1720111"/>
                  </a:cubicBezTo>
                  <a:cubicBezTo>
                    <a:pt x="1915123" y="1719516"/>
                    <a:pt x="1915365" y="1718846"/>
                    <a:pt x="1915365" y="1718102"/>
                  </a:cubicBezTo>
                  <a:lnTo>
                    <a:pt x="1915365" y="1601681"/>
                  </a:lnTo>
                  <a:lnTo>
                    <a:pt x="1951530" y="1601681"/>
                  </a:lnTo>
                  <a:cubicBezTo>
                    <a:pt x="1952200" y="1601681"/>
                    <a:pt x="1952814" y="1601458"/>
                    <a:pt x="1953372" y="1601011"/>
                  </a:cubicBezTo>
                  <a:cubicBezTo>
                    <a:pt x="1953930" y="1600565"/>
                    <a:pt x="1954395" y="1599877"/>
                    <a:pt x="1954767" y="1598946"/>
                  </a:cubicBezTo>
                  <a:cubicBezTo>
                    <a:pt x="1955139" y="1598016"/>
                    <a:pt x="1955418" y="1596788"/>
                    <a:pt x="1955605" y="1595263"/>
                  </a:cubicBezTo>
                  <a:cubicBezTo>
                    <a:pt x="1955791" y="1593737"/>
                    <a:pt x="1955884" y="1591896"/>
                    <a:pt x="1955884" y="1589738"/>
                  </a:cubicBezTo>
                  <a:cubicBezTo>
                    <a:pt x="1955884" y="1587505"/>
                    <a:pt x="1955791" y="1585608"/>
                    <a:pt x="1955605" y="1584045"/>
                  </a:cubicBezTo>
                  <a:cubicBezTo>
                    <a:pt x="1955418" y="1582482"/>
                    <a:pt x="1955139" y="1581236"/>
                    <a:pt x="1954767" y="1580306"/>
                  </a:cubicBezTo>
                  <a:cubicBezTo>
                    <a:pt x="1954395" y="1579375"/>
                    <a:pt x="1953930" y="1578706"/>
                    <a:pt x="1953372" y="1578296"/>
                  </a:cubicBezTo>
                  <a:cubicBezTo>
                    <a:pt x="1952814" y="1577887"/>
                    <a:pt x="1952200" y="1577683"/>
                    <a:pt x="1951530" y="1577683"/>
                  </a:cubicBezTo>
                  <a:close/>
                  <a:moveTo>
                    <a:pt x="1516059" y="1577683"/>
                  </a:moveTo>
                  <a:cubicBezTo>
                    <a:pt x="1513603" y="1577683"/>
                    <a:pt x="1511539" y="1578408"/>
                    <a:pt x="1509864" y="1579859"/>
                  </a:cubicBezTo>
                  <a:cubicBezTo>
                    <a:pt x="1508190" y="1581310"/>
                    <a:pt x="1507353" y="1583673"/>
                    <a:pt x="1507353" y="1586947"/>
                  </a:cubicBezTo>
                  <a:lnTo>
                    <a:pt x="1507353" y="1712856"/>
                  </a:lnTo>
                  <a:cubicBezTo>
                    <a:pt x="1507353" y="1716130"/>
                    <a:pt x="1508190" y="1718493"/>
                    <a:pt x="1509864" y="1719944"/>
                  </a:cubicBezTo>
                  <a:cubicBezTo>
                    <a:pt x="1511539" y="1721395"/>
                    <a:pt x="1513603" y="1722120"/>
                    <a:pt x="1516059" y="1722120"/>
                  </a:cubicBezTo>
                  <a:lnTo>
                    <a:pt x="1588613" y="1722120"/>
                  </a:lnTo>
                  <a:cubicBezTo>
                    <a:pt x="1589283" y="1722120"/>
                    <a:pt x="1589897" y="1721916"/>
                    <a:pt x="1590455" y="1721506"/>
                  </a:cubicBezTo>
                  <a:cubicBezTo>
                    <a:pt x="1591013" y="1721097"/>
                    <a:pt x="1591478" y="1720446"/>
                    <a:pt x="1591850" y="1719553"/>
                  </a:cubicBezTo>
                  <a:cubicBezTo>
                    <a:pt x="1592222" y="1718660"/>
                    <a:pt x="1592501" y="1717488"/>
                    <a:pt x="1592687" y="1716037"/>
                  </a:cubicBezTo>
                  <a:cubicBezTo>
                    <a:pt x="1592873" y="1714586"/>
                    <a:pt x="1592966" y="1712781"/>
                    <a:pt x="1592966" y="1710623"/>
                  </a:cubicBezTo>
                  <a:cubicBezTo>
                    <a:pt x="1592966" y="1708465"/>
                    <a:pt x="1592873" y="1706661"/>
                    <a:pt x="1592687" y="1705210"/>
                  </a:cubicBezTo>
                  <a:cubicBezTo>
                    <a:pt x="1592501" y="1703759"/>
                    <a:pt x="1592222" y="1702587"/>
                    <a:pt x="1591850" y="1701694"/>
                  </a:cubicBezTo>
                  <a:cubicBezTo>
                    <a:pt x="1591478" y="1700801"/>
                    <a:pt x="1591013" y="1700149"/>
                    <a:pt x="1590455" y="1699740"/>
                  </a:cubicBezTo>
                  <a:cubicBezTo>
                    <a:pt x="1589897" y="1699331"/>
                    <a:pt x="1589283" y="1699126"/>
                    <a:pt x="1588613" y="1699126"/>
                  </a:cubicBezTo>
                  <a:lnTo>
                    <a:pt x="1536598" y="1699126"/>
                  </a:lnTo>
                  <a:lnTo>
                    <a:pt x="1536598" y="1658385"/>
                  </a:lnTo>
                  <a:lnTo>
                    <a:pt x="1580241" y="1658385"/>
                  </a:lnTo>
                  <a:cubicBezTo>
                    <a:pt x="1580911" y="1658385"/>
                    <a:pt x="1581525" y="1658199"/>
                    <a:pt x="1582083" y="1657826"/>
                  </a:cubicBezTo>
                  <a:cubicBezTo>
                    <a:pt x="1582641" y="1657454"/>
                    <a:pt x="1583106" y="1656840"/>
                    <a:pt x="1583478" y="1655985"/>
                  </a:cubicBezTo>
                  <a:cubicBezTo>
                    <a:pt x="1583850" y="1655129"/>
                    <a:pt x="1584129" y="1653994"/>
                    <a:pt x="1584315" y="1652580"/>
                  </a:cubicBezTo>
                  <a:cubicBezTo>
                    <a:pt x="1584502" y="1651166"/>
                    <a:pt x="1584594" y="1649380"/>
                    <a:pt x="1584594" y="1647222"/>
                  </a:cubicBezTo>
                  <a:cubicBezTo>
                    <a:pt x="1584594" y="1645139"/>
                    <a:pt x="1584502" y="1643372"/>
                    <a:pt x="1584315" y="1641920"/>
                  </a:cubicBezTo>
                  <a:cubicBezTo>
                    <a:pt x="1584129" y="1640469"/>
                    <a:pt x="1583850" y="1639316"/>
                    <a:pt x="1583478" y="1638460"/>
                  </a:cubicBezTo>
                  <a:cubicBezTo>
                    <a:pt x="1583106" y="1637604"/>
                    <a:pt x="1582641" y="1636972"/>
                    <a:pt x="1582083" y="1636563"/>
                  </a:cubicBezTo>
                  <a:cubicBezTo>
                    <a:pt x="1581525" y="1636153"/>
                    <a:pt x="1580911" y="1635949"/>
                    <a:pt x="1580241" y="1635949"/>
                  </a:cubicBezTo>
                  <a:lnTo>
                    <a:pt x="1536598" y="1635949"/>
                  </a:lnTo>
                  <a:lnTo>
                    <a:pt x="1536598" y="1600676"/>
                  </a:lnTo>
                  <a:lnTo>
                    <a:pt x="1588166" y="1600676"/>
                  </a:lnTo>
                  <a:cubicBezTo>
                    <a:pt x="1588836" y="1600676"/>
                    <a:pt x="1589432" y="1600472"/>
                    <a:pt x="1589952" y="1600063"/>
                  </a:cubicBezTo>
                  <a:cubicBezTo>
                    <a:pt x="1590473" y="1599653"/>
                    <a:pt x="1590920" y="1599002"/>
                    <a:pt x="1591292" y="1598109"/>
                  </a:cubicBezTo>
                  <a:cubicBezTo>
                    <a:pt x="1591664" y="1597216"/>
                    <a:pt x="1591943" y="1596044"/>
                    <a:pt x="1592129" y="1594593"/>
                  </a:cubicBezTo>
                  <a:cubicBezTo>
                    <a:pt x="1592315" y="1593142"/>
                    <a:pt x="1592408" y="1591375"/>
                    <a:pt x="1592408" y="1589291"/>
                  </a:cubicBezTo>
                  <a:cubicBezTo>
                    <a:pt x="1592408" y="1587059"/>
                    <a:pt x="1592315" y="1585217"/>
                    <a:pt x="1592129" y="1583766"/>
                  </a:cubicBezTo>
                  <a:cubicBezTo>
                    <a:pt x="1591943" y="1582315"/>
                    <a:pt x="1591664" y="1581124"/>
                    <a:pt x="1591292" y="1580194"/>
                  </a:cubicBezTo>
                  <a:cubicBezTo>
                    <a:pt x="1590920" y="1579264"/>
                    <a:pt x="1590473" y="1578613"/>
                    <a:pt x="1589952" y="1578241"/>
                  </a:cubicBezTo>
                  <a:cubicBezTo>
                    <a:pt x="1589432" y="1577869"/>
                    <a:pt x="1588836" y="1577683"/>
                    <a:pt x="1588166" y="1577683"/>
                  </a:cubicBezTo>
                  <a:close/>
                  <a:moveTo>
                    <a:pt x="1636387" y="1577013"/>
                  </a:moveTo>
                  <a:cubicBezTo>
                    <a:pt x="1633559" y="1577013"/>
                    <a:pt x="1631197" y="1577124"/>
                    <a:pt x="1629299" y="1577348"/>
                  </a:cubicBezTo>
                  <a:cubicBezTo>
                    <a:pt x="1627401" y="1577571"/>
                    <a:pt x="1625895" y="1577869"/>
                    <a:pt x="1624778" y="1578241"/>
                  </a:cubicBezTo>
                  <a:cubicBezTo>
                    <a:pt x="1623662" y="1578613"/>
                    <a:pt x="1622862" y="1579096"/>
                    <a:pt x="1622378" y="1579692"/>
                  </a:cubicBezTo>
                  <a:cubicBezTo>
                    <a:pt x="1621895" y="1580287"/>
                    <a:pt x="1621653" y="1580957"/>
                    <a:pt x="1621653" y="1581701"/>
                  </a:cubicBezTo>
                  <a:lnTo>
                    <a:pt x="1621653" y="1712856"/>
                  </a:lnTo>
                  <a:cubicBezTo>
                    <a:pt x="1621653" y="1716130"/>
                    <a:pt x="1622490" y="1718493"/>
                    <a:pt x="1624164" y="1719944"/>
                  </a:cubicBezTo>
                  <a:cubicBezTo>
                    <a:pt x="1625839" y="1721395"/>
                    <a:pt x="1627903" y="1722120"/>
                    <a:pt x="1630359" y="1722120"/>
                  </a:cubicBezTo>
                  <a:lnTo>
                    <a:pt x="1696551" y="1722120"/>
                  </a:lnTo>
                  <a:cubicBezTo>
                    <a:pt x="1697295" y="1722120"/>
                    <a:pt x="1697946" y="1721897"/>
                    <a:pt x="1698504" y="1721450"/>
                  </a:cubicBezTo>
                  <a:cubicBezTo>
                    <a:pt x="1699062" y="1721004"/>
                    <a:pt x="1699527" y="1720278"/>
                    <a:pt x="1699899" y="1719274"/>
                  </a:cubicBezTo>
                  <a:cubicBezTo>
                    <a:pt x="1700271" y="1718269"/>
                    <a:pt x="1700550" y="1717004"/>
                    <a:pt x="1700736" y="1715479"/>
                  </a:cubicBezTo>
                  <a:cubicBezTo>
                    <a:pt x="1700922" y="1713953"/>
                    <a:pt x="1701015" y="1712074"/>
                    <a:pt x="1701015" y="1709842"/>
                  </a:cubicBezTo>
                  <a:cubicBezTo>
                    <a:pt x="1701015" y="1707609"/>
                    <a:pt x="1700922" y="1705731"/>
                    <a:pt x="1700736" y="1704205"/>
                  </a:cubicBezTo>
                  <a:cubicBezTo>
                    <a:pt x="1700550" y="1702680"/>
                    <a:pt x="1700271" y="1701452"/>
                    <a:pt x="1699899" y="1700522"/>
                  </a:cubicBezTo>
                  <a:cubicBezTo>
                    <a:pt x="1699527" y="1699591"/>
                    <a:pt x="1699062" y="1698922"/>
                    <a:pt x="1698504" y="1698512"/>
                  </a:cubicBezTo>
                  <a:cubicBezTo>
                    <a:pt x="1697946" y="1698103"/>
                    <a:pt x="1697295" y="1697898"/>
                    <a:pt x="1696551" y="1697898"/>
                  </a:cubicBezTo>
                  <a:lnTo>
                    <a:pt x="1651121" y="1697898"/>
                  </a:lnTo>
                  <a:lnTo>
                    <a:pt x="1651121" y="1581701"/>
                  </a:lnTo>
                  <a:cubicBezTo>
                    <a:pt x="1651121" y="1580957"/>
                    <a:pt x="1650879" y="1580287"/>
                    <a:pt x="1650395" y="1579692"/>
                  </a:cubicBezTo>
                  <a:cubicBezTo>
                    <a:pt x="1649911" y="1579096"/>
                    <a:pt x="1649112" y="1578613"/>
                    <a:pt x="1647995" y="1578241"/>
                  </a:cubicBezTo>
                  <a:cubicBezTo>
                    <a:pt x="1646879" y="1577869"/>
                    <a:pt x="1645391" y="1577571"/>
                    <a:pt x="1643531" y="1577348"/>
                  </a:cubicBezTo>
                  <a:cubicBezTo>
                    <a:pt x="1641670" y="1577124"/>
                    <a:pt x="1639289" y="1577013"/>
                    <a:pt x="1636387" y="1577013"/>
                  </a:cubicBezTo>
                  <a:close/>
                  <a:moveTo>
                    <a:pt x="2156020" y="1575227"/>
                  </a:moveTo>
                  <a:cubicBezTo>
                    <a:pt x="2144635" y="1575227"/>
                    <a:pt x="2134310" y="1576976"/>
                    <a:pt x="2125045" y="1580473"/>
                  </a:cubicBezTo>
                  <a:cubicBezTo>
                    <a:pt x="2115781" y="1583971"/>
                    <a:pt x="2107874" y="1589012"/>
                    <a:pt x="2101326" y="1595598"/>
                  </a:cubicBezTo>
                  <a:cubicBezTo>
                    <a:pt x="2094777" y="1602183"/>
                    <a:pt x="2089717" y="1610183"/>
                    <a:pt x="2086145" y="1619596"/>
                  </a:cubicBezTo>
                  <a:cubicBezTo>
                    <a:pt x="2082574" y="1629010"/>
                    <a:pt x="2080788" y="1639632"/>
                    <a:pt x="2080788" y="1651464"/>
                  </a:cubicBezTo>
                  <a:cubicBezTo>
                    <a:pt x="2080788" y="1662924"/>
                    <a:pt x="2082462" y="1673174"/>
                    <a:pt x="2085811" y="1682216"/>
                  </a:cubicBezTo>
                  <a:cubicBezTo>
                    <a:pt x="2089159" y="1691257"/>
                    <a:pt x="2093996" y="1698922"/>
                    <a:pt x="2100321" y="1705210"/>
                  </a:cubicBezTo>
                  <a:cubicBezTo>
                    <a:pt x="2106646" y="1711498"/>
                    <a:pt x="2114367" y="1716297"/>
                    <a:pt x="2123483" y="1719609"/>
                  </a:cubicBezTo>
                  <a:cubicBezTo>
                    <a:pt x="2132598" y="1722920"/>
                    <a:pt x="2142923" y="1724576"/>
                    <a:pt x="2154457" y="1724576"/>
                  </a:cubicBezTo>
                  <a:cubicBezTo>
                    <a:pt x="2158401" y="1724576"/>
                    <a:pt x="2162327" y="1724390"/>
                    <a:pt x="2166233" y="1724018"/>
                  </a:cubicBezTo>
                  <a:cubicBezTo>
                    <a:pt x="2170140" y="1723646"/>
                    <a:pt x="2174010" y="1723088"/>
                    <a:pt x="2177842" y="1722343"/>
                  </a:cubicBezTo>
                  <a:cubicBezTo>
                    <a:pt x="2181674" y="1721599"/>
                    <a:pt x="2185376" y="1720706"/>
                    <a:pt x="2188948" y="1719665"/>
                  </a:cubicBezTo>
                  <a:cubicBezTo>
                    <a:pt x="2192520" y="1718623"/>
                    <a:pt x="2195515" y="1717618"/>
                    <a:pt x="2197934" y="1716651"/>
                  </a:cubicBezTo>
                  <a:cubicBezTo>
                    <a:pt x="2200352" y="1715683"/>
                    <a:pt x="2201952" y="1714363"/>
                    <a:pt x="2202734" y="1712688"/>
                  </a:cubicBezTo>
                  <a:cubicBezTo>
                    <a:pt x="2203515" y="1711014"/>
                    <a:pt x="2203906" y="1709061"/>
                    <a:pt x="2203906" y="1706828"/>
                  </a:cubicBezTo>
                  <a:lnTo>
                    <a:pt x="2203906" y="1649343"/>
                  </a:lnTo>
                  <a:cubicBezTo>
                    <a:pt x="2203906" y="1647855"/>
                    <a:pt x="2203720" y="1646534"/>
                    <a:pt x="2203347" y="1645381"/>
                  </a:cubicBezTo>
                  <a:cubicBezTo>
                    <a:pt x="2202975" y="1644227"/>
                    <a:pt x="2202436" y="1643241"/>
                    <a:pt x="2201729" y="1642423"/>
                  </a:cubicBezTo>
                  <a:cubicBezTo>
                    <a:pt x="2201022" y="1641604"/>
                    <a:pt x="2200203" y="1640990"/>
                    <a:pt x="2199273" y="1640581"/>
                  </a:cubicBezTo>
                  <a:cubicBezTo>
                    <a:pt x="2198343" y="1640172"/>
                    <a:pt x="2197283" y="1639967"/>
                    <a:pt x="2196092" y="1639967"/>
                  </a:cubicBezTo>
                  <a:lnTo>
                    <a:pt x="2147314" y="1639967"/>
                  </a:lnTo>
                  <a:cubicBezTo>
                    <a:pt x="2146644" y="1639967"/>
                    <a:pt x="2146049" y="1640172"/>
                    <a:pt x="2145528" y="1640581"/>
                  </a:cubicBezTo>
                  <a:cubicBezTo>
                    <a:pt x="2145007" y="1640990"/>
                    <a:pt x="2144560" y="1641623"/>
                    <a:pt x="2144188" y="1642479"/>
                  </a:cubicBezTo>
                  <a:cubicBezTo>
                    <a:pt x="2143816" y="1643334"/>
                    <a:pt x="2143537" y="1644469"/>
                    <a:pt x="2143351" y="1645883"/>
                  </a:cubicBezTo>
                  <a:cubicBezTo>
                    <a:pt x="2143165" y="1647297"/>
                    <a:pt x="2143072" y="1649046"/>
                    <a:pt x="2143072" y="1651129"/>
                  </a:cubicBezTo>
                  <a:cubicBezTo>
                    <a:pt x="2143072" y="1655148"/>
                    <a:pt x="2143444" y="1657994"/>
                    <a:pt x="2144188" y="1659668"/>
                  </a:cubicBezTo>
                  <a:cubicBezTo>
                    <a:pt x="2144932" y="1661343"/>
                    <a:pt x="2145974" y="1662180"/>
                    <a:pt x="2147314" y="1662180"/>
                  </a:cubicBezTo>
                  <a:lnTo>
                    <a:pt x="2174661" y="1662180"/>
                  </a:lnTo>
                  <a:lnTo>
                    <a:pt x="2174661" y="1695666"/>
                  </a:lnTo>
                  <a:cubicBezTo>
                    <a:pt x="2171908" y="1697154"/>
                    <a:pt x="2168931" y="1698271"/>
                    <a:pt x="2165731" y="1699015"/>
                  </a:cubicBezTo>
                  <a:cubicBezTo>
                    <a:pt x="2162531" y="1699759"/>
                    <a:pt x="2159294" y="1700131"/>
                    <a:pt x="2156020" y="1700131"/>
                  </a:cubicBezTo>
                  <a:cubicBezTo>
                    <a:pt x="2149323" y="1700131"/>
                    <a:pt x="2143202" y="1699052"/>
                    <a:pt x="2137658" y="1696894"/>
                  </a:cubicBezTo>
                  <a:cubicBezTo>
                    <a:pt x="2132115" y="1694736"/>
                    <a:pt x="2127371" y="1691536"/>
                    <a:pt x="2123427" y="1687294"/>
                  </a:cubicBezTo>
                  <a:cubicBezTo>
                    <a:pt x="2119483" y="1683053"/>
                    <a:pt x="2116413" y="1677788"/>
                    <a:pt x="2114218" y="1671500"/>
                  </a:cubicBezTo>
                  <a:cubicBezTo>
                    <a:pt x="2112023" y="1665212"/>
                    <a:pt x="2110925" y="1657938"/>
                    <a:pt x="2110925" y="1649678"/>
                  </a:cubicBezTo>
                  <a:cubicBezTo>
                    <a:pt x="2110925" y="1642162"/>
                    <a:pt x="2112004" y="1635298"/>
                    <a:pt x="2114162" y="1629084"/>
                  </a:cubicBezTo>
                  <a:cubicBezTo>
                    <a:pt x="2116320" y="1622870"/>
                    <a:pt x="2119408" y="1617550"/>
                    <a:pt x="2123427" y="1613122"/>
                  </a:cubicBezTo>
                  <a:cubicBezTo>
                    <a:pt x="2127445" y="1608695"/>
                    <a:pt x="2132282" y="1605272"/>
                    <a:pt x="2137938" y="1602853"/>
                  </a:cubicBezTo>
                  <a:cubicBezTo>
                    <a:pt x="2143593" y="1600435"/>
                    <a:pt x="2149918" y="1599225"/>
                    <a:pt x="2156913" y="1599225"/>
                  </a:cubicBezTo>
                  <a:cubicBezTo>
                    <a:pt x="2163462" y="1599225"/>
                    <a:pt x="2169210" y="1599895"/>
                    <a:pt x="2174159" y="1601235"/>
                  </a:cubicBezTo>
                  <a:cubicBezTo>
                    <a:pt x="2179107" y="1602574"/>
                    <a:pt x="2183367" y="1604025"/>
                    <a:pt x="2186939" y="1605588"/>
                  </a:cubicBezTo>
                  <a:cubicBezTo>
                    <a:pt x="2190511" y="1607150"/>
                    <a:pt x="2193376" y="1608602"/>
                    <a:pt x="2195534" y="1609941"/>
                  </a:cubicBezTo>
                  <a:cubicBezTo>
                    <a:pt x="2197692" y="1611280"/>
                    <a:pt x="2199255" y="1611950"/>
                    <a:pt x="2200222" y="1611950"/>
                  </a:cubicBezTo>
                  <a:cubicBezTo>
                    <a:pt x="2200892" y="1611950"/>
                    <a:pt x="2201469" y="1611764"/>
                    <a:pt x="2201952" y="1611392"/>
                  </a:cubicBezTo>
                  <a:cubicBezTo>
                    <a:pt x="2202436" y="1611020"/>
                    <a:pt x="2202845" y="1610369"/>
                    <a:pt x="2203180" y="1609439"/>
                  </a:cubicBezTo>
                  <a:cubicBezTo>
                    <a:pt x="2203515" y="1608509"/>
                    <a:pt x="2203775" y="1607262"/>
                    <a:pt x="2203961" y="1605699"/>
                  </a:cubicBezTo>
                  <a:cubicBezTo>
                    <a:pt x="2204147" y="1604137"/>
                    <a:pt x="2204240" y="1602276"/>
                    <a:pt x="2204240" y="1600118"/>
                  </a:cubicBezTo>
                  <a:cubicBezTo>
                    <a:pt x="2204240" y="1596398"/>
                    <a:pt x="2204017" y="1593589"/>
                    <a:pt x="2203571" y="1591691"/>
                  </a:cubicBezTo>
                  <a:cubicBezTo>
                    <a:pt x="2203124" y="1589793"/>
                    <a:pt x="2202399" y="1588324"/>
                    <a:pt x="2201394" y="1587282"/>
                  </a:cubicBezTo>
                  <a:cubicBezTo>
                    <a:pt x="2200390" y="1586240"/>
                    <a:pt x="2198622" y="1585012"/>
                    <a:pt x="2196092" y="1583598"/>
                  </a:cubicBezTo>
                  <a:cubicBezTo>
                    <a:pt x="2193562" y="1582185"/>
                    <a:pt x="2190381" y="1580864"/>
                    <a:pt x="2186549" y="1579636"/>
                  </a:cubicBezTo>
                  <a:cubicBezTo>
                    <a:pt x="2182716" y="1578408"/>
                    <a:pt x="2178233" y="1577366"/>
                    <a:pt x="2173098" y="1576510"/>
                  </a:cubicBezTo>
                  <a:cubicBezTo>
                    <a:pt x="2167964" y="1575655"/>
                    <a:pt x="2162271" y="1575227"/>
                    <a:pt x="2156020" y="1575227"/>
                  </a:cubicBezTo>
                  <a:close/>
                  <a:moveTo>
                    <a:pt x="1779857" y="1575115"/>
                  </a:moveTo>
                  <a:cubicBezTo>
                    <a:pt x="1768397" y="1575115"/>
                    <a:pt x="1758333" y="1576864"/>
                    <a:pt x="1749664" y="1580361"/>
                  </a:cubicBezTo>
                  <a:cubicBezTo>
                    <a:pt x="1740994" y="1583859"/>
                    <a:pt x="1733720" y="1588882"/>
                    <a:pt x="1727842" y="1595430"/>
                  </a:cubicBezTo>
                  <a:cubicBezTo>
                    <a:pt x="1721963" y="1601979"/>
                    <a:pt x="1717535" y="1609922"/>
                    <a:pt x="1714559" y="1619261"/>
                  </a:cubicBezTo>
                  <a:cubicBezTo>
                    <a:pt x="1711582" y="1628600"/>
                    <a:pt x="1710094" y="1639111"/>
                    <a:pt x="1710094" y="1650794"/>
                  </a:cubicBezTo>
                  <a:cubicBezTo>
                    <a:pt x="1710094" y="1663519"/>
                    <a:pt x="1711489" y="1674532"/>
                    <a:pt x="1714280" y="1683834"/>
                  </a:cubicBezTo>
                  <a:cubicBezTo>
                    <a:pt x="1717070" y="1693136"/>
                    <a:pt x="1721256" y="1700801"/>
                    <a:pt x="1726837" y="1706828"/>
                  </a:cubicBezTo>
                  <a:cubicBezTo>
                    <a:pt x="1732418" y="1712856"/>
                    <a:pt x="1739394" y="1717339"/>
                    <a:pt x="1747766" y="1720278"/>
                  </a:cubicBezTo>
                  <a:cubicBezTo>
                    <a:pt x="1756138" y="1723218"/>
                    <a:pt x="1765942" y="1724688"/>
                    <a:pt x="1777178" y="1724688"/>
                  </a:cubicBezTo>
                  <a:cubicBezTo>
                    <a:pt x="1788564" y="1724688"/>
                    <a:pt x="1798591" y="1722957"/>
                    <a:pt x="1807260" y="1719497"/>
                  </a:cubicBezTo>
                  <a:cubicBezTo>
                    <a:pt x="1815929" y="1716037"/>
                    <a:pt x="1823203" y="1711014"/>
                    <a:pt x="1829082" y="1704428"/>
                  </a:cubicBezTo>
                  <a:cubicBezTo>
                    <a:pt x="1834961" y="1697843"/>
                    <a:pt x="1839388" y="1689825"/>
                    <a:pt x="1842365" y="1680374"/>
                  </a:cubicBezTo>
                  <a:cubicBezTo>
                    <a:pt x="1845341" y="1670923"/>
                    <a:pt x="1846830" y="1660208"/>
                    <a:pt x="1846830" y="1648227"/>
                  </a:cubicBezTo>
                  <a:cubicBezTo>
                    <a:pt x="1846830" y="1635725"/>
                    <a:pt x="1845397" y="1624880"/>
                    <a:pt x="1842532" y="1615690"/>
                  </a:cubicBezTo>
                  <a:cubicBezTo>
                    <a:pt x="1839667" y="1606499"/>
                    <a:pt x="1835426" y="1598891"/>
                    <a:pt x="1829808" y="1592863"/>
                  </a:cubicBezTo>
                  <a:cubicBezTo>
                    <a:pt x="1824189" y="1586835"/>
                    <a:pt x="1817194" y="1582371"/>
                    <a:pt x="1808823" y="1579468"/>
                  </a:cubicBezTo>
                  <a:cubicBezTo>
                    <a:pt x="1800451" y="1576566"/>
                    <a:pt x="1790796" y="1575115"/>
                    <a:pt x="1779857" y="1575115"/>
                  </a:cubicBezTo>
                  <a:close/>
                  <a:moveTo>
                    <a:pt x="1427395" y="1176740"/>
                  </a:moveTo>
                  <a:cubicBezTo>
                    <a:pt x="1425560" y="1176740"/>
                    <a:pt x="1423997" y="1176826"/>
                    <a:pt x="1422707" y="1177000"/>
                  </a:cubicBezTo>
                  <a:cubicBezTo>
                    <a:pt x="1421417" y="1177174"/>
                    <a:pt x="1420350" y="1177533"/>
                    <a:pt x="1419507" y="1178079"/>
                  </a:cubicBezTo>
                  <a:cubicBezTo>
                    <a:pt x="1418664" y="1178625"/>
                    <a:pt x="1418044" y="1179418"/>
                    <a:pt x="1417647" y="1180460"/>
                  </a:cubicBezTo>
                  <a:cubicBezTo>
                    <a:pt x="1417250" y="1181502"/>
                    <a:pt x="1417052" y="1182866"/>
                    <a:pt x="1417052" y="1184553"/>
                  </a:cubicBezTo>
                  <a:lnTo>
                    <a:pt x="1417052" y="1196310"/>
                  </a:lnTo>
                  <a:lnTo>
                    <a:pt x="1407973" y="1216849"/>
                  </a:lnTo>
                  <a:cubicBezTo>
                    <a:pt x="1407725" y="1217394"/>
                    <a:pt x="1407613" y="1217866"/>
                    <a:pt x="1407638" y="1218263"/>
                  </a:cubicBezTo>
                  <a:cubicBezTo>
                    <a:pt x="1407663" y="1218659"/>
                    <a:pt x="1407874" y="1218982"/>
                    <a:pt x="1408270" y="1219230"/>
                  </a:cubicBezTo>
                  <a:cubicBezTo>
                    <a:pt x="1408667" y="1219478"/>
                    <a:pt x="1409312" y="1219664"/>
                    <a:pt x="1410205" y="1219788"/>
                  </a:cubicBezTo>
                  <a:cubicBezTo>
                    <a:pt x="1411098" y="1219912"/>
                    <a:pt x="1412264" y="1219974"/>
                    <a:pt x="1413703" y="1219974"/>
                  </a:cubicBezTo>
                  <a:cubicBezTo>
                    <a:pt x="1414993" y="1219974"/>
                    <a:pt x="1416059" y="1219912"/>
                    <a:pt x="1416903" y="1219788"/>
                  </a:cubicBezTo>
                  <a:cubicBezTo>
                    <a:pt x="1417746" y="1219664"/>
                    <a:pt x="1418466" y="1219503"/>
                    <a:pt x="1419061" y="1219304"/>
                  </a:cubicBezTo>
                  <a:cubicBezTo>
                    <a:pt x="1419656" y="1219106"/>
                    <a:pt x="1420165" y="1218833"/>
                    <a:pt x="1420586" y="1218486"/>
                  </a:cubicBezTo>
                  <a:cubicBezTo>
                    <a:pt x="1421008" y="1218139"/>
                    <a:pt x="1421392" y="1217717"/>
                    <a:pt x="1421739" y="1217221"/>
                  </a:cubicBezTo>
                  <a:lnTo>
                    <a:pt x="1431711" y="1202933"/>
                  </a:lnTo>
                  <a:cubicBezTo>
                    <a:pt x="1432753" y="1201495"/>
                    <a:pt x="1433621" y="1200093"/>
                    <a:pt x="1434315" y="1198729"/>
                  </a:cubicBezTo>
                  <a:cubicBezTo>
                    <a:pt x="1435010" y="1197365"/>
                    <a:pt x="1435581" y="1195963"/>
                    <a:pt x="1436027" y="1194525"/>
                  </a:cubicBezTo>
                  <a:cubicBezTo>
                    <a:pt x="1436474" y="1193086"/>
                    <a:pt x="1436796" y="1191560"/>
                    <a:pt x="1436994" y="1189948"/>
                  </a:cubicBezTo>
                  <a:cubicBezTo>
                    <a:pt x="1437193" y="1188336"/>
                    <a:pt x="1437292" y="1186537"/>
                    <a:pt x="1437292" y="1184553"/>
                  </a:cubicBezTo>
                  <a:cubicBezTo>
                    <a:pt x="1437292" y="1182866"/>
                    <a:pt x="1437106" y="1181502"/>
                    <a:pt x="1436734" y="1180460"/>
                  </a:cubicBezTo>
                  <a:cubicBezTo>
                    <a:pt x="1436362" y="1179418"/>
                    <a:pt x="1435766" y="1178625"/>
                    <a:pt x="1434948" y="1178079"/>
                  </a:cubicBezTo>
                  <a:cubicBezTo>
                    <a:pt x="1434130" y="1177533"/>
                    <a:pt x="1433100" y="1177174"/>
                    <a:pt x="1431860" y="1177000"/>
                  </a:cubicBezTo>
                  <a:cubicBezTo>
                    <a:pt x="1430620" y="1176826"/>
                    <a:pt x="1429132" y="1176740"/>
                    <a:pt x="1427395" y="1176740"/>
                  </a:cubicBezTo>
                  <a:close/>
                  <a:moveTo>
                    <a:pt x="998770" y="1176740"/>
                  </a:moveTo>
                  <a:cubicBezTo>
                    <a:pt x="996935" y="1176740"/>
                    <a:pt x="995372" y="1176826"/>
                    <a:pt x="994082" y="1177000"/>
                  </a:cubicBezTo>
                  <a:cubicBezTo>
                    <a:pt x="992792" y="1177174"/>
                    <a:pt x="991725" y="1177533"/>
                    <a:pt x="990882" y="1178079"/>
                  </a:cubicBezTo>
                  <a:cubicBezTo>
                    <a:pt x="990039" y="1178625"/>
                    <a:pt x="989418" y="1179418"/>
                    <a:pt x="989022" y="1180460"/>
                  </a:cubicBezTo>
                  <a:cubicBezTo>
                    <a:pt x="988625" y="1181502"/>
                    <a:pt x="988426" y="1182866"/>
                    <a:pt x="988426" y="1184553"/>
                  </a:cubicBezTo>
                  <a:lnTo>
                    <a:pt x="988426" y="1196310"/>
                  </a:lnTo>
                  <a:lnTo>
                    <a:pt x="979348" y="1216849"/>
                  </a:lnTo>
                  <a:cubicBezTo>
                    <a:pt x="979100" y="1217394"/>
                    <a:pt x="978988" y="1217866"/>
                    <a:pt x="979013" y="1218263"/>
                  </a:cubicBezTo>
                  <a:cubicBezTo>
                    <a:pt x="979038" y="1218659"/>
                    <a:pt x="979249" y="1218982"/>
                    <a:pt x="979645" y="1219230"/>
                  </a:cubicBezTo>
                  <a:cubicBezTo>
                    <a:pt x="980042" y="1219478"/>
                    <a:pt x="980687" y="1219664"/>
                    <a:pt x="981580" y="1219788"/>
                  </a:cubicBezTo>
                  <a:cubicBezTo>
                    <a:pt x="982473" y="1219912"/>
                    <a:pt x="983639" y="1219974"/>
                    <a:pt x="985078" y="1219974"/>
                  </a:cubicBezTo>
                  <a:cubicBezTo>
                    <a:pt x="986368" y="1219974"/>
                    <a:pt x="987434" y="1219912"/>
                    <a:pt x="988277" y="1219788"/>
                  </a:cubicBezTo>
                  <a:cubicBezTo>
                    <a:pt x="989121" y="1219664"/>
                    <a:pt x="989840" y="1219503"/>
                    <a:pt x="990436" y="1219304"/>
                  </a:cubicBezTo>
                  <a:cubicBezTo>
                    <a:pt x="991031" y="1219106"/>
                    <a:pt x="991540" y="1218833"/>
                    <a:pt x="991961" y="1218486"/>
                  </a:cubicBezTo>
                  <a:cubicBezTo>
                    <a:pt x="992383" y="1218139"/>
                    <a:pt x="992767" y="1217717"/>
                    <a:pt x="993115" y="1217221"/>
                  </a:cubicBezTo>
                  <a:lnTo>
                    <a:pt x="1003086" y="1202933"/>
                  </a:lnTo>
                  <a:cubicBezTo>
                    <a:pt x="1004128" y="1201495"/>
                    <a:pt x="1004996" y="1200093"/>
                    <a:pt x="1005691" y="1198729"/>
                  </a:cubicBezTo>
                  <a:cubicBezTo>
                    <a:pt x="1006385" y="1197365"/>
                    <a:pt x="1006956" y="1195963"/>
                    <a:pt x="1007402" y="1194525"/>
                  </a:cubicBezTo>
                  <a:cubicBezTo>
                    <a:pt x="1007849" y="1193086"/>
                    <a:pt x="1008171" y="1191560"/>
                    <a:pt x="1008370" y="1189948"/>
                  </a:cubicBezTo>
                  <a:cubicBezTo>
                    <a:pt x="1008568" y="1188336"/>
                    <a:pt x="1008667" y="1186537"/>
                    <a:pt x="1008667" y="1184553"/>
                  </a:cubicBezTo>
                  <a:cubicBezTo>
                    <a:pt x="1008667" y="1182866"/>
                    <a:pt x="1008481" y="1181502"/>
                    <a:pt x="1008109" y="1180460"/>
                  </a:cubicBezTo>
                  <a:cubicBezTo>
                    <a:pt x="1007737" y="1179418"/>
                    <a:pt x="1007141" y="1178625"/>
                    <a:pt x="1006323" y="1178079"/>
                  </a:cubicBezTo>
                  <a:cubicBezTo>
                    <a:pt x="1005504" y="1177533"/>
                    <a:pt x="1004475" y="1177174"/>
                    <a:pt x="1003235" y="1177000"/>
                  </a:cubicBezTo>
                  <a:cubicBezTo>
                    <a:pt x="1001994" y="1176826"/>
                    <a:pt x="1000506" y="1176740"/>
                    <a:pt x="998770" y="1176740"/>
                  </a:cubicBezTo>
                  <a:close/>
                  <a:moveTo>
                    <a:pt x="2303546" y="1167512"/>
                  </a:moveTo>
                  <a:lnTo>
                    <a:pt x="2310690" y="1167512"/>
                  </a:lnTo>
                  <a:lnTo>
                    <a:pt x="2310690" y="1178823"/>
                  </a:lnTo>
                  <a:cubicBezTo>
                    <a:pt x="2308408" y="1181403"/>
                    <a:pt x="2306163" y="1183362"/>
                    <a:pt x="2303955" y="1184702"/>
                  </a:cubicBezTo>
                  <a:cubicBezTo>
                    <a:pt x="2301748" y="1186041"/>
                    <a:pt x="2299329" y="1186711"/>
                    <a:pt x="2296700" y="1186711"/>
                  </a:cubicBezTo>
                  <a:cubicBezTo>
                    <a:pt x="2293575" y="1186711"/>
                    <a:pt x="2291131" y="1185917"/>
                    <a:pt x="2289370" y="1184330"/>
                  </a:cubicBezTo>
                  <a:cubicBezTo>
                    <a:pt x="2287609" y="1182742"/>
                    <a:pt x="2286728" y="1180559"/>
                    <a:pt x="2286728" y="1177781"/>
                  </a:cubicBezTo>
                  <a:cubicBezTo>
                    <a:pt x="2286728" y="1176144"/>
                    <a:pt x="2287038" y="1174693"/>
                    <a:pt x="2287659" y="1173428"/>
                  </a:cubicBezTo>
                  <a:cubicBezTo>
                    <a:pt x="2288279" y="1172163"/>
                    <a:pt x="2289259" y="1171084"/>
                    <a:pt x="2290598" y="1170191"/>
                  </a:cubicBezTo>
                  <a:cubicBezTo>
                    <a:pt x="2291937" y="1169298"/>
                    <a:pt x="2293674" y="1168628"/>
                    <a:pt x="2295807" y="1168182"/>
                  </a:cubicBezTo>
                  <a:cubicBezTo>
                    <a:pt x="2297940" y="1167735"/>
                    <a:pt x="2300520" y="1167512"/>
                    <a:pt x="2303546" y="1167512"/>
                  </a:cubicBezTo>
                  <a:close/>
                  <a:moveTo>
                    <a:pt x="1151021" y="1167512"/>
                  </a:moveTo>
                  <a:lnTo>
                    <a:pt x="1158165" y="1167512"/>
                  </a:lnTo>
                  <a:lnTo>
                    <a:pt x="1158165" y="1178823"/>
                  </a:lnTo>
                  <a:cubicBezTo>
                    <a:pt x="1155883" y="1181403"/>
                    <a:pt x="1153638" y="1183362"/>
                    <a:pt x="1151431" y="1184702"/>
                  </a:cubicBezTo>
                  <a:cubicBezTo>
                    <a:pt x="1149223" y="1186041"/>
                    <a:pt x="1146805" y="1186711"/>
                    <a:pt x="1144175" y="1186711"/>
                  </a:cubicBezTo>
                  <a:cubicBezTo>
                    <a:pt x="1141050" y="1186711"/>
                    <a:pt x="1138607" y="1185917"/>
                    <a:pt x="1136845" y="1184330"/>
                  </a:cubicBezTo>
                  <a:cubicBezTo>
                    <a:pt x="1135084" y="1182742"/>
                    <a:pt x="1134204" y="1180559"/>
                    <a:pt x="1134204" y="1177781"/>
                  </a:cubicBezTo>
                  <a:cubicBezTo>
                    <a:pt x="1134204" y="1176144"/>
                    <a:pt x="1134514" y="1174693"/>
                    <a:pt x="1135134" y="1173428"/>
                  </a:cubicBezTo>
                  <a:cubicBezTo>
                    <a:pt x="1135754" y="1172163"/>
                    <a:pt x="1136734" y="1171084"/>
                    <a:pt x="1138073" y="1170191"/>
                  </a:cubicBezTo>
                  <a:cubicBezTo>
                    <a:pt x="1139413" y="1169298"/>
                    <a:pt x="1141149" y="1168628"/>
                    <a:pt x="1143282" y="1168182"/>
                  </a:cubicBezTo>
                  <a:cubicBezTo>
                    <a:pt x="1145415" y="1167735"/>
                    <a:pt x="1147995" y="1167512"/>
                    <a:pt x="1151021" y="1167512"/>
                  </a:cubicBezTo>
                  <a:close/>
                  <a:moveTo>
                    <a:pt x="140181" y="1155904"/>
                  </a:moveTo>
                  <a:lnTo>
                    <a:pt x="151789" y="1155904"/>
                  </a:lnTo>
                  <a:cubicBezTo>
                    <a:pt x="155361" y="1155904"/>
                    <a:pt x="158263" y="1156226"/>
                    <a:pt x="160496" y="1156871"/>
                  </a:cubicBezTo>
                  <a:cubicBezTo>
                    <a:pt x="162728" y="1157516"/>
                    <a:pt x="164564" y="1158434"/>
                    <a:pt x="166002" y="1159624"/>
                  </a:cubicBezTo>
                  <a:cubicBezTo>
                    <a:pt x="167441" y="1160815"/>
                    <a:pt x="168532" y="1162291"/>
                    <a:pt x="169276" y="1164052"/>
                  </a:cubicBezTo>
                  <a:cubicBezTo>
                    <a:pt x="170021" y="1165813"/>
                    <a:pt x="170393" y="1167810"/>
                    <a:pt x="170393" y="1170042"/>
                  </a:cubicBezTo>
                  <a:cubicBezTo>
                    <a:pt x="170393" y="1172175"/>
                    <a:pt x="170008" y="1174073"/>
                    <a:pt x="169239" y="1175735"/>
                  </a:cubicBezTo>
                  <a:cubicBezTo>
                    <a:pt x="168470" y="1177397"/>
                    <a:pt x="167404" y="1178786"/>
                    <a:pt x="166039" y="1179902"/>
                  </a:cubicBezTo>
                  <a:cubicBezTo>
                    <a:pt x="164675" y="1181018"/>
                    <a:pt x="163063" y="1181862"/>
                    <a:pt x="161202" y="1182432"/>
                  </a:cubicBezTo>
                  <a:cubicBezTo>
                    <a:pt x="159342" y="1183003"/>
                    <a:pt x="157048" y="1183288"/>
                    <a:pt x="154319" y="1183288"/>
                  </a:cubicBezTo>
                  <a:lnTo>
                    <a:pt x="140181" y="1183288"/>
                  </a:lnTo>
                  <a:close/>
                  <a:moveTo>
                    <a:pt x="3478321" y="1141095"/>
                  </a:moveTo>
                  <a:cubicBezTo>
                    <a:pt x="3480851" y="1141095"/>
                    <a:pt x="3482947" y="1141703"/>
                    <a:pt x="3484609" y="1142918"/>
                  </a:cubicBezTo>
                  <a:cubicBezTo>
                    <a:pt x="3486271" y="1144134"/>
                    <a:pt x="3487623" y="1145758"/>
                    <a:pt x="3488664" y="1147792"/>
                  </a:cubicBezTo>
                  <a:cubicBezTo>
                    <a:pt x="3489706" y="1149826"/>
                    <a:pt x="3490438" y="1152158"/>
                    <a:pt x="3490860" y="1154787"/>
                  </a:cubicBezTo>
                  <a:cubicBezTo>
                    <a:pt x="3491281" y="1157417"/>
                    <a:pt x="3491492" y="1160145"/>
                    <a:pt x="3491492" y="1162973"/>
                  </a:cubicBezTo>
                  <a:cubicBezTo>
                    <a:pt x="3491492" y="1165503"/>
                    <a:pt x="3491244" y="1168033"/>
                    <a:pt x="3490748" y="1170563"/>
                  </a:cubicBezTo>
                  <a:cubicBezTo>
                    <a:pt x="3490252" y="1173093"/>
                    <a:pt x="3489446" y="1175350"/>
                    <a:pt x="3488330" y="1177335"/>
                  </a:cubicBezTo>
                  <a:cubicBezTo>
                    <a:pt x="3487213" y="1179319"/>
                    <a:pt x="3485812" y="1180932"/>
                    <a:pt x="3484125" y="1182172"/>
                  </a:cubicBezTo>
                  <a:cubicBezTo>
                    <a:pt x="3482438" y="1183412"/>
                    <a:pt x="3480380" y="1184032"/>
                    <a:pt x="3477949" y="1184032"/>
                  </a:cubicBezTo>
                  <a:cubicBezTo>
                    <a:pt x="3475320" y="1184032"/>
                    <a:pt x="3472802" y="1183152"/>
                    <a:pt x="3470396" y="1181390"/>
                  </a:cubicBezTo>
                  <a:cubicBezTo>
                    <a:pt x="3467990" y="1179629"/>
                    <a:pt x="3465472" y="1177062"/>
                    <a:pt x="3462843" y="1173689"/>
                  </a:cubicBezTo>
                  <a:lnTo>
                    <a:pt x="3462843" y="1151662"/>
                  </a:lnTo>
                  <a:cubicBezTo>
                    <a:pt x="3464331" y="1149678"/>
                    <a:pt x="3465745" y="1148016"/>
                    <a:pt x="3467084" y="1146676"/>
                  </a:cubicBezTo>
                  <a:cubicBezTo>
                    <a:pt x="3468424" y="1145337"/>
                    <a:pt x="3469726" y="1144245"/>
                    <a:pt x="3470991" y="1143402"/>
                  </a:cubicBezTo>
                  <a:cubicBezTo>
                    <a:pt x="3472256" y="1142559"/>
                    <a:pt x="3473484" y="1141963"/>
                    <a:pt x="3474675" y="1141616"/>
                  </a:cubicBezTo>
                  <a:cubicBezTo>
                    <a:pt x="3475865" y="1141269"/>
                    <a:pt x="3477080" y="1141095"/>
                    <a:pt x="3478321" y="1141095"/>
                  </a:cubicBezTo>
                  <a:close/>
                  <a:moveTo>
                    <a:pt x="2215737" y="1140946"/>
                  </a:moveTo>
                  <a:cubicBezTo>
                    <a:pt x="2218416" y="1140946"/>
                    <a:pt x="2220984" y="1141839"/>
                    <a:pt x="2223439" y="1143625"/>
                  </a:cubicBezTo>
                  <a:cubicBezTo>
                    <a:pt x="2225895" y="1145411"/>
                    <a:pt x="2228462" y="1147991"/>
                    <a:pt x="2231141" y="1151364"/>
                  </a:cubicBezTo>
                  <a:lnTo>
                    <a:pt x="2231141" y="1173391"/>
                  </a:lnTo>
                  <a:cubicBezTo>
                    <a:pt x="2229554" y="1175375"/>
                    <a:pt x="2228090" y="1177050"/>
                    <a:pt x="2226751" y="1178414"/>
                  </a:cubicBezTo>
                  <a:cubicBezTo>
                    <a:pt x="2225411" y="1179778"/>
                    <a:pt x="2224109" y="1180882"/>
                    <a:pt x="2222844" y="1181725"/>
                  </a:cubicBezTo>
                  <a:cubicBezTo>
                    <a:pt x="2221579" y="1182569"/>
                    <a:pt x="2220339" y="1183176"/>
                    <a:pt x="2219123" y="1183548"/>
                  </a:cubicBezTo>
                  <a:cubicBezTo>
                    <a:pt x="2217908" y="1183921"/>
                    <a:pt x="2216655" y="1184107"/>
                    <a:pt x="2215365" y="1184107"/>
                  </a:cubicBezTo>
                  <a:cubicBezTo>
                    <a:pt x="2212786" y="1184107"/>
                    <a:pt x="2210652" y="1183486"/>
                    <a:pt x="2208966" y="1182246"/>
                  </a:cubicBezTo>
                  <a:cubicBezTo>
                    <a:pt x="2207279" y="1181006"/>
                    <a:pt x="2205927" y="1179356"/>
                    <a:pt x="2204910" y="1177298"/>
                  </a:cubicBezTo>
                  <a:cubicBezTo>
                    <a:pt x="2203893" y="1175239"/>
                    <a:pt x="2203161" y="1172895"/>
                    <a:pt x="2202715" y="1170266"/>
                  </a:cubicBezTo>
                  <a:cubicBezTo>
                    <a:pt x="2202268" y="1167636"/>
                    <a:pt x="2202045" y="1164932"/>
                    <a:pt x="2202045" y="1162154"/>
                  </a:cubicBezTo>
                  <a:cubicBezTo>
                    <a:pt x="2202045" y="1159525"/>
                    <a:pt x="2202306" y="1156958"/>
                    <a:pt x="2202827" y="1154453"/>
                  </a:cubicBezTo>
                  <a:cubicBezTo>
                    <a:pt x="2203347" y="1151947"/>
                    <a:pt x="2204141" y="1149678"/>
                    <a:pt x="2205208" y="1147644"/>
                  </a:cubicBezTo>
                  <a:cubicBezTo>
                    <a:pt x="2206274" y="1145610"/>
                    <a:pt x="2207688" y="1143985"/>
                    <a:pt x="2209449" y="1142770"/>
                  </a:cubicBezTo>
                  <a:cubicBezTo>
                    <a:pt x="2211211" y="1141554"/>
                    <a:pt x="2213307" y="1140946"/>
                    <a:pt x="2215737" y="1140946"/>
                  </a:cubicBezTo>
                  <a:close/>
                  <a:moveTo>
                    <a:pt x="2837616" y="1139905"/>
                  </a:moveTo>
                  <a:cubicBezTo>
                    <a:pt x="2840741" y="1139905"/>
                    <a:pt x="2843333" y="1140475"/>
                    <a:pt x="2845392" y="1141616"/>
                  </a:cubicBezTo>
                  <a:cubicBezTo>
                    <a:pt x="2847451" y="1142757"/>
                    <a:pt x="2849100" y="1144345"/>
                    <a:pt x="2850341" y="1146379"/>
                  </a:cubicBezTo>
                  <a:cubicBezTo>
                    <a:pt x="2851581" y="1148413"/>
                    <a:pt x="2852461" y="1150806"/>
                    <a:pt x="2852982" y="1153560"/>
                  </a:cubicBezTo>
                  <a:cubicBezTo>
                    <a:pt x="2853503" y="1156313"/>
                    <a:pt x="2853764" y="1159327"/>
                    <a:pt x="2853764" y="1162601"/>
                  </a:cubicBezTo>
                  <a:cubicBezTo>
                    <a:pt x="2853764" y="1166123"/>
                    <a:pt x="2853441" y="1169261"/>
                    <a:pt x="2852796" y="1172014"/>
                  </a:cubicBezTo>
                  <a:cubicBezTo>
                    <a:pt x="2852151" y="1174768"/>
                    <a:pt x="2851159" y="1177112"/>
                    <a:pt x="2849820" y="1179046"/>
                  </a:cubicBezTo>
                  <a:cubicBezTo>
                    <a:pt x="2848480" y="1180981"/>
                    <a:pt x="2846769" y="1182457"/>
                    <a:pt x="2844685" y="1183474"/>
                  </a:cubicBezTo>
                  <a:cubicBezTo>
                    <a:pt x="2842601" y="1184491"/>
                    <a:pt x="2840146" y="1185000"/>
                    <a:pt x="2837318" y="1185000"/>
                  </a:cubicBezTo>
                  <a:cubicBezTo>
                    <a:pt x="2834242" y="1185000"/>
                    <a:pt x="2831663" y="1184441"/>
                    <a:pt x="2829579" y="1183325"/>
                  </a:cubicBezTo>
                  <a:cubicBezTo>
                    <a:pt x="2827495" y="1182209"/>
                    <a:pt x="2825846" y="1180634"/>
                    <a:pt x="2824630" y="1178600"/>
                  </a:cubicBezTo>
                  <a:cubicBezTo>
                    <a:pt x="2823415" y="1176566"/>
                    <a:pt x="2822534" y="1174172"/>
                    <a:pt x="2821989" y="1171419"/>
                  </a:cubicBezTo>
                  <a:cubicBezTo>
                    <a:pt x="2821443" y="1168666"/>
                    <a:pt x="2821170" y="1165652"/>
                    <a:pt x="2821170" y="1162378"/>
                  </a:cubicBezTo>
                  <a:cubicBezTo>
                    <a:pt x="2821170" y="1158855"/>
                    <a:pt x="2821505" y="1155718"/>
                    <a:pt x="2822175" y="1152964"/>
                  </a:cubicBezTo>
                  <a:cubicBezTo>
                    <a:pt x="2822845" y="1150211"/>
                    <a:pt x="2823849" y="1147854"/>
                    <a:pt x="2825189" y="1145895"/>
                  </a:cubicBezTo>
                  <a:cubicBezTo>
                    <a:pt x="2826528" y="1143935"/>
                    <a:pt x="2828240" y="1142447"/>
                    <a:pt x="2830323" y="1141430"/>
                  </a:cubicBezTo>
                  <a:cubicBezTo>
                    <a:pt x="2832407" y="1140413"/>
                    <a:pt x="2834837" y="1139905"/>
                    <a:pt x="2837616" y="1139905"/>
                  </a:cubicBezTo>
                  <a:close/>
                  <a:moveTo>
                    <a:pt x="2713791" y="1139905"/>
                  </a:moveTo>
                  <a:cubicBezTo>
                    <a:pt x="2716916" y="1139905"/>
                    <a:pt x="2719508" y="1140475"/>
                    <a:pt x="2721567" y="1141616"/>
                  </a:cubicBezTo>
                  <a:cubicBezTo>
                    <a:pt x="2723626" y="1142757"/>
                    <a:pt x="2725275" y="1144345"/>
                    <a:pt x="2726516" y="1146379"/>
                  </a:cubicBezTo>
                  <a:cubicBezTo>
                    <a:pt x="2727756" y="1148413"/>
                    <a:pt x="2728636" y="1150806"/>
                    <a:pt x="2729157" y="1153560"/>
                  </a:cubicBezTo>
                  <a:cubicBezTo>
                    <a:pt x="2729678" y="1156313"/>
                    <a:pt x="2729939" y="1159327"/>
                    <a:pt x="2729939" y="1162601"/>
                  </a:cubicBezTo>
                  <a:cubicBezTo>
                    <a:pt x="2729939" y="1166123"/>
                    <a:pt x="2729616" y="1169261"/>
                    <a:pt x="2728971" y="1172014"/>
                  </a:cubicBezTo>
                  <a:cubicBezTo>
                    <a:pt x="2728326" y="1174768"/>
                    <a:pt x="2727334" y="1177112"/>
                    <a:pt x="2725995" y="1179046"/>
                  </a:cubicBezTo>
                  <a:cubicBezTo>
                    <a:pt x="2724655" y="1180981"/>
                    <a:pt x="2722944" y="1182457"/>
                    <a:pt x="2720860" y="1183474"/>
                  </a:cubicBezTo>
                  <a:cubicBezTo>
                    <a:pt x="2718776" y="1184491"/>
                    <a:pt x="2716321" y="1185000"/>
                    <a:pt x="2713493" y="1185000"/>
                  </a:cubicBezTo>
                  <a:cubicBezTo>
                    <a:pt x="2710417" y="1185000"/>
                    <a:pt x="2707838" y="1184441"/>
                    <a:pt x="2705754" y="1183325"/>
                  </a:cubicBezTo>
                  <a:cubicBezTo>
                    <a:pt x="2703670" y="1182209"/>
                    <a:pt x="2702021" y="1180634"/>
                    <a:pt x="2700805" y="1178600"/>
                  </a:cubicBezTo>
                  <a:cubicBezTo>
                    <a:pt x="2699590" y="1176566"/>
                    <a:pt x="2698709" y="1174172"/>
                    <a:pt x="2698164" y="1171419"/>
                  </a:cubicBezTo>
                  <a:cubicBezTo>
                    <a:pt x="2697618" y="1168666"/>
                    <a:pt x="2697345" y="1165652"/>
                    <a:pt x="2697345" y="1162378"/>
                  </a:cubicBezTo>
                  <a:cubicBezTo>
                    <a:pt x="2697345" y="1158855"/>
                    <a:pt x="2697680" y="1155718"/>
                    <a:pt x="2698350" y="1152964"/>
                  </a:cubicBezTo>
                  <a:cubicBezTo>
                    <a:pt x="2699020" y="1150211"/>
                    <a:pt x="2700024" y="1147854"/>
                    <a:pt x="2701364" y="1145895"/>
                  </a:cubicBezTo>
                  <a:cubicBezTo>
                    <a:pt x="2702703" y="1143935"/>
                    <a:pt x="2704415" y="1142447"/>
                    <a:pt x="2706498" y="1141430"/>
                  </a:cubicBezTo>
                  <a:cubicBezTo>
                    <a:pt x="2708582" y="1140413"/>
                    <a:pt x="2711012" y="1139905"/>
                    <a:pt x="2713791" y="1139905"/>
                  </a:cubicBezTo>
                  <a:close/>
                  <a:moveTo>
                    <a:pt x="856416" y="1139905"/>
                  </a:moveTo>
                  <a:cubicBezTo>
                    <a:pt x="859541" y="1139905"/>
                    <a:pt x="862133" y="1140475"/>
                    <a:pt x="864192" y="1141616"/>
                  </a:cubicBezTo>
                  <a:cubicBezTo>
                    <a:pt x="866251" y="1142757"/>
                    <a:pt x="867900" y="1144345"/>
                    <a:pt x="869141" y="1146379"/>
                  </a:cubicBezTo>
                  <a:cubicBezTo>
                    <a:pt x="870381" y="1148413"/>
                    <a:pt x="871261" y="1150806"/>
                    <a:pt x="871782" y="1153560"/>
                  </a:cubicBezTo>
                  <a:cubicBezTo>
                    <a:pt x="872303" y="1156313"/>
                    <a:pt x="872563" y="1159327"/>
                    <a:pt x="872563" y="1162601"/>
                  </a:cubicBezTo>
                  <a:cubicBezTo>
                    <a:pt x="872563" y="1166123"/>
                    <a:pt x="872241" y="1169261"/>
                    <a:pt x="871596" y="1172014"/>
                  </a:cubicBezTo>
                  <a:cubicBezTo>
                    <a:pt x="870951" y="1174768"/>
                    <a:pt x="869959" y="1177112"/>
                    <a:pt x="868620" y="1179046"/>
                  </a:cubicBezTo>
                  <a:cubicBezTo>
                    <a:pt x="867280" y="1180981"/>
                    <a:pt x="865569" y="1182457"/>
                    <a:pt x="863485" y="1183474"/>
                  </a:cubicBezTo>
                  <a:cubicBezTo>
                    <a:pt x="861401" y="1184491"/>
                    <a:pt x="858946" y="1185000"/>
                    <a:pt x="856118" y="1185000"/>
                  </a:cubicBezTo>
                  <a:cubicBezTo>
                    <a:pt x="853042" y="1185000"/>
                    <a:pt x="850463" y="1184441"/>
                    <a:pt x="848379" y="1183325"/>
                  </a:cubicBezTo>
                  <a:cubicBezTo>
                    <a:pt x="846296" y="1182209"/>
                    <a:pt x="844646" y="1180634"/>
                    <a:pt x="843430" y="1178600"/>
                  </a:cubicBezTo>
                  <a:cubicBezTo>
                    <a:pt x="842215" y="1176566"/>
                    <a:pt x="841334" y="1174172"/>
                    <a:pt x="840789" y="1171419"/>
                  </a:cubicBezTo>
                  <a:cubicBezTo>
                    <a:pt x="840243" y="1168666"/>
                    <a:pt x="839970" y="1165652"/>
                    <a:pt x="839970" y="1162378"/>
                  </a:cubicBezTo>
                  <a:cubicBezTo>
                    <a:pt x="839970" y="1158855"/>
                    <a:pt x="840305" y="1155718"/>
                    <a:pt x="840975" y="1152964"/>
                  </a:cubicBezTo>
                  <a:cubicBezTo>
                    <a:pt x="841645" y="1150211"/>
                    <a:pt x="842649" y="1147854"/>
                    <a:pt x="843989" y="1145895"/>
                  </a:cubicBezTo>
                  <a:cubicBezTo>
                    <a:pt x="845328" y="1143935"/>
                    <a:pt x="847040" y="1142447"/>
                    <a:pt x="849123" y="1141430"/>
                  </a:cubicBezTo>
                  <a:cubicBezTo>
                    <a:pt x="851207" y="1140413"/>
                    <a:pt x="853638" y="1139905"/>
                    <a:pt x="856416" y="1139905"/>
                  </a:cubicBezTo>
                  <a:close/>
                  <a:moveTo>
                    <a:pt x="732591" y="1139905"/>
                  </a:moveTo>
                  <a:cubicBezTo>
                    <a:pt x="735716" y="1139905"/>
                    <a:pt x="738308" y="1140475"/>
                    <a:pt x="740367" y="1141616"/>
                  </a:cubicBezTo>
                  <a:cubicBezTo>
                    <a:pt x="742426" y="1142757"/>
                    <a:pt x="744075" y="1144345"/>
                    <a:pt x="745316" y="1146379"/>
                  </a:cubicBezTo>
                  <a:cubicBezTo>
                    <a:pt x="746556" y="1148413"/>
                    <a:pt x="747436" y="1150806"/>
                    <a:pt x="747957" y="1153560"/>
                  </a:cubicBezTo>
                  <a:cubicBezTo>
                    <a:pt x="748478" y="1156313"/>
                    <a:pt x="748739" y="1159327"/>
                    <a:pt x="748739" y="1162601"/>
                  </a:cubicBezTo>
                  <a:cubicBezTo>
                    <a:pt x="748739" y="1166123"/>
                    <a:pt x="748416" y="1169261"/>
                    <a:pt x="747771" y="1172014"/>
                  </a:cubicBezTo>
                  <a:cubicBezTo>
                    <a:pt x="747126" y="1174768"/>
                    <a:pt x="746134" y="1177112"/>
                    <a:pt x="744795" y="1179046"/>
                  </a:cubicBezTo>
                  <a:cubicBezTo>
                    <a:pt x="743455" y="1180981"/>
                    <a:pt x="741744" y="1182457"/>
                    <a:pt x="739660" y="1183474"/>
                  </a:cubicBezTo>
                  <a:cubicBezTo>
                    <a:pt x="737577" y="1184491"/>
                    <a:pt x="735121" y="1185000"/>
                    <a:pt x="732293" y="1185000"/>
                  </a:cubicBezTo>
                  <a:cubicBezTo>
                    <a:pt x="729217" y="1185000"/>
                    <a:pt x="726638" y="1184441"/>
                    <a:pt x="724554" y="1183325"/>
                  </a:cubicBezTo>
                  <a:cubicBezTo>
                    <a:pt x="722471" y="1182209"/>
                    <a:pt x="720821" y="1180634"/>
                    <a:pt x="719605" y="1178600"/>
                  </a:cubicBezTo>
                  <a:cubicBezTo>
                    <a:pt x="718390" y="1176566"/>
                    <a:pt x="717510" y="1174172"/>
                    <a:pt x="716964" y="1171419"/>
                  </a:cubicBezTo>
                  <a:cubicBezTo>
                    <a:pt x="716418" y="1168666"/>
                    <a:pt x="716145" y="1165652"/>
                    <a:pt x="716145" y="1162378"/>
                  </a:cubicBezTo>
                  <a:cubicBezTo>
                    <a:pt x="716145" y="1158855"/>
                    <a:pt x="716480" y="1155718"/>
                    <a:pt x="717150" y="1152964"/>
                  </a:cubicBezTo>
                  <a:cubicBezTo>
                    <a:pt x="717819" y="1150211"/>
                    <a:pt x="718824" y="1147854"/>
                    <a:pt x="720164" y="1145895"/>
                  </a:cubicBezTo>
                  <a:cubicBezTo>
                    <a:pt x="721503" y="1143935"/>
                    <a:pt x="723214" y="1142447"/>
                    <a:pt x="725298" y="1141430"/>
                  </a:cubicBezTo>
                  <a:cubicBezTo>
                    <a:pt x="727382" y="1140413"/>
                    <a:pt x="729813" y="1139905"/>
                    <a:pt x="732591" y="1139905"/>
                  </a:cubicBezTo>
                  <a:close/>
                  <a:moveTo>
                    <a:pt x="351591" y="1139905"/>
                  </a:moveTo>
                  <a:cubicBezTo>
                    <a:pt x="354716" y="1139905"/>
                    <a:pt x="357308" y="1140475"/>
                    <a:pt x="359367" y="1141616"/>
                  </a:cubicBezTo>
                  <a:cubicBezTo>
                    <a:pt x="361426" y="1142757"/>
                    <a:pt x="363075" y="1144345"/>
                    <a:pt x="364316" y="1146379"/>
                  </a:cubicBezTo>
                  <a:cubicBezTo>
                    <a:pt x="365556" y="1148413"/>
                    <a:pt x="366436" y="1150806"/>
                    <a:pt x="366957" y="1153560"/>
                  </a:cubicBezTo>
                  <a:cubicBezTo>
                    <a:pt x="367478" y="1156313"/>
                    <a:pt x="367739" y="1159327"/>
                    <a:pt x="367739" y="1162601"/>
                  </a:cubicBezTo>
                  <a:cubicBezTo>
                    <a:pt x="367739" y="1166123"/>
                    <a:pt x="367416" y="1169261"/>
                    <a:pt x="366771" y="1172014"/>
                  </a:cubicBezTo>
                  <a:cubicBezTo>
                    <a:pt x="366126" y="1174768"/>
                    <a:pt x="365134" y="1177112"/>
                    <a:pt x="363795" y="1179046"/>
                  </a:cubicBezTo>
                  <a:cubicBezTo>
                    <a:pt x="362455" y="1180981"/>
                    <a:pt x="360744" y="1182457"/>
                    <a:pt x="358660" y="1183474"/>
                  </a:cubicBezTo>
                  <a:cubicBezTo>
                    <a:pt x="356577" y="1184491"/>
                    <a:pt x="354121" y="1185000"/>
                    <a:pt x="351293" y="1185000"/>
                  </a:cubicBezTo>
                  <a:cubicBezTo>
                    <a:pt x="348217" y="1185000"/>
                    <a:pt x="345638" y="1184441"/>
                    <a:pt x="343554" y="1183325"/>
                  </a:cubicBezTo>
                  <a:cubicBezTo>
                    <a:pt x="341471" y="1182209"/>
                    <a:pt x="339821" y="1180634"/>
                    <a:pt x="338606" y="1178600"/>
                  </a:cubicBezTo>
                  <a:cubicBezTo>
                    <a:pt x="337390" y="1176566"/>
                    <a:pt x="336510" y="1174172"/>
                    <a:pt x="335964" y="1171419"/>
                  </a:cubicBezTo>
                  <a:cubicBezTo>
                    <a:pt x="335418" y="1168666"/>
                    <a:pt x="335145" y="1165652"/>
                    <a:pt x="335145" y="1162378"/>
                  </a:cubicBezTo>
                  <a:cubicBezTo>
                    <a:pt x="335145" y="1158855"/>
                    <a:pt x="335480" y="1155718"/>
                    <a:pt x="336150" y="1152964"/>
                  </a:cubicBezTo>
                  <a:cubicBezTo>
                    <a:pt x="336820" y="1150211"/>
                    <a:pt x="337824" y="1147854"/>
                    <a:pt x="339164" y="1145895"/>
                  </a:cubicBezTo>
                  <a:cubicBezTo>
                    <a:pt x="340503" y="1143935"/>
                    <a:pt x="342215" y="1142447"/>
                    <a:pt x="344298" y="1141430"/>
                  </a:cubicBezTo>
                  <a:cubicBezTo>
                    <a:pt x="346382" y="1140413"/>
                    <a:pt x="348813" y="1139905"/>
                    <a:pt x="351591" y="1139905"/>
                  </a:cubicBezTo>
                  <a:close/>
                  <a:moveTo>
                    <a:pt x="3035483" y="1138342"/>
                  </a:moveTo>
                  <a:cubicBezTo>
                    <a:pt x="3040196" y="1138342"/>
                    <a:pt x="3043680" y="1139843"/>
                    <a:pt x="3045938" y="1142844"/>
                  </a:cubicBezTo>
                  <a:cubicBezTo>
                    <a:pt x="3048195" y="1145845"/>
                    <a:pt x="3049249" y="1149975"/>
                    <a:pt x="3049101" y="1155234"/>
                  </a:cubicBezTo>
                  <a:lnTo>
                    <a:pt x="3021121" y="1155234"/>
                  </a:lnTo>
                  <a:cubicBezTo>
                    <a:pt x="3021220" y="1152902"/>
                    <a:pt x="3021580" y="1150707"/>
                    <a:pt x="3022200" y="1148648"/>
                  </a:cubicBezTo>
                  <a:cubicBezTo>
                    <a:pt x="3022820" y="1146589"/>
                    <a:pt x="3023713" y="1144803"/>
                    <a:pt x="3024879" y="1143290"/>
                  </a:cubicBezTo>
                  <a:cubicBezTo>
                    <a:pt x="3026044" y="1141777"/>
                    <a:pt x="3027508" y="1140574"/>
                    <a:pt x="3029269" y="1139681"/>
                  </a:cubicBezTo>
                  <a:cubicBezTo>
                    <a:pt x="3031030" y="1138788"/>
                    <a:pt x="3033101" y="1138342"/>
                    <a:pt x="3035483" y="1138342"/>
                  </a:cubicBezTo>
                  <a:close/>
                  <a:moveTo>
                    <a:pt x="2473508" y="1138342"/>
                  </a:moveTo>
                  <a:cubicBezTo>
                    <a:pt x="2478221" y="1138342"/>
                    <a:pt x="2481705" y="1139843"/>
                    <a:pt x="2483963" y="1142844"/>
                  </a:cubicBezTo>
                  <a:cubicBezTo>
                    <a:pt x="2486220" y="1145845"/>
                    <a:pt x="2487274" y="1149975"/>
                    <a:pt x="2487126" y="1155234"/>
                  </a:cubicBezTo>
                  <a:lnTo>
                    <a:pt x="2459146" y="1155234"/>
                  </a:lnTo>
                  <a:cubicBezTo>
                    <a:pt x="2459245" y="1152902"/>
                    <a:pt x="2459605" y="1150707"/>
                    <a:pt x="2460225" y="1148648"/>
                  </a:cubicBezTo>
                  <a:cubicBezTo>
                    <a:pt x="2460845" y="1146589"/>
                    <a:pt x="2461738" y="1144803"/>
                    <a:pt x="2462904" y="1143290"/>
                  </a:cubicBezTo>
                  <a:cubicBezTo>
                    <a:pt x="2464069" y="1141777"/>
                    <a:pt x="2465533" y="1140574"/>
                    <a:pt x="2467294" y="1139681"/>
                  </a:cubicBezTo>
                  <a:cubicBezTo>
                    <a:pt x="2469055" y="1138788"/>
                    <a:pt x="2471126" y="1138342"/>
                    <a:pt x="2473508" y="1138342"/>
                  </a:cubicBezTo>
                  <a:close/>
                  <a:moveTo>
                    <a:pt x="1978208" y="1138342"/>
                  </a:moveTo>
                  <a:cubicBezTo>
                    <a:pt x="1982921" y="1138342"/>
                    <a:pt x="1986406" y="1139843"/>
                    <a:pt x="1988663" y="1142844"/>
                  </a:cubicBezTo>
                  <a:cubicBezTo>
                    <a:pt x="1990920" y="1145845"/>
                    <a:pt x="1991974" y="1149975"/>
                    <a:pt x="1991826" y="1155234"/>
                  </a:cubicBezTo>
                  <a:lnTo>
                    <a:pt x="1963846" y="1155234"/>
                  </a:lnTo>
                  <a:cubicBezTo>
                    <a:pt x="1963945" y="1152902"/>
                    <a:pt x="1964305" y="1150707"/>
                    <a:pt x="1964925" y="1148648"/>
                  </a:cubicBezTo>
                  <a:cubicBezTo>
                    <a:pt x="1965545" y="1146589"/>
                    <a:pt x="1966438" y="1144803"/>
                    <a:pt x="1967604" y="1143290"/>
                  </a:cubicBezTo>
                  <a:cubicBezTo>
                    <a:pt x="1968770" y="1141777"/>
                    <a:pt x="1970233" y="1140574"/>
                    <a:pt x="1971994" y="1139681"/>
                  </a:cubicBezTo>
                  <a:cubicBezTo>
                    <a:pt x="1973755" y="1138788"/>
                    <a:pt x="1975827" y="1138342"/>
                    <a:pt x="1978208" y="1138342"/>
                  </a:cubicBezTo>
                  <a:close/>
                  <a:moveTo>
                    <a:pt x="1797233" y="1138342"/>
                  </a:moveTo>
                  <a:cubicBezTo>
                    <a:pt x="1801946" y="1138342"/>
                    <a:pt x="1805431" y="1139843"/>
                    <a:pt x="1807688" y="1142844"/>
                  </a:cubicBezTo>
                  <a:cubicBezTo>
                    <a:pt x="1809945" y="1145845"/>
                    <a:pt x="1810999" y="1149975"/>
                    <a:pt x="1810851" y="1155234"/>
                  </a:cubicBezTo>
                  <a:lnTo>
                    <a:pt x="1782871" y="1155234"/>
                  </a:lnTo>
                  <a:cubicBezTo>
                    <a:pt x="1782970" y="1152902"/>
                    <a:pt x="1783330" y="1150707"/>
                    <a:pt x="1783950" y="1148648"/>
                  </a:cubicBezTo>
                  <a:cubicBezTo>
                    <a:pt x="1784570" y="1146589"/>
                    <a:pt x="1785463" y="1144803"/>
                    <a:pt x="1786629" y="1143290"/>
                  </a:cubicBezTo>
                  <a:cubicBezTo>
                    <a:pt x="1787795" y="1141777"/>
                    <a:pt x="1789258" y="1140574"/>
                    <a:pt x="1791019" y="1139681"/>
                  </a:cubicBezTo>
                  <a:cubicBezTo>
                    <a:pt x="1792780" y="1138788"/>
                    <a:pt x="1794852" y="1138342"/>
                    <a:pt x="1797233" y="1138342"/>
                  </a:cubicBezTo>
                  <a:close/>
                  <a:moveTo>
                    <a:pt x="1587683" y="1138342"/>
                  </a:moveTo>
                  <a:cubicBezTo>
                    <a:pt x="1592396" y="1138342"/>
                    <a:pt x="1595881" y="1139843"/>
                    <a:pt x="1598138" y="1142844"/>
                  </a:cubicBezTo>
                  <a:cubicBezTo>
                    <a:pt x="1600395" y="1145845"/>
                    <a:pt x="1601450" y="1149975"/>
                    <a:pt x="1601301" y="1155234"/>
                  </a:cubicBezTo>
                  <a:lnTo>
                    <a:pt x="1573321" y="1155234"/>
                  </a:lnTo>
                  <a:cubicBezTo>
                    <a:pt x="1573420" y="1152902"/>
                    <a:pt x="1573780" y="1150707"/>
                    <a:pt x="1574400" y="1148648"/>
                  </a:cubicBezTo>
                  <a:cubicBezTo>
                    <a:pt x="1575020" y="1146589"/>
                    <a:pt x="1575913" y="1144803"/>
                    <a:pt x="1577079" y="1143290"/>
                  </a:cubicBezTo>
                  <a:cubicBezTo>
                    <a:pt x="1578245" y="1141777"/>
                    <a:pt x="1579708" y="1140574"/>
                    <a:pt x="1581469" y="1139681"/>
                  </a:cubicBezTo>
                  <a:cubicBezTo>
                    <a:pt x="1583230" y="1138788"/>
                    <a:pt x="1585302" y="1138342"/>
                    <a:pt x="1587683" y="1138342"/>
                  </a:cubicBezTo>
                  <a:close/>
                  <a:moveTo>
                    <a:pt x="492308" y="1138342"/>
                  </a:moveTo>
                  <a:cubicBezTo>
                    <a:pt x="497021" y="1138342"/>
                    <a:pt x="500506" y="1139843"/>
                    <a:pt x="502763" y="1142844"/>
                  </a:cubicBezTo>
                  <a:cubicBezTo>
                    <a:pt x="505020" y="1145845"/>
                    <a:pt x="506074" y="1149975"/>
                    <a:pt x="505926" y="1155234"/>
                  </a:cubicBezTo>
                  <a:lnTo>
                    <a:pt x="477946" y="1155234"/>
                  </a:lnTo>
                  <a:cubicBezTo>
                    <a:pt x="478045" y="1152902"/>
                    <a:pt x="478405" y="1150707"/>
                    <a:pt x="479025" y="1148648"/>
                  </a:cubicBezTo>
                  <a:cubicBezTo>
                    <a:pt x="479645" y="1146589"/>
                    <a:pt x="480538" y="1144803"/>
                    <a:pt x="481704" y="1143290"/>
                  </a:cubicBezTo>
                  <a:cubicBezTo>
                    <a:pt x="482870" y="1141777"/>
                    <a:pt x="484333" y="1140574"/>
                    <a:pt x="486094" y="1139681"/>
                  </a:cubicBezTo>
                  <a:cubicBezTo>
                    <a:pt x="487855" y="1138788"/>
                    <a:pt x="489927" y="1138342"/>
                    <a:pt x="492308" y="1138342"/>
                  </a:cubicBezTo>
                  <a:close/>
                  <a:moveTo>
                    <a:pt x="3529220" y="1126361"/>
                  </a:moveTo>
                  <a:cubicBezTo>
                    <a:pt x="3527434" y="1126361"/>
                    <a:pt x="3525933" y="1126423"/>
                    <a:pt x="3524718" y="1126547"/>
                  </a:cubicBezTo>
                  <a:cubicBezTo>
                    <a:pt x="3523503" y="1126671"/>
                    <a:pt x="3522535" y="1126857"/>
                    <a:pt x="3521816" y="1127105"/>
                  </a:cubicBezTo>
                  <a:cubicBezTo>
                    <a:pt x="3521096" y="1127353"/>
                    <a:pt x="3520601" y="1127663"/>
                    <a:pt x="3520328" y="1128036"/>
                  </a:cubicBezTo>
                  <a:cubicBezTo>
                    <a:pt x="3520055" y="1128408"/>
                    <a:pt x="3519918" y="1128842"/>
                    <a:pt x="3519918" y="1129338"/>
                  </a:cubicBezTo>
                  <a:lnTo>
                    <a:pt x="3519918" y="1169968"/>
                  </a:lnTo>
                  <a:cubicBezTo>
                    <a:pt x="3519918" y="1175028"/>
                    <a:pt x="3520328" y="1179257"/>
                    <a:pt x="3521146" y="1182655"/>
                  </a:cubicBezTo>
                  <a:cubicBezTo>
                    <a:pt x="3521965" y="1186054"/>
                    <a:pt x="3523329" y="1189043"/>
                    <a:pt x="3525239" y="1191622"/>
                  </a:cubicBezTo>
                  <a:cubicBezTo>
                    <a:pt x="3527149" y="1194202"/>
                    <a:pt x="3529654" y="1196236"/>
                    <a:pt x="3532755" y="1197724"/>
                  </a:cubicBezTo>
                  <a:cubicBezTo>
                    <a:pt x="3535855" y="1199213"/>
                    <a:pt x="3539688" y="1199957"/>
                    <a:pt x="3544252" y="1199957"/>
                  </a:cubicBezTo>
                  <a:cubicBezTo>
                    <a:pt x="3548320" y="1199957"/>
                    <a:pt x="3552251" y="1198965"/>
                    <a:pt x="3556046" y="1196980"/>
                  </a:cubicBezTo>
                  <a:cubicBezTo>
                    <a:pt x="3559841" y="1194996"/>
                    <a:pt x="3563575" y="1192019"/>
                    <a:pt x="3567246" y="1188050"/>
                  </a:cubicBezTo>
                  <a:lnTo>
                    <a:pt x="3567246" y="1195715"/>
                  </a:lnTo>
                  <a:cubicBezTo>
                    <a:pt x="3567246" y="1196211"/>
                    <a:pt x="3567370" y="1196645"/>
                    <a:pt x="3567618" y="1197017"/>
                  </a:cubicBezTo>
                  <a:cubicBezTo>
                    <a:pt x="3567866" y="1197389"/>
                    <a:pt x="3568287" y="1197699"/>
                    <a:pt x="3568883" y="1197948"/>
                  </a:cubicBezTo>
                  <a:cubicBezTo>
                    <a:pt x="3569478" y="1198196"/>
                    <a:pt x="3570284" y="1198382"/>
                    <a:pt x="3571301" y="1198506"/>
                  </a:cubicBezTo>
                  <a:cubicBezTo>
                    <a:pt x="3572318" y="1198630"/>
                    <a:pt x="3573645" y="1198692"/>
                    <a:pt x="3575282" y="1198692"/>
                  </a:cubicBezTo>
                  <a:cubicBezTo>
                    <a:pt x="3576820" y="1198692"/>
                    <a:pt x="3578098" y="1198630"/>
                    <a:pt x="3579115" y="1198506"/>
                  </a:cubicBezTo>
                  <a:cubicBezTo>
                    <a:pt x="3580132" y="1198382"/>
                    <a:pt x="3580950" y="1198196"/>
                    <a:pt x="3581570" y="1197948"/>
                  </a:cubicBezTo>
                  <a:cubicBezTo>
                    <a:pt x="3582190" y="1197699"/>
                    <a:pt x="3582625" y="1197389"/>
                    <a:pt x="3582873" y="1197017"/>
                  </a:cubicBezTo>
                  <a:cubicBezTo>
                    <a:pt x="3583121" y="1196645"/>
                    <a:pt x="3583245" y="1196211"/>
                    <a:pt x="3583245" y="1195715"/>
                  </a:cubicBezTo>
                  <a:lnTo>
                    <a:pt x="3583245" y="1129338"/>
                  </a:lnTo>
                  <a:cubicBezTo>
                    <a:pt x="3583245" y="1128842"/>
                    <a:pt x="3583096" y="1128408"/>
                    <a:pt x="3582798" y="1128036"/>
                  </a:cubicBezTo>
                  <a:cubicBezTo>
                    <a:pt x="3582501" y="1127663"/>
                    <a:pt x="3582004" y="1127353"/>
                    <a:pt x="3581310" y="1127105"/>
                  </a:cubicBezTo>
                  <a:cubicBezTo>
                    <a:pt x="3580615" y="1126857"/>
                    <a:pt x="3579673" y="1126671"/>
                    <a:pt x="3578482" y="1126547"/>
                  </a:cubicBezTo>
                  <a:cubicBezTo>
                    <a:pt x="3577292" y="1126423"/>
                    <a:pt x="3575779" y="1126361"/>
                    <a:pt x="3573943" y="1126361"/>
                  </a:cubicBezTo>
                  <a:cubicBezTo>
                    <a:pt x="3572107" y="1126361"/>
                    <a:pt x="3570594" y="1126423"/>
                    <a:pt x="3569404" y="1126547"/>
                  </a:cubicBezTo>
                  <a:cubicBezTo>
                    <a:pt x="3568213" y="1126671"/>
                    <a:pt x="3567258" y="1126857"/>
                    <a:pt x="3566539" y="1127105"/>
                  </a:cubicBezTo>
                  <a:cubicBezTo>
                    <a:pt x="3565819" y="1127353"/>
                    <a:pt x="3565323" y="1127663"/>
                    <a:pt x="3565050" y="1128036"/>
                  </a:cubicBezTo>
                  <a:cubicBezTo>
                    <a:pt x="3564777" y="1128408"/>
                    <a:pt x="3564641" y="1128842"/>
                    <a:pt x="3564641" y="1129338"/>
                  </a:cubicBezTo>
                  <a:lnTo>
                    <a:pt x="3564641" y="1173465"/>
                  </a:lnTo>
                  <a:cubicBezTo>
                    <a:pt x="3561913" y="1176789"/>
                    <a:pt x="3559345" y="1179319"/>
                    <a:pt x="3556939" y="1181056"/>
                  </a:cubicBezTo>
                  <a:cubicBezTo>
                    <a:pt x="3554533" y="1182792"/>
                    <a:pt x="3552140" y="1183660"/>
                    <a:pt x="3549758" y="1183660"/>
                  </a:cubicBezTo>
                  <a:cubicBezTo>
                    <a:pt x="3547873" y="1183660"/>
                    <a:pt x="3546224" y="1183300"/>
                    <a:pt x="3544810" y="1182581"/>
                  </a:cubicBezTo>
                  <a:cubicBezTo>
                    <a:pt x="3543396" y="1181862"/>
                    <a:pt x="3542230" y="1180845"/>
                    <a:pt x="3541312" y="1179530"/>
                  </a:cubicBezTo>
                  <a:cubicBezTo>
                    <a:pt x="3540395" y="1178215"/>
                    <a:pt x="3539712" y="1176640"/>
                    <a:pt x="3539266" y="1174805"/>
                  </a:cubicBezTo>
                  <a:cubicBezTo>
                    <a:pt x="3538819" y="1172969"/>
                    <a:pt x="3538596" y="1170315"/>
                    <a:pt x="3538596" y="1166842"/>
                  </a:cubicBezTo>
                  <a:lnTo>
                    <a:pt x="3538596" y="1129338"/>
                  </a:lnTo>
                  <a:cubicBezTo>
                    <a:pt x="3538596" y="1128842"/>
                    <a:pt x="3538447" y="1128408"/>
                    <a:pt x="3538150" y="1128036"/>
                  </a:cubicBezTo>
                  <a:cubicBezTo>
                    <a:pt x="3537852" y="1127663"/>
                    <a:pt x="3537344" y="1127353"/>
                    <a:pt x="3536624" y="1127105"/>
                  </a:cubicBezTo>
                  <a:cubicBezTo>
                    <a:pt x="3535905" y="1126857"/>
                    <a:pt x="3534950" y="1126671"/>
                    <a:pt x="3533759" y="1126547"/>
                  </a:cubicBezTo>
                  <a:cubicBezTo>
                    <a:pt x="3532569" y="1126423"/>
                    <a:pt x="3531056" y="1126361"/>
                    <a:pt x="3529220" y="1126361"/>
                  </a:cubicBezTo>
                  <a:close/>
                  <a:moveTo>
                    <a:pt x="3367295" y="1126361"/>
                  </a:moveTo>
                  <a:cubicBezTo>
                    <a:pt x="3365509" y="1126361"/>
                    <a:pt x="3364008" y="1126423"/>
                    <a:pt x="3362793" y="1126547"/>
                  </a:cubicBezTo>
                  <a:cubicBezTo>
                    <a:pt x="3361577" y="1126671"/>
                    <a:pt x="3360610" y="1126857"/>
                    <a:pt x="3359891" y="1127105"/>
                  </a:cubicBezTo>
                  <a:cubicBezTo>
                    <a:pt x="3359171" y="1127353"/>
                    <a:pt x="3358675" y="1127663"/>
                    <a:pt x="3358403" y="1128036"/>
                  </a:cubicBezTo>
                  <a:cubicBezTo>
                    <a:pt x="3358130" y="1128408"/>
                    <a:pt x="3357993" y="1128842"/>
                    <a:pt x="3357993" y="1129338"/>
                  </a:cubicBezTo>
                  <a:lnTo>
                    <a:pt x="3357993" y="1169968"/>
                  </a:lnTo>
                  <a:cubicBezTo>
                    <a:pt x="3357993" y="1175028"/>
                    <a:pt x="3358403" y="1179257"/>
                    <a:pt x="3359221" y="1182655"/>
                  </a:cubicBezTo>
                  <a:cubicBezTo>
                    <a:pt x="3360040" y="1186054"/>
                    <a:pt x="3361404" y="1189043"/>
                    <a:pt x="3363314" y="1191622"/>
                  </a:cubicBezTo>
                  <a:cubicBezTo>
                    <a:pt x="3365224" y="1194202"/>
                    <a:pt x="3367729" y="1196236"/>
                    <a:pt x="3370830" y="1197724"/>
                  </a:cubicBezTo>
                  <a:cubicBezTo>
                    <a:pt x="3373930" y="1199213"/>
                    <a:pt x="3377762" y="1199957"/>
                    <a:pt x="3382327" y="1199957"/>
                  </a:cubicBezTo>
                  <a:cubicBezTo>
                    <a:pt x="3386394" y="1199957"/>
                    <a:pt x="3390326" y="1198965"/>
                    <a:pt x="3394121" y="1196980"/>
                  </a:cubicBezTo>
                  <a:cubicBezTo>
                    <a:pt x="3397916" y="1194996"/>
                    <a:pt x="3401649" y="1192019"/>
                    <a:pt x="3405321" y="1188050"/>
                  </a:cubicBezTo>
                  <a:lnTo>
                    <a:pt x="3405321" y="1195715"/>
                  </a:lnTo>
                  <a:cubicBezTo>
                    <a:pt x="3405321" y="1196211"/>
                    <a:pt x="3405444" y="1196645"/>
                    <a:pt x="3405693" y="1197017"/>
                  </a:cubicBezTo>
                  <a:cubicBezTo>
                    <a:pt x="3405941" y="1197389"/>
                    <a:pt x="3406362" y="1197699"/>
                    <a:pt x="3406958" y="1197948"/>
                  </a:cubicBezTo>
                  <a:cubicBezTo>
                    <a:pt x="3407553" y="1198196"/>
                    <a:pt x="3408359" y="1198382"/>
                    <a:pt x="3409376" y="1198506"/>
                  </a:cubicBezTo>
                  <a:cubicBezTo>
                    <a:pt x="3410393" y="1198630"/>
                    <a:pt x="3411720" y="1198692"/>
                    <a:pt x="3413357" y="1198692"/>
                  </a:cubicBezTo>
                  <a:cubicBezTo>
                    <a:pt x="3414895" y="1198692"/>
                    <a:pt x="3416173" y="1198630"/>
                    <a:pt x="3417190" y="1198506"/>
                  </a:cubicBezTo>
                  <a:cubicBezTo>
                    <a:pt x="3418207" y="1198382"/>
                    <a:pt x="3419025" y="1198196"/>
                    <a:pt x="3419645" y="1197948"/>
                  </a:cubicBezTo>
                  <a:cubicBezTo>
                    <a:pt x="3420265" y="1197699"/>
                    <a:pt x="3420700" y="1197389"/>
                    <a:pt x="3420948" y="1197017"/>
                  </a:cubicBezTo>
                  <a:cubicBezTo>
                    <a:pt x="3421196" y="1196645"/>
                    <a:pt x="3421320" y="1196211"/>
                    <a:pt x="3421320" y="1195715"/>
                  </a:cubicBezTo>
                  <a:lnTo>
                    <a:pt x="3421320" y="1129338"/>
                  </a:lnTo>
                  <a:cubicBezTo>
                    <a:pt x="3421320" y="1128842"/>
                    <a:pt x="3421171" y="1128408"/>
                    <a:pt x="3420873" y="1128036"/>
                  </a:cubicBezTo>
                  <a:cubicBezTo>
                    <a:pt x="3420576" y="1127663"/>
                    <a:pt x="3420079" y="1127353"/>
                    <a:pt x="3419385" y="1127105"/>
                  </a:cubicBezTo>
                  <a:cubicBezTo>
                    <a:pt x="3418690" y="1126857"/>
                    <a:pt x="3417748" y="1126671"/>
                    <a:pt x="3416557" y="1126547"/>
                  </a:cubicBezTo>
                  <a:cubicBezTo>
                    <a:pt x="3415367" y="1126423"/>
                    <a:pt x="3413853" y="1126361"/>
                    <a:pt x="3412018" y="1126361"/>
                  </a:cubicBezTo>
                  <a:cubicBezTo>
                    <a:pt x="3410182" y="1126361"/>
                    <a:pt x="3408669" y="1126423"/>
                    <a:pt x="3407479" y="1126547"/>
                  </a:cubicBezTo>
                  <a:cubicBezTo>
                    <a:pt x="3406288" y="1126671"/>
                    <a:pt x="3405333" y="1126857"/>
                    <a:pt x="3404614" y="1127105"/>
                  </a:cubicBezTo>
                  <a:cubicBezTo>
                    <a:pt x="3403894" y="1127353"/>
                    <a:pt x="3403398" y="1127663"/>
                    <a:pt x="3403125" y="1128036"/>
                  </a:cubicBezTo>
                  <a:cubicBezTo>
                    <a:pt x="3402852" y="1128408"/>
                    <a:pt x="3402716" y="1128842"/>
                    <a:pt x="3402716" y="1129338"/>
                  </a:cubicBezTo>
                  <a:lnTo>
                    <a:pt x="3402716" y="1173465"/>
                  </a:lnTo>
                  <a:cubicBezTo>
                    <a:pt x="3399988" y="1176789"/>
                    <a:pt x="3397420" y="1179319"/>
                    <a:pt x="3395014" y="1181056"/>
                  </a:cubicBezTo>
                  <a:cubicBezTo>
                    <a:pt x="3392608" y="1182792"/>
                    <a:pt x="3390215" y="1183660"/>
                    <a:pt x="3387833" y="1183660"/>
                  </a:cubicBezTo>
                  <a:cubicBezTo>
                    <a:pt x="3385948" y="1183660"/>
                    <a:pt x="3384299" y="1183300"/>
                    <a:pt x="3382885" y="1182581"/>
                  </a:cubicBezTo>
                  <a:cubicBezTo>
                    <a:pt x="3381471" y="1181862"/>
                    <a:pt x="3380305" y="1180845"/>
                    <a:pt x="3379387" y="1179530"/>
                  </a:cubicBezTo>
                  <a:cubicBezTo>
                    <a:pt x="3378469" y="1178215"/>
                    <a:pt x="3377787" y="1176640"/>
                    <a:pt x="3377341" y="1174805"/>
                  </a:cubicBezTo>
                  <a:cubicBezTo>
                    <a:pt x="3376894" y="1172969"/>
                    <a:pt x="3376671" y="1170315"/>
                    <a:pt x="3376671" y="1166842"/>
                  </a:cubicBezTo>
                  <a:lnTo>
                    <a:pt x="3376671" y="1129338"/>
                  </a:lnTo>
                  <a:cubicBezTo>
                    <a:pt x="3376671" y="1128842"/>
                    <a:pt x="3376522" y="1128408"/>
                    <a:pt x="3376225" y="1128036"/>
                  </a:cubicBezTo>
                  <a:cubicBezTo>
                    <a:pt x="3375927" y="1127663"/>
                    <a:pt x="3375418" y="1127353"/>
                    <a:pt x="3374699" y="1127105"/>
                  </a:cubicBezTo>
                  <a:cubicBezTo>
                    <a:pt x="3373980" y="1126857"/>
                    <a:pt x="3373025" y="1126671"/>
                    <a:pt x="3371834" y="1126547"/>
                  </a:cubicBezTo>
                  <a:cubicBezTo>
                    <a:pt x="3370644" y="1126423"/>
                    <a:pt x="3369130" y="1126361"/>
                    <a:pt x="3367295" y="1126361"/>
                  </a:cubicBezTo>
                  <a:close/>
                  <a:moveTo>
                    <a:pt x="3148667" y="1126361"/>
                  </a:moveTo>
                  <a:cubicBezTo>
                    <a:pt x="3146831" y="1126361"/>
                    <a:pt x="3145318" y="1126436"/>
                    <a:pt x="3144127" y="1126584"/>
                  </a:cubicBezTo>
                  <a:cubicBezTo>
                    <a:pt x="3142937" y="1126733"/>
                    <a:pt x="3141981" y="1126944"/>
                    <a:pt x="3141262" y="1127217"/>
                  </a:cubicBezTo>
                  <a:cubicBezTo>
                    <a:pt x="3140543" y="1127490"/>
                    <a:pt x="3140034" y="1127812"/>
                    <a:pt x="3139737" y="1128184"/>
                  </a:cubicBezTo>
                  <a:cubicBezTo>
                    <a:pt x="3139439" y="1128556"/>
                    <a:pt x="3139290" y="1128991"/>
                    <a:pt x="3139290" y="1129487"/>
                  </a:cubicBezTo>
                  <a:lnTo>
                    <a:pt x="3139290" y="1195715"/>
                  </a:lnTo>
                  <a:cubicBezTo>
                    <a:pt x="3139290" y="1196211"/>
                    <a:pt x="3139439" y="1196645"/>
                    <a:pt x="3139737" y="1197017"/>
                  </a:cubicBezTo>
                  <a:cubicBezTo>
                    <a:pt x="3140034" y="1197389"/>
                    <a:pt x="3140543" y="1197699"/>
                    <a:pt x="3141262" y="1197948"/>
                  </a:cubicBezTo>
                  <a:cubicBezTo>
                    <a:pt x="3141981" y="1198196"/>
                    <a:pt x="3142937" y="1198382"/>
                    <a:pt x="3144127" y="1198506"/>
                  </a:cubicBezTo>
                  <a:cubicBezTo>
                    <a:pt x="3145318" y="1198630"/>
                    <a:pt x="3146831" y="1198692"/>
                    <a:pt x="3148667" y="1198692"/>
                  </a:cubicBezTo>
                  <a:cubicBezTo>
                    <a:pt x="3150502" y="1198692"/>
                    <a:pt x="3152015" y="1198630"/>
                    <a:pt x="3153206" y="1198506"/>
                  </a:cubicBezTo>
                  <a:cubicBezTo>
                    <a:pt x="3154396" y="1198382"/>
                    <a:pt x="3155351" y="1198196"/>
                    <a:pt x="3156071" y="1197948"/>
                  </a:cubicBezTo>
                  <a:cubicBezTo>
                    <a:pt x="3156790" y="1197699"/>
                    <a:pt x="3157299" y="1197389"/>
                    <a:pt x="3157596" y="1197017"/>
                  </a:cubicBezTo>
                  <a:cubicBezTo>
                    <a:pt x="3157894" y="1196645"/>
                    <a:pt x="3158043" y="1196211"/>
                    <a:pt x="3158043" y="1195715"/>
                  </a:cubicBezTo>
                  <a:lnTo>
                    <a:pt x="3158043" y="1129487"/>
                  </a:lnTo>
                  <a:cubicBezTo>
                    <a:pt x="3158043" y="1128991"/>
                    <a:pt x="3157894" y="1128556"/>
                    <a:pt x="3157596" y="1128184"/>
                  </a:cubicBezTo>
                  <a:cubicBezTo>
                    <a:pt x="3157299" y="1127812"/>
                    <a:pt x="3156790" y="1127490"/>
                    <a:pt x="3156071" y="1127217"/>
                  </a:cubicBezTo>
                  <a:cubicBezTo>
                    <a:pt x="3155351" y="1126944"/>
                    <a:pt x="3154396" y="1126733"/>
                    <a:pt x="3153206" y="1126584"/>
                  </a:cubicBezTo>
                  <a:cubicBezTo>
                    <a:pt x="3152015" y="1126436"/>
                    <a:pt x="3150502" y="1126361"/>
                    <a:pt x="3148667" y="1126361"/>
                  </a:cubicBezTo>
                  <a:close/>
                  <a:moveTo>
                    <a:pt x="2939117" y="1126361"/>
                  </a:moveTo>
                  <a:cubicBezTo>
                    <a:pt x="2937281" y="1126361"/>
                    <a:pt x="2935768" y="1126436"/>
                    <a:pt x="2934577" y="1126584"/>
                  </a:cubicBezTo>
                  <a:cubicBezTo>
                    <a:pt x="2933387" y="1126733"/>
                    <a:pt x="2932431" y="1126944"/>
                    <a:pt x="2931712" y="1127217"/>
                  </a:cubicBezTo>
                  <a:cubicBezTo>
                    <a:pt x="2930993" y="1127490"/>
                    <a:pt x="2930484" y="1127812"/>
                    <a:pt x="2930187" y="1128184"/>
                  </a:cubicBezTo>
                  <a:cubicBezTo>
                    <a:pt x="2929889" y="1128556"/>
                    <a:pt x="2929740" y="1128991"/>
                    <a:pt x="2929740" y="1129487"/>
                  </a:cubicBezTo>
                  <a:lnTo>
                    <a:pt x="2929740" y="1195715"/>
                  </a:lnTo>
                  <a:cubicBezTo>
                    <a:pt x="2929740" y="1196211"/>
                    <a:pt x="2929889" y="1196645"/>
                    <a:pt x="2930187" y="1197017"/>
                  </a:cubicBezTo>
                  <a:cubicBezTo>
                    <a:pt x="2930484" y="1197389"/>
                    <a:pt x="2930993" y="1197699"/>
                    <a:pt x="2931712" y="1197948"/>
                  </a:cubicBezTo>
                  <a:cubicBezTo>
                    <a:pt x="2932431" y="1198196"/>
                    <a:pt x="2933387" y="1198382"/>
                    <a:pt x="2934577" y="1198506"/>
                  </a:cubicBezTo>
                  <a:cubicBezTo>
                    <a:pt x="2935768" y="1198630"/>
                    <a:pt x="2937281" y="1198692"/>
                    <a:pt x="2939117" y="1198692"/>
                  </a:cubicBezTo>
                  <a:cubicBezTo>
                    <a:pt x="2940952" y="1198692"/>
                    <a:pt x="2942465" y="1198630"/>
                    <a:pt x="2943656" y="1198506"/>
                  </a:cubicBezTo>
                  <a:cubicBezTo>
                    <a:pt x="2944846" y="1198382"/>
                    <a:pt x="2945801" y="1198196"/>
                    <a:pt x="2946521" y="1197948"/>
                  </a:cubicBezTo>
                  <a:cubicBezTo>
                    <a:pt x="2947240" y="1197699"/>
                    <a:pt x="2947749" y="1197389"/>
                    <a:pt x="2948046" y="1197017"/>
                  </a:cubicBezTo>
                  <a:cubicBezTo>
                    <a:pt x="2948344" y="1196645"/>
                    <a:pt x="2948493" y="1196211"/>
                    <a:pt x="2948493" y="1195715"/>
                  </a:cubicBezTo>
                  <a:lnTo>
                    <a:pt x="2948493" y="1129487"/>
                  </a:lnTo>
                  <a:cubicBezTo>
                    <a:pt x="2948493" y="1128991"/>
                    <a:pt x="2948344" y="1128556"/>
                    <a:pt x="2948046" y="1128184"/>
                  </a:cubicBezTo>
                  <a:cubicBezTo>
                    <a:pt x="2947749" y="1127812"/>
                    <a:pt x="2947240" y="1127490"/>
                    <a:pt x="2946521" y="1127217"/>
                  </a:cubicBezTo>
                  <a:cubicBezTo>
                    <a:pt x="2945801" y="1126944"/>
                    <a:pt x="2944846" y="1126733"/>
                    <a:pt x="2943656" y="1126584"/>
                  </a:cubicBezTo>
                  <a:cubicBezTo>
                    <a:pt x="2942465" y="1126436"/>
                    <a:pt x="2940952" y="1126361"/>
                    <a:pt x="2939117" y="1126361"/>
                  </a:cubicBezTo>
                  <a:close/>
                  <a:moveTo>
                    <a:pt x="2902430" y="1126361"/>
                  </a:moveTo>
                  <a:cubicBezTo>
                    <a:pt x="2900595" y="1126361"/>
                    <a:pt x="2899082" y="1126436"/>
                    <a:pt x="2897891" y="1126584"/>
                  </a:cubicBezTo>
                  <a:cubicBezTo>
                    <a:pt x="2896701" y="1126733"/>
                    <a:pt x="2895758" y="1126944"/>
                    <a:pt x="2895063" y="1127217"/>
                  </a:cubicBezTo>
                  <a:cubicBezTo>
                    <a:pt x="2894369" y="1127490"/>
                    <a:pt x="2893873" y="1127812"/>
                    <a:pt x="2893575" y="1128184"/>
                  </a:cubicBezTo>
                  <a:cubicBezTo>
                    <a:pt x="2893277" y="1128556"/>
                    <a:pt x="2893129" y="1128991"/>
                    <a:pt x="2893129" y="1129487"/>
                  </a:cubicBezTo>
                  <a:lnTo>
                    <a:pt x="2893129" y="1197575"/>
                  </a:lnTo>
                  <a:cubicBezTo>
                    <a:pt x="2893129" y="1200552"/>
                    <a:pt x="2892980" y="1202722"/>
                    <a:pt x="2892682" y="1204087"/>
                  </a:cubicBezTo>
                  <a:cubicBezTo>
                    <a:pt x="2892384" y="1205451"/>
                    <a:pt x="2891938" y="1206567"/>
                    <a:pt x="2891343" y="1207435"/>
                  </a:cubicBezTo>
                  <a:cubicBezTo>
                    <a:pt x="2890747" y="1208303"/>
                    <a:pt x="2889978" y="1208936"/>
                    <a:pt x="2889036" y="1209333"/>
                  </a:cubicBezTo>
                  <a:cubicBezTo>
                    <a:pt x="2888093" y="1209730"/>
                    <a:pt x="2886977" y="1209928"/>
                    <a:pt x="2885687" y="1209928"/>
                  </a:cubicBezTo>
                  <a:cubicBezTo>
                    <a:pt x="2884794" y="1209928"/>
                    <a:pt x="2883963" y="1209866"/>
                    <a:pt x="2883194" y="1209742"/>
                  </a:cubicBezTo>
                  <a:cubicBezTo>
                    <a:pt x="2882425" y="1209618"/>
                    <a:pt x="2881917" y="1209556"/>
                    <a:pt x="2881669" y="1209556"/>
                  </a:cubicBezTo>
                  <a:cubicBezTo>
                    <a:pt x="2881272" y="1209556"/>
                    <a:pt x="2880949" y="1209680"/>
                    <a:pt x="2880701" y="1209928"/>
                  </a:cubicBezTo>
                  <a:cubicBezTo>
                    <a:pt x="2880453" y="1210176"/>
                    <a:pt x="2880230" y="1210573"/>
                    <a:pt x="2880032" y="1211119"/>
                  </a:cubicBezTo>
                  <a:cubicBezTo>
                    <a:pt x="2879833" y="1211665"/>
                    <a:pt x="2879697" y="1212396"/>
                    <a:pt x="2879622" y="1213314"/>
                  </a:cubicBezTo>
                  <a:cubicBezTo>
                    <a:pt x="2879548" y="1214232"/>
                    <a:pt x="2879511" y="1215385"/>
                    <a:pt x="2879511" y="1216774"/>
                  </a:cubicBezTo>
                  <a:cubicBezTo>
                    <a:pt x="2879511" y="1217915"/>
                    <a:pt x="2879536" y="1218845"/>
                    <a:pt x="2879585" y="1219565"/>
                  </a:cubicBezTo>
                  <a:cubicBezTo>
                    <a:pt x="2879635" y="1220284"/>
                    <a:pt x="2879709" y="1220929"/>
                    <a:pt x="2879809" y="1221500"/>
                  </a:cubicBezTo>
                  <a:cubicBezTo>
                    <a:pt x="2879908" y="1222070"/>
                    <a:pt x="2880081" y="1222579"/>
                    <a:pt x="2880329" y="1223025"/>
                  </a:cubicBezTo>
                  <a:cubicBezTo>
                    <a:pt x="2880577" y="1223472"/>
                    <a:pt x="2881024" y="1223844"/>
                    <a:pt x="2881669" y="1224141"/>
                  </a:cubicBezTo>
                  <a:cubicBezTo>
                    <a:pt x="2882314" y="1224439"/>
                    <a:pt x="2883355" y="1224724"/>
                    <a:pt x="2884794" y="1224997"/>
                  </a:cubicBezTo>
                  <a:cubicBezTo>
                    <a:pt x="2886233" y="1225270"/>
                    <a:pt x="2887969" y="1225406"/>
                    <a:pt x="2890003" y="1225406"/>
                  </a:cubicBezTo>
                  <a:cubicBezTo>
                    <a:pt x="2893674" y="1225406"/>
                    <a:pt x="2896874" y="1224848"/>
                    <a:pt x="2899603" y="1223732"/>
                  </a:cubicBezTo>
                  <a:cubicBezTo>
                    <a:pt x="2902331" y="1222616"/>
                    <a:pt x="2904601" y="1220954"/>
                    <a:pt x="2906412" y="1218746"/>
                  </a:cubicBezTo>
                  <a:cubicBezTo>
                    <a:pt x="2908222" y="1216539"/>
                    <a:pt x="2909574" y="1213823"/>
                    <a:pt x="2910467" y="1210598"/>
                  </a:cubicBezTo>
                  <a:cubicBezTo>
                    <a:pt x="2911360" y="1207373"/>
                    <a:pt x="2911807" y="1203157"/>
                    <a:pt x="2911807" y="1197948"/>
                  </a:cubicBezTo>
                  <a:lnTo>
                    <a:pt x="2911807" y="1129487"/>
                  </a:lnTo>
                  <a:cubicBezTo>
                    <a:pt x="2911807" y="1128991"/>
                    <a:pt x="2911658" y="1128556"/>
                    <a:pt x="2911360" y="1128184"/>
                  </a:cubicBezTo>
                  <a:cubicBezTo>
                    <a:pt x="2911062" y="1127812"/>
                    <a:pt x="2910554" y="1127490"/>
                    <a:pt x="2909835" y="1127217"/>
                  </a:cubicBezTo>
                  <a:cubicBezTo>
                    <a:pt x="2909115" y="1126944"/>
                    <a:pt x="2908160" y="1126733"/>
                    <a:pt x="2906970" y="1126584"/>
                  </a:cubicBezTo>
                  <a:cubicBezTo>
                    <a:pt x="2905779" y="1126436"/>
                    <a:pt x="2904266" y="1126361"/>
                    <a:pt x="2902430" y="1126361"/>
                  </a:cubicBezTo>
                  <a:close/>
                  <a:moveTo>
                    <a:pt x="2158067" y="1126361"/>
                  </a:moveTo>
                  <a:cubicBezTo>
                    <a:pt x="2156231" y="1126361"/>
                    <a:pt x="2154718" y="1126423"/>
                    <a:pt x="2153527" y="1126547"/>
                  </a:cubicBezTo>
                  <a:cubicBezTo>
                    <a:pt x="2152337" y="1126671"/>
                    <a:pt x="2151382" y="1126857"/>
                    <a:pt x="2150662" y="1127105"/>
                  </a:cubicBezTo>
                  <a:cubicBezTo>
                    <a:pt x="2149943" y="1127353"/>
                    <a:pt x="2149434" y="1127663"/>
                    <a:pt x="2149137" y="1128036"/>
                  </a:cubicBezTo>
                  <a:cubicBezTo>
                    <a:pt x="2148839" y="1128408"/>
                    <a:pt x="2148690" y="1128842"/>
                    <a:pt x="2148690" y="1129338"/>
                  </a:cubicBezTo>
                  <a:lnTo>
                    <a:pt x="2148690" y="1195715"/>
                  </a:lnTo>
                  <a:cubicBezTo>
                    <a:pt x="2148690" y="1196211"/>
                    <a:pt x="2148839" y="1196645"/>
                    <a:pt x="2149137" y="1197017"/>
                  </a:cubicBezTo>
                  <a:cubicBezTo>
                    <a:pt x="2149434" y="1197389"/>
                    <a:pt x="2149943" y="1197699"/>
                    <a:pt x="2150662" y="1197948"/>
                  </a:cubicBezTo>
                  <a:cubicBezTo>
                    <a:pt x="2151382" y="1198196"/>
                    <a:pt x="2152337" y="1198382"/>
                    <a:pt x="2153527" y="1198506"/>
                  </a:cubicBezTo>
                  <a:cubicBezTo>
                    <a:pt x="2154718" y="1198630"/>
                    <a:pt x="2156231" y="1198692"/>
                    <a:pt x="2158067" y="1198692"/>
                  </a:cubicBezTo>
                  <a:cubicBezTo>
                    <a:pt x="2159902" y="1198692"/>
                    <a:pt x="2161415" y="1198630"/>
                    <a:pt x="2162606" y="1198506"/>
                  </a:cubicBezTo>
                  <a:cubicBezTo>
                    <a:pt x="2163796" y="1198382"/>
                    <a:pt x="2164751" y="1198196"/>
                    <a:pt x="2165471" y="1197948"/>
                  </a:cubicBezTo>
                  <a:cubicBezTo>
                    <a:pt x="2166190" y="1197699"/>
                    <a:pt x="2166699" y="1197389"/>
                    <a:pt x="2166996" y="1197017"/>
                  </a:cubicBezTo>
                  <a:cubicBezTo>
                    <a:pt x="2167294" y="1196645"/>
                    <a:pt x="2167443" y="1196211"/>
                    <a:pt x="2167443" y="1195715"/>
                  </a:cubicBezTo>
                  <a:lnTo>
                    <a:pt x="2167443" y="1129338"/>
                  </a:lnTo>
                  <a:cubicBezTo>
                    <a:pt x="2167443" y="1128842"/>
                    <a:pt x="2167294" y="1128408"/>
                    <a:pt x="2166996" y="1128036"/>
                  </a:cubicBezTo>
                  <a:cubicBezTo>
                    <a:pt x="2166699" y="1127663"/>
                    <a:pt x="2166190" y="1127353"/>
                    <a:pt x="2165471" y="1127105"/>
                  </a:cubicBezTo>
                  <a:cubicBezTo>
                    <a:pt x="2164751" y="1126857"/>
                    <a:pt x="2163796" y="1126671"/>
                    <a:pt x="2162606" y="1126547"/>
                  </a:cubicBezTo>
                  <a:cubicBezTo>
                    <a:pt x="2161415" y="1126423"/>
                    <a:pt x="2159902" y="1126361"/>
                    <a:pt x="2158067" y="1126361"/>
                  </a:cubicBezTo>
                  <a:close/>
                  <a:moveTo>
                    <a:pt x="1874028" y="1126361"/>
                  </a:moveTo>
                  <a:cubicBezTo>
                    <a:pt x="1872192" y="1126361"/>
                    <a:pt x="1870667" y="1126411"/>
                    <a:pt x="1869452" y="1126510"/>
                  </a:cubicBezTo>
                  <a:cubicBezTo>
                    <a:pt x="1868236" y="1126609"/>
                    <a:pt x="1867281" y="1126783"/>
                    <a:pt x="1866587" y="1127031"/>
                  </a:cubicBezTo>
                  <a:cubicBezTo>
                    <a:pt x="1865892" y="1127279"/>
                    <a:pt x="1865409" y="1127589"/>
                    <a:pt x="1865136" y="1127961"/>
                  </a:cubicBezTo>
                  <a:cubicBezTo>
                    <a:pt x="1864863" y="1128333"/>
                    <a:pt x="1864726" y="1128767"/>
                    <a:pt x="1864726" y="1129263"/>
                  </a:cubicBezTo>
                  <a:cubicBezTo>
                    <a:pt x="1864726" y="1129561"/>
                    <a:pt x="1864739" y="1129883"/>
                    <a:pt x="1864764" y="1130231"/>
                  </a:cubicBezTo>
                  <a:cubicBezTo>
                    <a:pt x="1864788" y="1130578"/>
                    <a:pt x="1864888" y="1131149"/>
                    <a:pt x="1865061" y="1131942"/>
                  </a:cubicBezTo>
                  <a:cubicBezTo>
                    <a:pt x="1865235" y="1132736"/>
                    <a:pt x="1865470" y="1133629"/>
                    <a:pt x="1865768" y="1134621"/>
                  </a:cubicBezTo>
                  <a:lnTo>
                    <a:pt x="1885711" y="1194673"/>
                  </a:lnTo>
                  <a:cubicBezTo>
                    <a:pt x="1885959" y="1195467"/>
                    <a:pt x="1886294" y="1196124"/>
                    <a:pt x="1886716" y="1196645"/>
                  </a:cubicBezTo>
                  <a:cubicBezTo>
                    <a:pt x="1887137" y="1197166"/>
                    <a:pt x="1887819" y="1197575"/>
                    <a:pt x="1888762" y="1197873"/>
                  </a:cubicBezTo>
                  <a:cubicBezTo>
                    <a:pt x="1889705" y="1198171"/>
                    <a:pt x="1891007" y="1198382"/>
                    <a:pt x="1892669" y="1198506"/>
                  </a:cubicBezTo>
                  <a:cubicBezTo>
                    <a:pt x="1894331" y="1198630"/>
                    <a:pt x="1896476" y="1198692"/>
                    <a:pt x="1899106" y="1198692"/>
                  </a:cubicBezTo>
                  <a:cubicBezTo>
                    <a:pt x="1901785" y="1198692"/>
                    <a:pt x="1903955" y="1198642"/>
                    <a:pt x="1905617" y="1198543"/>
                  </a:cubicBezTo>
                  <a:cubicBezTo>
                    <a:pt x="1907279" y="1198444"/>
                    <a:pt x="1908593" y="1198245"/>
                    <a:pt x="1909561" y="1197948"/>
                  </a:cubicBezTo>
                  <a:cubicBezTo>
                    <a:pt x="1910528" y="1197650"/>
                    <a:pt x="1911223" y="1197241"/>
                    <a:pt x="1911644" y="1196720"/>
                  </a:cubicBezTo>
                  <a:cubicBezTo>
                    <a:pt x="1912066" y="1196199"/>
                    <a:pt x="1912401" y="1195517"/>
                    <a:pt x="1912649" y="1194673"/>
                  </a:cubicBezTo>
                  <a:lnTo>
                    <a:pt x="1932592" y="1134621"/>
                  </a:lnTo>
                  <a:cubicBezTo>
                    <a:pt x="1932790" y="1133927"/>
                    <a:pt x="1932952" y="1133307"/>
                    <a:pt x="1933076" y="1132761"/>
                  </a:cubicBezTo>
                  <a:cubicBezTo>
                    <a:pt x="1933200" y="1132215"/>
                    <a:pt x="1933299" y="1131731"/>
                    <a:pt x="1933373" y="1131310"/>
                  </a:cubicBezTo>
                  <a:cubicBezTo>
                    <a:pt x="1933448" y="1130888"/>
                    <a:pt x="1933497" y="1130504"/>
                    <a:pt x="1933522" y="1130156"/>
                  </a:cubicBezTo>
                  <a:cubicBezTo>
                    <a:pt x="1933547" y="1129809"/>
                    <a:pt x="1933559" y="1129511"/>
                    <a:pt x="1933559" y="1129263"/>
                  </a:cubicBezTo>
                  <a:cubicBezTo>
                    <a:pt x="1933559" y="1128767"/>
                    <a:pt x="1933435" y="1128333"/>
                    <a:pt x="1933187" y="1127961"/>
                  </a:cubicBezTo>
                  <a:cubicBezTo>
                    <a:pt x="1932939" y="1127589"/>
                    <a:pt x="1932493" y="1127279"/>
                    <a:pt x="1931848" y="1127031"/>
                  </a:cubicBezTo>
                  <a:cubicBezTo>
                    <a:pt x="1931203" y="1126783"/>
                    <a:pt x="1930297" y="1126609"/>
                    <a:pt x="1929132" y="1126510"/>
                  </a:cubicBezTo>
                  <a:cubicBezTo>
                    <a:pt x="1927966" y="1126411"/>
                    <a:pt x="1926465" y="1126361"/>
                    <a:pt x="1924630" y="1126361"/>
                  </a:cubicBezTo>
                  <a:cubicBezTo>
                    <a:pt x="1922744" y="1126361"/>
                    <a:pt x="1921219" y="1126423"/>
                    <a:pt x="1920053" y="1126547"/>
                  </a:cubicBezTo>
                  <a:cubicBezTo>
                    <a:pt x="1918887" y="1126671"/>
                    <a:pt x="1917957" y="1126845"/>
                    <a:pt x="1917263" y="1127068"/>
                  </a:cubicBezTo>
                  <a:cubicBezTo>
                    <a:pt x="1916568" y="1127291"/>
                    <a:pt x="1916060" y="1127614"/>
                    <a:pt x="1915737" y="1128036"/>
                  </a:cubicBezTo>
                  <a:cubicBezTo>
                    <a:pt x="1915415" y="1128457"/>
                    <a:pt x="1915179" y="1128966"/>
                    <a:pt x="1915030" y="1129561"/>
                  </a:cubicBezTo>
                  <a:lnTo>
                    <a:pt x="1900147" y="1178302"/>
                  </a:lnTo>
                  <a:lnTo>
                    <a:pt x="1899701" y="1180163"/>
                  </a:lnTo>
                  <a:lnTo>
                    <a:pt x="1899254" y="1178302"/>
                  </a:lnTo>
                  <a:lnTo>
                    <a:pt x="1884148" y="1129561"/>
                  </a:lnTo>
                  <a:cubicBezTo>
                    <a:pt x="1883950" y="1128966"/>
                    <a:pt x="1883702" y="1128457"/>
                    <a:pt x="1883404" y="1128036"/>
                  </a:cubicBezTo>
                  <a:cubicBezTo>
                    <a:pt x="1883107" y="1127614"/>
                    <a:pt x="1882598" y="1127291"/>
                    <a:pt x="1881879" y="1127068"/>
                  </a:cubicBezTo>
                  <a:cubicBezTo>
                    <a:pt x="1881159" y="1126845"/>
                    <a:pt x="1880180" y="1126671"/>
                    <a:pt x="1878939" y="1126547"/>
                  </a:cubicBezTo>
                  <a:cubicBezTo>
                    <a:pt x="1877699" y="1126423"/>
                    <a:pt x="1876062" y="1126361"/>
                    <a:pt x="1874028" y="1126361"/>
                  </a:cubicBezTo>
                  <a:close/>
                  <a:moveTo>
                    <a:pt x="1635903" y="1126361"/>
                  </a:moveTo>
                  <a:cubicBezTo>
                    <a:pt x="1634068" y="1126361"/>
                    <a:pt x="1632542" y="1126411"/>
                    <a:pt x="1631327" y="1126510"/>
                  </a:cubicBezTo>
                  <a:cubicBezTo>
                    <a:pt x="1630111" y="1126609"/>
                    <a:pt x="1629157" y="1126783"/>
                    <a:pt x="1628462" y="1127031"/>
                  </a:cubicBezTo>
                  <a:cubicBezTo>
                    <a:pt x="1627767" y="1127279"/>
                    <a:pt x="1627284" y="1127589"/>
                    <a:pt x="1627011" y="1127961"/>
                  </a:cubicBezTo>
                  <a:cubicBezTo>
                    <a:pt x="1626738" y="1128333"/>
                    <a:pt x="1626601" y="1128767"/>
                    <a:pt x="1626601" y="1129263"/>
                  </a:cubicBezTo>
                  <a:cubicBezTo>
                    <a:pt x="1626601" y="1129561"/>
                    <a:pt x="1626614" y="1129883"/>
                    <a:pt x="1626639" y="1130231"/>
                  </a:cubicBezTo>
                  <a:cubicBezTo>
                    <a:pt x="1626663" y="1130578"/>
                    <a:pt x="1626763" y="1131149"/>
                    <a:pt x="1626936" y="1131942"/>
                  </a:cubicBezTo>
                  <a:cubicBezTo>
                    <a:pt x="1627110" y="1132736"/>
                    <a:pt x="1627346" y="1133629"/>
                    <a:pt x="1627643" y="1134621"/>
                  </a:cubicBezTo>
                  <a:lnTo>
                    <a:pt x="1647586" y="1194673"/>
                  </a:lnTo>
                  <a:cubicBezTo>
                    <a:pt x="1647834" y="1195467"/>
                    <a:pt x="1648169" y="1196124"/>
                    <a:pt x="1648591" y="1196645"/>
                  </a:cubicBezTo>
                  <a:cubicBezTo>
                    <a:pt x="1649012" y="1197166"/>
                    <a:pt x="1649694" y="1197575"/>
                    <a:pt x="1650637" y="1197873"/>
                  </a:cubicBezTo>
                  <a:cubicBezTo>
                    <a:pt x="1651580" y="1198171"/>
                    <a:pt x="1652882" y="1198382"/>
                    <a:pt x="1654544" y="1198506"/>
                  </a:cubicBezTo>
                  <a:cubicBezTo>
                    <a:pt x="1656206" y="1198630"/>
                    <a:pt x="1658352" y="1198692"/>
                    <a:pt x="1660981" y="1198692"/>
                  </a:cubicBezTo>
                  <a:cubicBezTo>
                    <a:pt x="1663660" y="1198692"/>
                    <a:pt x="1665830" y="1198642"/>
                    <a:pt x="1667492" y="1198543"/>
                  </a:cubicBezTo>
                  <a:cubicBezTo>
                    <a:pt x="1669154" y="1198444"/>
                    <a:pt x="1670468" y="1198245"/>
                    <a:pt x="1671436" y="1197948"/>
                  </a:cubicBezTo>
                  <a:cubicBezTo>
                    <a:pt x="1672403" y="1197650"/>
                    <a:pt x="1673098" y="1197241"/>
                    <a:pt x="1673520" y="1196720"/>
                  </a:cubicBezTo>
                  <a:cubicBezTo>
                    <a:pt x="1673941" y="1196199"/>
                    <a:pt x="1674276" y="1195517"/>
                    <a:pt x="1674524" y="1194673"/>
                  </a:cubicBezTo>
                  <a:lnTo>
                    <a:pt x="1694467" y="1134621"/>
                  </a:lnTo>
                  <a:cubicBezTo>
                    <a:pt x="1694665" y="1133927"/>
                    <a:pt x="1694827" y="1133307"/>
                    <a:pt x="1694951" y="1132761"/>
                  </a:cubicBezTo>
                  <a:cubicBezTo>
                    <a:pt x="1695075" y="1132215"/>
                    <a:pt x="1695174" y="1131731"/>
                    <a:pt x="1695248" y="1131310"/>
                  </a:cubicBezTo>
                  <a:cubicBezTo>
                    <a:pt x="1695323" y="1130888"/>
                    <a:pt x="1695372" y="1130504"/>
                    <a:pt x="1695397" y="1130156"/>
                  </a:cubicBezTo>
                  <a:cubicBezTo>
                    <a:pt x="1695422" y="1129809"/>
                    <a:pt x="1695434" y="1129511"/>
                    <a:pt x="1695434" y="1129263"/>
                  </a:cubicBezTo>
                  <a:cubicBezTo>
                    <a:pt x="1695434" y="1128767"/>
                    <a:pt x="1695310" y="1128333"/>
                    <a:pt x="1695062" y="1127961"/>
                  </a:cubicBezTo>
                  <a:cubicBezTo>
                    <a:pt x="1694814" y="1127589"/>
                    <a:pt x="1694368" y="1127279"/>
                    <a:pt x="1693723" y="1127031"/>
                  </a:cubicBezTo>
                  <a:cubicBezTo>
                    <a:pt x="1693078" y="1126783"/>
                    <a:pt x="1692173" y="1126609"/>
                    <a:pt x="1691007" y="1126510"/>
                  </a:cubicBezTo>
                  <a:cubicBezTo>
                    <a:pt x="1689841" y="1126411"/>
                    <a:pt x="1688340" y="1126361"/>
                    <a:pt x="1686505" y="1126361"/>
                  </a:cubicBezTo>
                  <a:cubicBezTo>
                    <a:pt x="1684620" y="1126361"/>
                    <a:pt x="1683094" y="1126423"/>
                    <a:pt x="1681928" y="1126547"/>
                  </a:cubicBezTo>
                  <a:cubicBezTo>
                    <a:pt x="1680762" y="1126671"/>
                    <a:pt x="1679832" y="1126845"/>
                    <a:pt x="1679138" y="1127068"/>
                  </a:cubicBezTo>
                  <a:cubicBezTo>
                    <a:pt x="1678443" y="1127291"/>
                    <a:pt x="1677935" y="1127614"/>
                    <a:pt x="1677612" y="1128036"/>
                  </a:cubicBezTo>
                  <a:cubicBezTo>
                    <a:pt x="1677290" y="1128457"/>
                    <a:pt x="1677054" y="1128966"/>
                    <a:pt x="1676905" y="1129561"/>
                  </a:cubicBezTo>
                  <a:lnTo>
                    <a:pt x="1662022" y="1178302"/>
                  </a:lnTo>
                  <a:lnTo>
                    <a:pt x="1661576" y="1180163"/>
                  </a:lnTo>
                  <a:lnTo>
                    <a:pt x="1661130" y="1178302"/>
                  </a:lnTo>
                  <a:lnTo>
                    <a:pt x="1646024" y="1129561"/>
                  </a:lnTo>
                  <a:cubicBezTo>
                    <a:pt x="1645825" y="1128966"/>
                    <a:pt x="1645577" y="1128457"/>
                    <a:pt x="1645279" y="1128036"/>
                  </a:cubicBezTo>
                  <a:cubicBezTo>
                    <a:pt x="1644982" y="1127614"/>
                    <a:pt x="1644473" y="1127291"/>
                    <a:pt x="1643754" y="1127068"/>
                  </a:cubicBezTo>
                  <a:cubicBezTo>
                    <a:pt x="1643034" y="1126845"/>
                    <a:pt x="1642055" y="1126671"/>
                    <a:pt x="1640814" y="1126547"/>
                  </a:cubicBezTo>
                  <a:cubicBezTo>
                    <a:pt x="1639574" y="1126423"/>
                    <a:pt x="1637937" y="1126361"/>
                    <a:pt x="1635903" y="1126361"/>
                  </a:cubicBezTo>
                  <a:close/>
                  <a:moveTo>
                    <a:pt x="1262717" y="1126361"/>
                  </a:moveTo>
                  <a:cubicBezTo>
                    <a:pt x="1260881" y="1126361"/>
                    <a:pt x="1259368" y="1126423"/>
                    <a:pt x="1258177" y="1126547"/>
                  </a:cubicBezTo>
                  <a:cubicBezTo>
                    <a:pt x="1256987" y="1126671"/>
                    <a:pt x="1256032" y="1126857"/>
                    <a:pt x="1255312" y="1127105"/>
                  </a:cubicBezTo>
                  <a:cubicBezTo>
                    <a:pt x="1254593" y="1127353"/>
                    <a:pt x="1254085" y="1127663"/>
                    <a:pt x="1253787" y="1128036"/>
                  </a:cubicBezTo>
                  <a:cubicBezTo>
                    <a:pt x="1253489" y="1128408"/>
                    <a:pt x="1253341" y="1128842"/>
                    <a:pt x="1253341" y="1129338"/>
                  </a:cubicBezTo>
                  <a:lnTo>
                    <a:pt x="1253341" y="1195715"/>
                  </a:lnTo>
                  <a:cubicBezTo>
                    <a:pt x="1253341" y="1196211"/>
                    <a:pt x="1253489" y="1196645"/>
                    <a:pt x="1253787" y="1197017"/>
                  </a:cubicBezTo>
                  <a:cubicBezTo>
                    <a:pt x="1254085" y="1197389"/>
                    <a:pt x="1254593" y="1197699"/>
                    <a:pt x="1255312" y="1197948"/>
                  </a:cubicBezTo>
                  <a:cubicBezTo>
                    <a:pt x="1256032" y="1198196"/>
                    <a:pt x="1256987" y="1198382"/>
                    <a:pt x="1258177" y="1198506"/>
                  </a:cubicBezTo>
                  <a:cubicBezTo>
                    <a:pt x="1259368" y="1198630"/>
                    <a:pt x="1260881" y="1198692"/>
                    <a:pt x="1262717" y="1198692"/>
                  </a:cubicBezTo>
                  <a:cubicBezTo>
                    <a:pt x="1264552" y="1198692"/>
                    <a:pt x="1266065" y="1198630"/>
                    <a:pt x="1267256" y="1198506"/>
                  </a:cubicBezTo>
                  <a:cubicBezTo>
                    <a:pt x="1268447" y="1198382"/>
                    <a:pt x="1269401" y="1198196"/>
                    <a:pt x="1270121" y="1197948"/>
                  </a:cubicBezTo>
                  <a:cubicBezTo>
                    <a:pt x="1270840" y="1197699"/>
                    <a:pt x="1271349" y="1197389"/>
                    <a:pt x="1271647" y="1197017"/>
                  </a:cubicBezTo>
                  <a:cubicBezTo>
                    <a:pt x="1271944" y="1196645"/>
                    <a:pt x="1272093" y="1196211"/>
                    <a:pt x="1272093" y="1195715"/>
                  </a:cubicBezTo>
                  <a:lnTo>
                    <a:pt x="1272093" y="1129338"/>
                  </a:lnTo>
                  <a:cubicBezTo>
                    <a:pt x="1272093" y="1128842"/>
                    <a:pt x="1271944" y="1128408"/>
                    <a:pt x="1271647" y="1128036"/>
                  </a:cubicBezTo>
                  <a:cubicBezTo>
                    <a:pt x="1271349" y="1127663"/>
                    <a:pt x="1270840" y="1127353"/>
                    <a:pt x="1270121" y="1127105"/>
                  </a:cubicBezTo>
                  <a:cubicBezTo>
                    <a:pt x="1269401" y="1126857"/>
                    <a:pt x="1268447" y="1126671"/>
                    <a:pt x="1267256" y="1126547"/>
                  </a:cubicBezTo>
                  <a:cubicBezTo>
                    <a:pt x="1266065" y="1126423"/>
                    <a:pt x="1264552" y="1126361"/>
                    <a:pt x="1262717" y="1126361"/>
                  </a:cubicBezTo>
                  <a:close/>
                  <a:moveTo>
                    <a:pt x="957917" y="1126361"/>
                  </a:moveTo>
                  <a:cubicBezTo>
                    <a:pt x="956081" y="1126361"/>
                    <a:pt x="954568" y="1126436"/>
                    <a:pt x="953377" y="1126584"/>
                  </a:cubicBezTo>
                  <a:cubicBezTo>
                    <a:pt x="952187" y="1126733"/>
                    <a:pt x="951232" y="1126944"/>
                    <a:pt x="950512" y="1127217"/>
                  </a:cubicBezTo>
                  <a:cubicBezTo>
                    <a:pt x="949793" y="1127490"/>
                    <a:pt x="949285" y="1127812"/>
                    <a:pt x="948987" y="1128184"/>
                  </a:cubicBezTo>
                  <a:cubicBezTo>
                    <a:pt x="948689" y="1128556"/>
                    <a:pt x="948541" y="1128991"/>
                    <a:pt x="948541" y="1129487"/>
                  </a:cubicBezTo>
                  <a:lnTo>
                    <a:pt x="948541" y="1195715"/>
                  </a:lnTo>
                  <a:cubicBezTo>
                    <a:pt x="948541" y="1196211"/>
                    <a:pt x="948689" y="1196645"/>
                    <a:pt x="948987" y="1197017"/>
                  </a:cubicBezTo>
                  <a:cubicBezTo>
                    <a:pt x="949285" y="1197389"/>
                    <a:pt x="949793" y="1197699"/>
                    <a:pt x="950512" y="1197948"/>
                  </a:cubicBezTo>
                  <a:cubicBezTo>
                    <a:pt x="951232" y="1198196"/>
                    <a:pt x="952187" y="1198382"/>
                    <a:pt x="953377" y="1198506"/>
                  </a:cubicBezTo>
                  <a:cubicBezTo>
                    <a:pt x="954568" y="1198630"/>
                    <a:pt x="956081" y="1198692"/>
                    <a:pt x="957917" y="1198692"/>
                  </a:cubicBezTo>
                  <a:cubicBezTo>
                    <a:pt x="959752" y="1198692"/>
                    <a:pt x="961265" y="1198630"/>
                    <a:pt x="962456" y="1198506"/>
                  </a:cubicBezTo>
                  <a:cubicBezTo>
                    <a:pt x="963646" y="1198382"/>
                    <a:pt x="964602" y="1198196"/>
                    <a:pt x="965321" y="1197948"/>
                  </a:cubicBezTo>
                  <a:cubicBezTo>
                    <a:pt x="966040" y="1197699"/>
                    <a:pt x="966549" y="1197389"/>
                    <a:pt x="966846" y="1197017"/>
                  </a:cubicBezTo>
                  <a:cubicBezTo>
                    <a:pt x="967144" y="1196645"/>
                    <a:pt x="967293" y="1196211"/>
                    <a:pt x="967293" y="1195715"/>
                  </a:cubicBezTo>
                  <a:lnTo>
                    <a:pt x="967293" y="1129487"/>
                  </a:lnTo>
                  <a:cubicBezTo>
                    <a:pt x="967293" y="1128991"/>
                    <a:pt x="967144" y="1128556"/>
                    <a:pt x="966846" y="1128184"/>
                  </a:cubicBezTo>
                  <a:cubicBezTo>
                    <a:pt x="966549" y="1127812"/>
                    <a:pt x="966040" y="1127490"/>
                    <a:pt x="965321" y="1127217"/>
                  </a:cubicBezTo>
                  <a:cubicBezTo>
                    <a:pt x="964602" y="1126944"/>
                    <a:pt x="963646" y="1126733"/>
                    <a:pt x="962456" y="1126584"/>
                  </a:cubicBezTo>
                  <a:cubicBezTo>
                    <a:pt x="961265" y="1126436"/>
                    <a:pt x="959752" y="1126361"/>
                    <a:pt x="957917" y="1126361"/>
                  </a:cubicBezTo>
                  <a:close/>
                  <a:moveTo>
                    <a:pt x="921230" y="1126361"/>
                  </a:moveTo>
                  <a:cubicBezTo>
                    <a:pt x="919395" y="1126361"/>
                    <a:pt x="917882" y="1126436"/>
                    <a:pt x="916691" y="1126584"/>
                  </a:cubicBezTo>
                  <a:cubicBezTo>
                    <a:pt x="915500" y="1126733"/>
                    <a:pt x="914558" y="1126944"/>
                    <a:pt x="913864" y="1127217"/>
                  </a:cubicBezTo>
                  <a:cubicBezTo>
                    <a:pt x="913169" y="1127490"/>
                    <a:pt x="912673" y="1127812"/>
                    <a:pt x="912375" y="1128184"/>
                  </a:cubicBezTo>
                  <a:cubicBezTo>
                    <a:pt x="912078" y="1128556"/>
                    <a:pt x="911929" y="1128991"/>
                    <a:pt x="911929" y="1129487"/>
                  </a:cubicBezTo>
                  <a:lnTo>
                    <a:pt x="911929" y="1197575"/>
                  </a:lnTo>
                  <a:cubicBezTo>
                    <a:pt x="911929" y="1200552"/>
                    <a:pt x="911780" y="1202722"/>
                    <a:pt x="911482" y="1204087"/>
                  </a:cubicBezTo>
                  <a:cubicBezTo>
                    <a:pt x="911184" y="1205451"/>
                    <a:pt x="910738" y="1206567"/>
                    <a:pt x="910143" y="1207435"/>
                  </a:cubicBezTo>
                  <a:cubicBezTo>
                    <a:pt x="909547" y="1208303"/>
                    <a:pt x="908778" y="1208936"/>
                    <a:pt x="907836" y="1209333"/>
                  </a:cubicBezTo>
                  <a:cubicBezTo>
                    <a:pt x="906893" y="1209730"/>
                    <a:pt x="905777" y="1209928"/>
                    <a:pt x="904487" y="1209928"/>
                  </a:cubicBezTo>
                  <a:cubicBezTo>
                    <a:pt x="903594" y="1209928"/>
                    <a:pt x="902763" y="1209866"/>
                    <a:pt x="901994" y="1209742"/>
                  </a:cubicBezTo>
                  <a:cubicBezTo>
                    <a:pt x="901226" y="1209618"/>
                    <a:pt x="900717" y="1209556"/>
                    <a:pt x="900469" y="1209556"/>
                  </a:cubicBezTo>
                  <a:cubicBezTo>
                    <a:pt x="900072" y="1209556"/>
                    <a:pt x="899750" y="1209680"/>
                    <a:pt x="899501" y="1209928"/>
                  </a:cubicBezTo>
                  <a:cubicBezTo>
                    <a:pt x="899253" y="1210176"/>
                    <a:pt x="899030" y="1210573"/>
                    <a:pt x="898832" y="1211119"/>
                  </a:cubicBezTo>
                  <a:cubicBezTo>
                    <a:pt x="898633" y="1211665"/>
                    <a:pt x="898497" y="1212396"/>
                    <a:pt x="898423" y="1213314"/>
                  </a:cubicBezTo>
                  <a:cubicBezTo>
                    <a:pt x="898348" y="1214232"/>
                    <a:pt x="898311" y="1215385"/>
                    <a:pt x="898311" y="1216774"/>
                  </a:cubicBezTo>
                  <a:cubicBezTo>
                    <a:pt x="898311" y="1217915"/>
                    <a:pt x="898336" y="1218845"/>
                    <a:pt x="898385" y="1219565"/>
                  </a:cubicBezTo>
                  <a:cubicBezTo>
                    <a:pt x="898435" y="1220284"/>
                    <a:pt x="898509" y="1220929"/>
                    <a:pt x="898608" y="1221500"/>
                  </a:cubicBezTo>
                  <a:cubicBezTo>
                    <a:pt x="898708" y="1222070"/>
                    <a:pt x="898881" y="1222579"/>
                    <a:pt x="899129" y="1223025"/>
                  </a:cubicBezTo>
                  <a:cubicBezTo>
                    <a:pt x="899377" y="1223472"/>
                    <a:pt x="899824" y="1223844"/>
                    <a:pt x="900469" y="1224141"/>
                  </a:cubicBezTo>
                  <a:cubicBezTo>
                    <a:pt x="901114" y="1224439"/>
                    <a:pt x="902156" y="1224724"/>
                    <a:pt x="903594" y="1224997"/>
                  </a:cubicBezTo>
                  <a:cubicBezTo>
                    <a:pt x="905033" y="1225270"/>
                    <a:pt x="906769" y="1225406"/>
                    <a:pt x="908803" y="1225406"/>
                  </a:cubicBezTo>
                  <a:cubicBezTo>
                    <a:pt x="912474" y="1225406"/>
                    <a:pt x="915674" y="1224848"/>
                    <a:pt x="918403" y="1223732"/>
                  </a:cubicBezTo>
                  <a:cubicBezTo>
                    <a:pt x="921131" y="1222616"/>
                    <a:pt x="923401" y="1220954"/>
                    <a:pt x="925211" y="1218746"/>
                  </a:cubicBezTo>
                  <a:cubicBezTo>
                    <a:pt x="927022" y="1216539"/>
                    <a:pt x="928374" y="1213823"/>
                    <a:pt x="929267" y="1210598"/>
                  </a:cubicBezTo>
                  <a:cubicBezTo>
                    <a:pt x="930160" y="1207373"/>
                    <a:pt x="930606" y="1203157"/>
                    <a:pt x="930606" y="1197948"/>
                  </a:cubicBezTo>
                  <a:lnTo>
                    <a:pt x="930606" y="1129487"/>
                  </a:lnTo>
                  <a:cubicBezTo>
                    <a:pt x="930606" y="1128991"/>
                    <a:pt x="930458" y="1128556"/>
                    <a:pt x="930160" y="1128184"/>
                  </a:cubicBezTo>
                  <a:cubicBezTo>
                    <a:pt x="929862" y="1127812"/>
                    <a:pt x="929354" y="1127490"/>
                    <a:pt x="928635" y="1127217"/>
                  </a:cubicBezTo>
                  <a:cubicBezTo>
                    <a:pt x="927915" y="1126944"/>
                    <a:pt x="926960" y="1126733"/>
                    <a:pt x="925770" y="1126584"/>
                  </a:cubicBezTo>
                  <a:cubicBezTo>
                    <a:pt x="924579" y="1126436"/>
                    <a:pt x="923066" y="1126361"/>
                    <a:pt x="921230" y="1126361"/>
                  </a:cubicBezTo>
                  <a:close/>
                  <a:moveTo>
                    <a:pt x="245476" y="1126361"/>
                  </a:moveTo>
                  <a:cubicBezTo>
                    <a:pt x="243145" y="1126361"/>
                    <a:pt x="241272" y="1126460"/>
                    <a:pt x="239858" y="1126659"/>
                  </a:cubicBezTo>
                  <a:cubicBezTo>
                    <a:pt x="238444" y="1126857"/>
                    <a:pt x="237440" y="1127217"/>
                    <a:pt x="236844" y="1127738"/>
                  </a:cubicBezTo>
                  <a:cubicBezTo>
                    <a:pt x="236249" y="1128259"/>
                    <a:pt x="235951" y="1128978"/>
                    <a:pt x="235951" y="1129896"/>
                  </a:cubicBezTo>
                  <a:cubicBezTo>
                    <a:pt x="235951" y="1130814"/>
                    <a:pt x="236274" y="1132141"/>
                    <a:pt x="236919" y="1133877"/>
                  </a:cubicBezTo>
                  <a:lnTo>
                    <a:pt x="259764" y="1194897"/>
                  </a:lnTo>
                  <a:cubicBezTo>
                    <a:pt x="260012" y="1195591"/>
                    <a:pt x="260396" y="1196248"/>
                    <a:pt x="260917" y="1196869"/>
                  </a:cubicBezTo>
                  <a:cubicBezTo>
                    <a:pt x="261438" y="1197489"/>
                    <a:pt x="262021" y="1197948"/>
                    <a:pt x="262666" y="1198245"/>
                  </a:cubicBezTo>
                  <a:lnTo>
                    <a:pt x="253811" y="1220495"/>
                  </a:lnTo>
                  <a:cubicBezTo>
                    <a:pt x="253464" y="1221338"/>
                    <a:pt x="253315" y="1222058"/>
                    <a:pt x="253364" y="1222653"/>
                  </a:cubicBezTo>
                  <a:cubicBezTo>
                    <a:pt x="253414" y="1223248"/>
                    <a:pt x="253736" y="1223744"/>
                    <a:pt x="254332" y="1224141"/>
                  </a:cubicBezTo>
                  <a:cubicBezTo>
                    <a:pt x="254927" y="1224538"/>
                    <a:pt x="255820" y="1224823"/>
                    <a:pt x="257011" y="1224997"/>
                  </a:cubicBezTo>
                  <a:cubicBezTo>
                    <a:pt x="258201" y="1225171"/>
                    <a:pt x="259789" y="1225258"/>
                    <a:pt x="261773" y="1225258"/>
                  </a:cubicBezTo>
                  <a:cubicBezTo>
                    <a:pt x="265593" y="1225258"/>
                    <a:pt x="268495" y="1224985"/>
                    <a:pt x="270480" y="1224439"/>
                  </a:cubicBezTo>
                  <a:cubicBezTo>
                    <a:pt x="272464" y="1223893"/>
                    <a:pt x="273679" y="1223000"/>
                    <a:pt x="274126" y="1221760"/>
                  </a:cubicBezTo>
                  <a:lnTo>
                    <a:pt x="282163" y="1198245"/>
                  </a:lnTo>
                  <a:lnTo>
                    <a:pt x="304264" y="1133207"/>
                  </a:lnTo>
                  <a:cubicBezTo>
                    <a:pt x="304660" y="1131967"/>
                    <a:pt x="304859" y="1130888"/>
                    <a:pt x="304859" y="1129970"/>
                  </a:cubicBezTo>
                  <a:cubicBezTo>
                    <a:pt x="304859" y="1129052"/>
                    <a:pt x="304524" y="1128321"/>
                    <a:pt x="303854" y="1127775"/>
                  </a:cubicBezTo>
                  <a:cubicBezTo>
                    <a:pt x="303185" y="1127229"/>
                    <a:pt x="302143" y="1126857"/>
                    <a:pt x="300729" y="1126659"/>
                  </a:cubicBezTo>
                  <a:cubicBezTo>
                    <a:pt x="299315" y="1126460"/>
                    <a:pt x="297541" y="1126361"/>
                    <a:pt x="295408" y="1126361"/>
                  </a:cubicBezTo>
                  <a:cubicBezTo>
                    <a:pt x="292680" y="1126361"/>
                    <a:pt x="290770" y="1126460"/>
                    <a:pt x="289678" y="1126659"/>
                  </a:cubicBezTo>
                  <a:cubicBezTo>
                    <a:pt x="288587" y="1126857"/>
                    <a:pt x="287806" y="1127167"/>
                    <a:pt x="287334" y="1127589"/>
                  </a:cubicBezTo>
                  <a:cubicBezTo>
                    <a:pt x="286863" y="1128011"/>
                    <a:pt x="286478" y="1128866"/>
                    <a:pt x="286181" y="1130156"/>
                  </a:cubicBezTo>
                  <a:lnTo>
                    <a:pt x="271893" y="1175475"/>
                  </a:lnTo>
                  <a:lnTo>
                    <a:pt x="271670" y="1175475"/>
                  </a:lnTo>
                  <a:lnTo>
                    <a:pt x="256043" y="1131049"/>
                  </a:lnTo>
                  <a:cubicBezTo>
                    <a:pt x="255696" y="1129908"/>
                    <a:pt x="255349" y="1129028"/>
                    <a:pt x="255001" y="1128408"/>
                  </a:cubicBezTo>
                  <a:cubicBezTo>
                    <a:pt x="254654" y="1127787"/>
                    <a:pt x="254133" y="1127329"/>
                    <a:pt x="253439" y="1127031"/>
                  </a:cubicBezTo>
                  <a:cubicBezTo>
                    <a:pt x="252744" y="1126733"/>
                    <a:pt x="251777" y="1126547"/>
                    <a:pt x="250537" y="1126473"/>
                  </a:cubicBezTo>
                  <a:cubicBezTo>
                    <a:pt x="249296" y="1126398"/>
                    <a:pt x="247610" y="1126361"/>
                    <a:pt x="245476" y="1126361"/>
                  </a:cubicBezTo>
                  <a:close/>
                  <a:moveTo>
                    <a:pt x="214967" y="1126361"/>
                  </a:moveTo>
                  <a:cubicBezTo>
                    <a:pt x="213131" y="1126361"/>
                    <a:pt x="211618" y="1126436"/>
                    <a:pt x="210427" y="1126584"/>
                  </a:cubicBezTo>
                  <a:cubicBezTo>
                    <a:pt x="209237" y="1126733"/>
                    <a:pt x="208282" y="1126944"/>
                    <a:pt x="207562" y="1127217"/>
                  </a:cubicBezTo>
                  <a:cubicBezTo>
                    <a:pt x="206843" y="1127490"/>
                    <a:pt x="206335" y="1127812"/>
                    <a:pt x="206037" y="1128184"/>
                  </a:cubicBezTo>
                  <a:cubicBezTo>
                    <a:pt x="205739" y="1128556"/>
                    <a:pt x="205591" y="1128991"/>
                    <a:pt x="205591" y="1129487"/>
                  </a:cubicBezTo>
                  <a:lnTo>
                    <a:pt x="205591" y="1195715"/>
                  </a:lnTo>
                  <a:cubicBezTo>
                    <a:pt x="205591" y="1196211"/>
                    <a:pt x="205739" y="1196645"/>
                    <a:pt x="206037" y="1197017"/>
                  </a:cubicBezTo>
                  <a:cubicBezTo>
                    <a:pt x="206335" y="1197389"/>
                    <a:pt x="206843" y="1197699"/>
                    <a:pt x="207562" y="1197948"/>
                  </a:cubicBezTo>
                  <a:cubicBezTo>
                    <a:pt x="208282" y="1198196"/>
                    <a:pt x="209237" y="1198382"/>
                    <a:pt x="210427" y="1198506"/>
                  </a:cubicBezTo>
                  <a:cubicBezTo>
                    <a:pt x="211618" y="1198630"/>
                    <a:pt x="213131" y="1198692"/>
                    <a:pt x="214967" y="1198692"/>
                  </a:cubicBezTo>
                  <a:cubicBezTo>
                    <a:pt x="216802" y="1198692"/>
                    <a:pt x="218315" y="1198630"/>
                    <a:pt x="219506" y="1198506"/>
                  </a:cubicBezTo>
                  <a:cubicBezTo>
                    <a:pt x="220697" y="1198382"/>
                    <a:pt x="221652" y="1198196"/>
                    <a:pt x="222371" y="1197948"/>
                  </a:cubicBezTo>
                  <a:cubicBezTo>
                    <a:pt x="223090" y="1197699"/>
                    <a:pt x="223599" y="1197389"/>
                    <a:pt x="223896" y="1197017"/>
                  </a:cubicBezTo>
                  <a:cubicBezTo>
                    <a:pt x="224194" y="1196645"/>
                    <a:pt x="224343" y="1196211"/>
                    <a:pt x="224343" y="1195715"/>
                  </a:cubicBezTo>
                  <a:lnTo>
                    <a:pt x="224343" y="1129487"/>
                  </a:lnTo>
                  <a:cubicBezTo>
                    <a:pt x="224343" y="1128991"/>
                    <a:pt x="224194" y="1128556"/>
                    <a:pt x="223896" y="1128184"/>
                  </a:cubicBezTo>
                  <a:cubicBezTo>
                    <a:pt x="223599" y="1127812"/>
                    <a:pt x="223090" y="1127490"/>
                    <a:pt x="222371" y="1127217"/>
                  </a:cubicBezTo>
                  <a:cubicBezTo>
                    <a:pt x="221652" y="1126944"/>
                    <a:pt x="220697" y="1126733"/>
                    <a:pt x="219506" y="1126584"/>
                  </a:cubicBezTo>
                  <a:cubicBezTo>
                    <a:pt x="218315" y="1126436"/>
                    <a:pt x="216802" y="1126361"/>
                    <a:pt x="214967" y="1126361"/>
                  </a:cubicBezTo>
                  <a:close/>
                  <a:moveTo>
                    <a:pt x="3334851" y="1125096"/>
                  </a:moveTo>
                  <a:cubicBezTo>
                    <a:pt x="3333461" y="1125096"/>
                    <a:pt x="3332072" y="1125282"/>
                    <a:pt x="3330683" y="1125654"/>
                  </a:cubicBezTo>
                  <a:cubicBezTo>
                    <a:pt x="3329294" y="1126026"/>
                    <a:pt x="3327905" y="1126684"/>
                    <a:pt x="3326516" y="1127626"/>
                  </a:cubicBezTo>
                  <a:cubicBezTo>
                    <a:pt x="3325127" y="1128569"/>
                    <a:pt x="3323663" y="1129846"/>
                    <a:pt x="3322126" y="1131459"/>
                  </a:cubicBezTo>
                  <a:cubicBezTo>
                    <a:pt x="3320588" y="1133071"/>
                    <a:pt x="3318951" y="1135117"/>
                    <a:pt x="3317214" y="1137598"/>
                  </a:cubicBezTo>
                  <a:lnTo>
                    <a:pt x="3317214" y="1129338"/>
                  </a:lnTo>
                  <a:cubicBezTo>
                    <a:pt x="3317214" y="1128842"/>
                    <a:pt x="3317090" y="1128408"/>
                    <a:pt x="3316842" y="1128036"/>
                  </a:cubicBezTo>
                  <a:cubicBezTo>
                    <a:pt x="3316594" y="1127663"/>
                    <a:pt x="3316185" y="1127353"/>
                    <a:pt x="3315614" y="1127105"/>
                  </a:cubicBezTo>
                  <a:cubicBezTo>
                    <a:pt x="3315044" y="1126857"/>
                    <a:pt x="3314238" y="1126671"/>
                    <a:pt x="3313196" y="1126547"/>
                  </a:cubicBezTo>
                  <a:cubicBezTo>
                    <a:pt x="3312154" y="1126423"/>
                    <a:pt x="3310839" y="1126361"/>
                    <a:pt x="3309252" y="1126361"/>
                  </a:cubicBezTo>
                  <a:cubicBezTo>
                    <a:pt x="3307714" y="1126361"/>
                    <a:pt x="3306437" y="1126423"/>
                    <a:pt x="3305420" y="1126547"/>
                  </a:cubicBezTo>
                  <a:cubicBezTo>
                    <a:pt x="3304403" y="1126671"/>
                    <a:pt x="3303572" y="1126857"/>
                    <a:pt x="3302927" y="1127105"/>
                  </a:cubicBezTo>
                  <a:cubicBezTo>
                    <a:pt x="3302282" y="1127353"/>
                    <a:pt x="3301835" y="1127663"/>
                    <a:pt x="3301587" y="1128036"/>
                  </a:cubicBezTo>
                  <a:cubicBezTo>
                    <a:pt x="3301339" y="1128408"/>
                    <a:pt x="3301215" y="1128842"/>
                    <a:pt x="3301215" y="1129338"/>
                  </a:cubicBezTo>
                  <a:lnTo>
                    <a:pt x="3301215" y="1195715"/>
                  </a:lnTo>
                  <a:cubicBezTo>
                    <a:pt x="3301215" y="1196211"/>
                    <a:pt x="3301364" y="1196645"/>
                    <a:pt x="3301662" y="1197017"/>
                  </a:cubicBezTo>
                  <a:cubicBezTo>
                    <a:pt x="3301959" y="1197389"/>
                    <a:pt x="3302468" y="1197699"/>
                    <a:pt x="3303187" y="1197948"/>
                  </a:cubicBezTo>
                  <a:cubicBezTo>
                    <a:pt x="3303906" y="1198196"/>
                    <a:pt x="3304862" y="1198382"/>
                    <a:pt x="3306052" y="1198506"/>
                  </a:cubicBezTo>
                  <a:cubicBezTo>
                    <a:pt x="3307243" y="1198630"/>
                    <a:pt x="3308756" y="1198692"/>
                    <a:pt x="3310592" y="1198692"/>
                  </a:cubicBezTo>
                  <a:cubicBezTo>
                    <a:pt x="3312427" y="1198692"/>
                    <a:pt x="3313940" y="1198630"/>
                    <a:pt x="3315131" y="1198506"/>
                  </a:cubicBezTo>
                  <a:cubicBezTo>
                    <a:pt x="3316321" y="1198382"/>
                    <a:pt x="3317276" y="1198196"/>
                    <a:pt x="3317996" y="1197948"/>
                  </a:cubicBezTo>
                  <a:cubicBezTo>
                    <a:pt x="3318715" y="1197699"/>
                    <a:pt x="3319224" y="1197389"/>
                    <a:pt x="3319521" y="1197017"/>
                  </a:cubicBezTo>
                  <a:cubicBezTo>
                    <a:pt x="3319819" y="1196645"/>
                    <a:pt x="3319968" y="1196211"/>
                    <a:pt x="3319968" y="1195715"/>
                  </a:cubicBezTo>
                  <a:lnTo>
                    <a:pt x="3319968" y="1154341"/>
                  </a:lnTo>
                  <a:cubicBezTo>
                    <a:pt x="3321357" y="1152158"/>
                    <a:pt x="3322659" y="1150323"/>
                    <a:pt x="3323874" y="1148834"/>
                  </a:cubicBezTo>
                  <a:cubicBezTo>
                    <a:pt x="3325090" y="1147346"/>
                    <a:pt x="3326256" y="1146155"/>
                    <a:pt x="3327372" y="1145262"/>
                  </a:cubicBezTo>
                  <a:cubicBezTo>
                    <a:pt x="3328488" y="1144369"/>
                    <a:pt x="3329567" y="1143712"/>
                    <a:pt x="3330609" y="1143290"/>
                  </a:cubicBezTo>
                  <a:cubicBezTo>
                    <a:pt x="3331651" y="1142869"/>
                    <a:pt x="3332693" y="1142658"/>
                    <a:pt x="3333734" y="1142658"/>
                  </a:cubicBezTo>
                  <a:cubicBezTo>
                    <a:pt x="3334627" y="1142658"/>
                    <a:pt x="3335446" y="1142745"/>
                    <a:pt x="3336190" y="1142918"/>
                  </a:cubicBezTo>
                  <a:cubicBezTo>
                    <a:pt x="3336934" y="1143092"/>
                    <a:pt x="3337616" y="1143278"/>
                    <a:pt x="3338236" y="1143476"/>
                  </a:cubicBezTo>
                  <a:cubicBezTo>
                    <a:pt x="3338856" y="1143675"/>
                    <a:pt x="3339414" y="1143861"/>
                    <a:pt x="3339911" y="1144035"/>
                  </a:cubicBezTo>
                  <a:cubicBezTo>
                    <a:pt x="3340407" y="1144208"/>
                    <a:pt x="3340853" y="1144295"/>
                    <a:pt x="3341250" y="1144295"/>
                  </a:cubicBezTo>
                  <a:cubicBezTo>
                    <a:pt x="3341746" y="1144295"/>
                    <a:pt x="3342155" y="1144171"/>
                    <a:pt x="3342478" y="1143923"/>
                  </a:cubicBezTo>
                  <a:cubicBezTo>
                    <a:pt x="3342800" y="1143675"/>
                    <a:pt x="3343061" y="1143228"/>
                    <a:pt x="3343259" y="1142583"/>
                  </a:cubicBezTo>
                  <a:cubicBezTo>
                    <a:pt x="3343458" y="1141939"/>
                    <a:pt x="3343606" y="1141046"/>
                    <a:pt x="3343706" y="1139905"/>
                  </a:cubicBezTo>
                  <a:cubicBezTo>
                    <a:pt x="3343805" y="1138764"/>
                    <a:pt x="3343855" y="1137300"/>
                    <a:pt x="3343855" y="1135514"/>
                  </a:cubicBezTo>
                  <a:cubicBezTo>
                    <a:pt x="3343855" y="1133728"/>
                    <a:pt x="3343830" y="1132314"/>
                    <a:pt x="3343780" y="1131273"/>
                  </a:cubicBezTo>
                  <a:cubicBezTo>
                    <a:pt x="3343730" y="1130231"/>
                    <a:pt x="3343656" y="1129449"/>
                    <a:pt x="3343557" y="1128929"/>
                  </a:cubicBezTo>
                  <a:cubicBezTo>
                    <a:pt x="3343458" y="1128408"/>
                    <a:pt x="3343346" y="1127998"/>
                    <a:pt x="3343222" y="1127701"/>
                  </a:cubicBezTo>
                  <a:cubicBezTo>
                    <a:pt x="3343098" y="1127403"/>
                    <a:pt x="3342899" y="1127130"/>
                    <a:pt x="3342627" y="1126882"/>
                  </a:cubicBezTo>
                  <a:cubicBezTo>
                    <a:pt x="3342354" y="1126634"/>
                    <a:pt x="3341920" y="1126398"/>
                    <a:pt x="3341325" y="1126175"/>
                  </a:cubicBezTo>
                  <a:cubicBezTo>
                    <a:pt x="3340729" y="1125952"/>
                    <a:pt x="3340034" y="1125753"/>
                    <a:pt x="3339241" y="1125580"/>
                  </a:cubicBezTo>
                  <a:cubicBezTo>
                    <a:pt x="3338447" y="1125406"/>
                    <a:pt x="3337678" y="1125282"/>
                    <a:pt x="3336934" y="1125208"/>
                  </a:cubicBezTo>
                  <a:cubicBezTo>
                    <a:pt x="3336190" y="1125133"/>
                    <a:pt x="3335495" y="1125096"/>
                    <a:pt x="3334851" y="1125096"/>
                  </a:cubicBezTo>
                  <a:close/>
                  <a:moveTo>
                    <a:pt x="3115776" y="1125096"/>
                  </a:moveTo>
                  <a:cubicBezTo>
                    <a:pt x="3114386" y="1125096"/>
                    <a:pt x="3112997" y="1125282"/>
                    <a:pt x="3111608" y="1125654"/>
                  </a:cubicBezTo>
                  <a:cubicBezTo>
                    <a:pt x="3110219" y="1126026"/>
                    <a:pt x="3108830" y="1126684"/>
                    <a:pt x="3107441" y="1127626"/>
                  </a:cubicBezTo>
                  <a:cubicBezTo>
                    <a:pt x="3106052" y="1128569"/>
                    <a:pt x="3104588" y="1129846"/>
                    <a:pt x="3103051" y="1131459"/>
                  </a:cubicBezTo>
                  <a:cubicBezTo>
                    <a:pt x="3101513" y="1133071"/>
                    <a:pt x="3099876" y="1135117"/>
                    <a:pt x="3098139" y="1137598"/>
                  </a:cubicBezTo>
                  <a:lnTo>
                    <a:pt x="3098139" y="1129338"/>
                  </a:lnTo>
                  <a:cubicBezTo>
                    <a:pt x="3098139" y="1128842"/>
                    <a:pt x="3098015" y="1128408"/>
                    <a:pt x="3097767" y="1128036"/>
                  </a:cubicBezTo>
                  <a:cubicBezTo>
                    <a:pt x="3097519" y="1127663"/>
                    <a:pt x="3097110" y="1127353"/>
                    <a:pt x="3096539" y="1127105"/>
                  </a:cubicBezTo>
                  <a:cubicBezTo>
                    <a:pt x="3095969" y="1126857"/>
                    <a:pt x="3095163" y="1126671"/>
                    <a:pt x="3094121" y="1126547"/>
                  </a:cubicBezTo>
                  <a:cubicBezTo>
                    <a:pt x="3093079" y="1126423"/>
                    <a:pt x="3091764" y="1126361"/>
                    <a:pt x="3090177" y="1126361"/>
                  </a:cubicBezTo>
                  <a:cubicBezTo>
                    <a:pt x="3088639" y="1126361"/>
                    <a:pt x="3087362" y="1126423"/>
                    <a:pt x="3086345" y="1126547"/>
                  </a:cubicBezTo>
                  <a:cubicBezTo>
                    <a:pt x="3085328" y="1126671"/>
                    <a:pt x="3084497" y="1126857"/>
                    <a:pt x="3083852" y="1127105"/>
                  </a:cubicBezTo>
                  <a:cubicBezTo>
                    <a:pt x="3083207" y="1127353"/>
                    <a:pt x="3082760" y="1127663"/>
                    <a:pt x="3082512" y="1128036"/>
                  </a:cubicBezTo>
                  <a:cubicBezTo>
                    <a:pt x="3082264" y="1128408"/>
                    <a:pt x="3082140" y="1128842"/>
                    <a:pt x="3082140" y="1129338"/>
                  </a:cubicBezTo>
                  <a:lnTo>
                    <a:pt x="3082140" y="1195715"/>
                  </a:lnTo>
                  <a:cubicBezTo>
                    <a:pt x="3082140" y="1196211"/>
                    <a:pt x="3082289" y="1196645"/>
                    <a:pt x="3082587" y="1197017"/>
                  </a:cubicBezTo>
                  <a:cubicBezTo>
                    <a:pt x="3082884" y="1197389"/>
                    <a:pt x="3083393" y="1197699"/>
                    <a:pt x="3084112" y="1197948"/>
                  </a:cubicBezTo>
                  <a:cubicBezTo>
                    <a:pt x="3084831" y="1198196"/>
                    <a:pt x="3085787" y="1198382"/>
                    <a:pt x="3086977" y="1198506"/>
                  </a:cubicBezTo>
                  <a:cubicBezTo>
                    <a:pt x="3088168" y="1198630"/>
                    <a:pt x="3089681" y="1198692"/>
                    <a:pt x="3091517" y="1198692"/>
                  </a:cubicBezTo>
                  <a:cubicBezTo>
                    <a:pt x="3093352" y="1198692"/>
                    <a:pt x="3094865" y="1198630"/>
                    <a:pt x="3096056" y="1198506"/>
                  </a:cubicBezTo>
                  <a:cubicBezTo>
                    <a:pt x="3097246" y="1198382"/>
                    <a:pt x="3098201" y="1198196"/>
                    <a:pt x="3098921" y="1197948"/>
                  </a:cubicBezTo>
                  <a:cubicBezTo>
                    <a:pt x="3099640" y="1197699"/>
                    <a:pt x="3100149" y="1197389"/>
                    <a:pt x="3100446" y="1197017"/>
                  </a:cubicBezTo>
                  <a:cubicBezTo>
                    <a:pt x="3100744" y="1196645"/>
                    <a:pt x="3100893" y="1196211"/>
                    <a:pt x="3100893" y="1195715"/>
                  </a:cubicBezTo>
                  <a:lnTo>
                    <a:pt x="3100893" y="1154341"/>
                  </a:lnTo>
                  <a:cubicBezTo>
                    <a:pt x="3102282" y="1152158"/>
                    <a:pt x="3103584" y="1150323"/>
                    <a:pt x="3104799" y="1148834"/>
                  </a:cubicBezTo>
                  <a:cubicBezTo>
                    <a:pt x="3106015" y="1147346"/>
                    <a:pt x="3107181" y="1146155"/>
                    <a:pt x="3108297" y="1145262"/>
                  </a:cubicBezTo>
                  <a:cubicBezTo>
                    <a:pt x="3109413" y="1144369"/>
                    <a:pt x="3110492" y="1143712"/>
                    <a:pt x="3111534" y="1143290"/>
                  </a:cubicBezTo>
                  <a:cubicBezTo>
                    <a:pt x="3112576" y="1142869"/>
                    <a:pt x="3113618" y="1142658"/>
                    <a:pt x="3114659" y="1142658"/>
                  </a:cubicBezTo>
                  <a:cubicBezTo>
                    <a:pt x="3115552" y="1142658"/>
                    <a:pt x="3116371" y="1142745"/>
                    <a:pt x="3117115" y="1142918"/>
                  </a:cubicBezTo>
                  <a:cubicBezTo>
                    <a:pt x="3117859" y="1143092"/>
                    <a:pt x="3118541" y="1143278"/>
                    <a:pt x="3119161" y="1143476"/>
                  </a:cubicBezTo>
                  <a:cubicBezTo>
                    <a:pt x="3119781" y="1143675"/>
                    <a:pt x="3120339" y="1143861"/>
                    <a:pt x="3120836" y="1144035"/>
                  </a:cubicBezTo>
                  <a:cubicBezTo>
                    <a:pt x="3121332" y="1144208"/>
                    <a:pt x="3121778" y="1144295"/>
                    <a:pt x="3122175" y="1144295"/>
                  </a:cubicBezTo>
                  <a:cubicBezTo>
                    <a:pt x="3122671" y="1144295"/>
                    <a:pt x="3123080" y="1144171"/>
                    <a:pt x="3123403" y="1143923"/>
                  </a:cubicBezTo>
                  <a:cubicBezTo>
                    <a:pt x="3123725" y="1143675"/>
                    <a:pt x="3123986" y="1143228"/>
                    <a:pt x="3124184" y="1142583"/>
                  </a:cubicBezTo>
                  <a:cubicBezTo>
                    <a:pt x="3124383" y="1141939"/>
                    <a:pt x="3124531" y="1141046"/>
                    <a:pt x="3124631" y="1139905"/>
                  </a:cubicBezTo>
                  <a:cubicBezTo>
                    <a:pt x="3124730" y="1138764"/>
                    <a:pt x="3124780" y="1137300"/>
                    <a:pt x="3124780" y="1135514"/>
                  </a:cubicBezTo>
                  <a:cubicBezTo>
                    <a:pt x="3124780" y="1133728"/>
                    <a:pt x="3124755" y="1132314"/>
                    <a:pt x="3124705" y="1131273"/>
                  </a:cubicBezTo>
                  <a:cubicBezTo>
                    <a:pt x="3124655" y="1130231"/>
                    <a:pt x="3124581" y="1129449"/>
                    <a:pt x="3124482" y="1128929"/>
                  </a:cubicBezTo>
                  <a:cubicBezTo>
                    <a:pt x="3124383" y="1128408"/>
                    <a:pt x="3124271" y="1127998"/>
                    <a:pt x="3124147" y="1127701"/>
                  </a:cubicBezTo>
                  <a:cubicBezTo>
                    <a:pt x="3124023" y="1127403"/>
                    <a:pt x="3123824" y="1127130"/>
                    <a:pt x="3123552" y="1126882"/>
                  </a:cubicBezTo>
                  <a:cubicBezTo>
                    <a:pt x="3123279" y="1126634"/>
                    <a:pt x="3122845" y="1126398"/>
                    <a:pt x="3122250" y="1126175"/>
                  </a:cubicBezTo>
                  <a:cubicBezTo>
                    <a:pt x="3121654" y="1125952"/>
                    <a:pt x="3120959" y="1125753"/>
                    <a:pt x="3120166" y="1125580"/>
                  </a:cubicBezTo>
                  <a:cubicBezTo>
                    <a:pt x="3119372" y="1125406"/>
                    <a:pt x="3118603" y="1125282"/>
                    <a:pt x="3117859" y="1125208"/>
                  </a:cubicBezTo>
                  <a:cubicBezTo>
                    <a:pt x="3117115" y="1125133"/>
                    <a:pt x="3116420" y="1125096"/>
                    <a:pt x="3115776" y="1125096"/>
                  </a:cubicBezTo>
                  <a:close/>
                  <a:moveTo>
                    <a:pt x="3035929" y="1125096"/>
                  </a:moveTo>
                  <a:cubicBezTo>
                    <a:pt x="3030671" y="1125096"/>
                    <a:pt x="3025945" y="1125964"/>
                    <a:pt x="3021753" y="1127701"/>
                  </a:cubicBezTo>
                  <a:cubicBezTo>
                    <a:pt x="3017561" y="1129437"/>
                    <a:pt x="3014002" y="1131955"/>
                    <a:pt x="3011075" y="1135254"/>
                  </a:cubicBezTo>
                  <a:cubicBezTo>
                    <a:pt x="3008148" y="1138553"/>
                    <a:pt x="3005915" y="1142571"/>
                    <a:pt x="3004378" y="1147309"/>
                  </a:cubicBezTo>
                  <a:cubicBezTo>
                    <a:pt x="3002840" y="1152046"/>
                    <a:pt x="3002071" y="1157367"/>
                    <a:pt x="3002071" y="1163271"/>
                  </a:cubicBezTo>
                  <a:cubicBezTo>
                    <a:pt x="3002071" y="1169472"/>
                    <a:pt x="3002802" y="1174879"/>
                    <a:pt x="3004266" y="1179493"/>
                  </a:cubicBezTo>
                  <a:cubicBezTo>
                    <a:pt x="3005729" y="1184107"/>
                    <a:pt x="3007950" y="1187926"/>
                    <a:pt x="3010926" y="1190953"/>
                  </a:cubicBezTo>
                  <a:cubicBezTo>
                    <a:pt x="3013903" y="1193979"/>
                    <a:pt x="3017611" y="1196236"/>
                    <a:pt x="3022051" y="1197724"/>
                  </a:cubicBezTo>
                  <a:cubicBezTo>
                    <a:pt x="3026491" y="1199213"/>
                    <a:pt x="3031663" y="1199957"/>
                    <a:pt x="3037566" y="1199957"/>
                  </a:cubicBezTo>
                  <a:cubicBezTo>
                    <a:pt x="3040841" y="1199957"/>
                    <a:pt x="3043916" y="1199746"/>
                    <a:pt x="3046794" y="1199324"/>
                  </a:cubicBezTo>
                  <a:cubicBezTo>
                    <a:pt x="3049671" y="1198903"/>
                    <a:pt x="3052226" y="1198406"/>
                    <a:pt x="3054458" y="1197836"/>
                  </a:cubicBezTo>
                  <a:cubicBezTo>
                    <a:pt x="3056691" y="1197265"/>
                    <a:pt x="3058526" y="1196683"/>
                    <a:pt x="3059965" y="1196087"/>
                  </a:cubicBezTo>
                  <a:cubicBezTo>
                    <a:pt x="3061404" y="1195492"/>
                    <a:pt x="3062284" y="1195021"/>
                    <a:pt x="3062607" y="1194673"/>
                  </a:cubicBezTo>
                  <a:cubicBezTo>
                    <a:pt x="3062929" y="1194326"/>
                    <a:pt x="3063189" y="1193966"/>
                    <a:pt x="3063388" y="1193594"/>
                  </a:cubicBezTo>
                  <a:cubicBezTo>
                    <a:pt x="3063586" y="1193222"/>
                    <a:pt x="3063735" y="1192763"/>
                    <a:pt x="3063834" y="1192218"/>
                  </a:cubicBezTo>
                  <a:cubicBezTo>
                    <a:pt x="3063934" y="1191672"/>
                    <a:pt x="3064008" y="1191015"/>
                    <a:pt x="3064058" y="1190246"/>
                  </a:cubicBezTo>
                  <a:cubicBezTo>
                    <a:pt x="3064107" y="1189477"/>
                    <a:pt x="3064132" y="1188547"/>
                    <a:pt x="3064132" y="1187455"/>
                  </a:cubicBezTo>
                  <a:cubicBezTo>
                    <a:pt x="3064132" y="1186215"/>
                    <a:pt x="3064095" y="1185186"/>
                    <a:pt x="3064021" y="1184367"/>
                  </a:cubicBezTo>
                  <a:cubicBezTo>
                    <a:pt x="3063946" y="1183548"/>
                    <a:pt x="3063809" y="1182916"/>
                    <a:pt x="3063611" y="1182469"/>
                  </a:cubicBezTo>
                  <a:cubicBezTo>
                    <a:pt x="3063413" y="1182023"/>
                    <a:pt x="3063165" y="1181713"/>
                    <a:pt x="3062867" y="1181539"/>
                  </a:cubicBezTo>
                  <a:cubicBezTo>
                    <a:pt x="3062569" y="1181366"/>
                    <a:pt x="3062197" y="1181279"/>
                    <a:pt x="3061751" y="1181279"/>
                  </a:cubicBezTo>
                  <a:cubicBezTo>
                    <a:pt x="3061007" y="1181279"/>
                    <a:pt x="3060039" y="1181514"/>
                    <a:pt x="3058849" y="1181986"/>
                  </a:cubicBezTo>
                  <a:cubicBezTo>
                    <a:pt x="3057658" y="1182457"/>
                    <a:pt x="3056157" y="1182978"/>
                    <a:pt x="3054347" y="1183548"/>
                  </a:cubicBezTo>
                  <a:cubicBezTo>
                    <a:pt x="3052536" y="1184119"/>
                    <a:pt x="3050390" y="1184640"/>
                    <a:pt x="3047910" y="1185111"/>
                  </a:cubicBezTo>
                  <a:cubicBezTo>
                    <a:pt x="3045429" y="1185582"/>
                    <a:pt x="3042552" y="1185818"/>
                    <a:pt x="3039278" y="1185818"/>
                  </a:cubicBezTo>
                  <a:cubicBezTo>
                    <a:pt x="3036053" y="1185818"/>
                    <a:pt x="3033288" y="1185396"/>
                    <a:pt x="3030981" y="1184553"/>
                  </a:cubicBezTo>
                  <a:cubicBezTo>
                    <a:pt x="3028674" y="1183710"/>
                    <a:pt x="3026789" y="1182482"/>
                    <a:pt x="3025325" y="1180870"/>
                  </a:cubicBezTo>
                  <a:cubicBezTo>
                    <a:pt x="3023862" y="1179257"/>
                    <a:pt x="3022795" y="1177298"/>
                    <a:pt x="3022125" y="1174991"/>
                  </a:cubicBezTo>
                  <a:cubicBezTo>
                    <a:pt x="3021456" y="1172684"/>
                    <a:pt x="3021121" y="1170117"/>
                    <a:pt x="3021121" y="1167289"/>
                  </a:cubicBezTo>
                  <a:lnTo>
                    <a:pt x="3061528" y="1167289"/>
                  </a:lnTo>
                  <a:cubicBezTo>
                    <a:pt x="3063314" y="1167289"/>
                    <a:pt x="3064715" y="1166743"/>
                    <a:pt x="3065732" y="1165652"/>
                  </a:cubicBezTo>
                  <a:cubicBezTo>
                    <a:pt x="3066749" y="1164560"/>
                    <a:pt x="3067258" y="1162874"/>
                    <a:pt x="3067258" y="1160592"/>
                  </a:cubicBezTo>
                  <a:lnTo>
                    <a:pt x="3067258" y="1157615"/>
                  </a:lnTo>
                  <a:cubicBezTo>
                    <a:pt x="3067258" y="1152952"/>
                    <a:pt x="3066662" y="1148636"/>
                    <a:pt x="3065472" y="1144667"/>
                  </a:cubicBezTo>
                  <a:cubicBezTo>
                    <a:pt x="3064281" y="1140698"/>
                    <a:pt x="3062421" y="1137263"/>
                    <a:pt x="3059891" y="1134361"/>
                  </a:cubicBezTo>
                  <a:cubicBezTo>
                    <a:pt x="3057360" y="1131459"/>
                    <a:pt x="3054123" y="1129189"/>
                    <a:pt x="3050180" y="1127552"/>
                  </a:cubicBezTo>
                  <a:cubicBezTo>
                    <a:pt x="3046236" y="1125915"/>
                    <a:pt x="3041485" y="1125096"/>
                    <a:pt x="3035929" y="1125096"/>
                  </a:cubicBezTo>
                  <a:close/>
                  <a:moveTo>
                    <a:pt x="2838285" y="1125096"/>
                  </a:moveTo>
                  <a:cubicBezTo>
                    <a:pt x="2832184" y="1125096"/>
                    <a:pt x="2826863" y="1126014"/>
                    <a:pt x="2822324" y="1127850"/>
                  </a:cubicBezTo>
                  <a:cubicBezTo>
                    <a:pt x="2817784" y="1129685"/>
                    <a:pt x="2814001" y="1132277"/>
                    <a:pt x="2810976" y="1135626"/>
                  </a:cubicBezTo>
                  <a:cubicBezTo>
                    <a:pt x="2807949" y="1138974"/>
                    <a:pt x="2805680" y="1142993"/>
                    <a:pt x="2804167" y="1147681"/>
                  </a:cubicBezTo>
                  <a:cubicBezTo>
                    <a:pt x="2802653" y="1152369"/>
                    <a:pt x="2801897" y="1157541"/>
                    <a:pt x="2801897" y="1163196"/>
                  </a:cubicBezTo>
                  <a:cubicBezTo>
                    <a:pt x="2801897" y="1169050"/>
                    <a:pt x="2802591" y="1174259"/>
                    <a:pt x="2803981" y="1178823"/>
                  </a:cubicBezTo>
                  <a:cubicBezTo>
                    <a:pt x="2805369" y="1183387"/>
                    <a:pt x="2807503" y="1187232"/>
                    <a:pt x="2810380" y="1190357"/>
                  </a:cubicBezTo>
                  <a:cubicBezTo>
                    <a:pt x="2813257" y="1193483"/>
                    <a:pt x="2816879" y="1195864"/>
                    <a:pt x="2821245" y="1197501"/>
                  </a:cubicBezTo>
                  <a:cubicBezTo>
                    <a:pt x="2825610" y="1199138"/>
                    <a:pt x="2830745" y="1199957"/>
                    <a:pt x="2836648" y="1199957"/>
                  </a:cubicBezTo>
                  <a:cubicBezTo>
                    <a:pt x="2842750" y="1199957"/>
                    <a:pt x="2848083" y="1199039"/>
                    <a:pt x="2852647" y="1197203"/>
                  </a:cubicBezTo>
                  <a:cubicBezTo>
                    <a:pt x="2857211" y="1195368"/>
                    <a:pt x="2861006" y="1192763"/>
                    <a:pt x="2864033" y="1189390"/>
                  </a:cubicBezTo>
                  <a:cubicBezTo>
                    <a:pt x="2867059" y="1186016"/>
                    <a:pt x="2869316" y="1181998"/>
                    <a:pt x="2870804" y="1177335"/>
                  </a:cubicBezTo>
                  <a:cubicBezTo>
                    <a:pt x="2872293" y="1172672"/>
                    <a:pt x="2873037" y="1167512"/>
                    <a:pt x="2873037" y="1161857"/>
                  </a:cubicBezTo>
                  <a:cubicBezTo>
                    <a:pt x="2873037" y="1155953"/>
                    <a:pt x="2872342" y="1150719"/>
                    <a:pt x="2870953" y="1146155"/>
                  </a:cubicBezTo>
                  <a:cubicBezTo>
                    <a:pt x="2869564" y="1141591"/>
                    <a:pt x="2867443" y="1137747"/>
                    <a:pt x="2864591" y="1134621"/>
                  </a:cubicBezTo>
                  <a:cubicBezTo>
                    <a:pt x="2861738" y="1131496"/>
                    <a:pt x="2858129" y="1129127"/>
                    <a:pt x="2853764" y="1127515"/>
                  </a:cubicBezTo>
                  <a:cubicBezTo>
                    <a:pt x="2849398" y="1125902"/>
                    <a:pt x="2844239" y="1125096"/>
                    <a:pt x="2838285" y="1125096"/>
                  </a:cubicBezTo>
                  <a:close/>
                  <a:moveTo>
                    <a:pt x="2714460" y="1125096"/>
                  </a:moveTo>
                  <a:cubicBezTo>
                    <a:pt x="2708359" y="1125096"/>
                    <a:pt x="2703038" y="1126014"/>
                    <a:pt x="2698499" y="1127850"/>
                  </a:cubicBezTo>
                  <a:cubicBezTo>
                    <a:pt x="2693959" y="1129685"/>
                    <a:pt x="2690176" y="1132277"/>
                    <a:pt x="2687151" y="1135626"/>
                  </a:cubicBezTo>
                  <a:cubicBezTo>
                    <a:pt x="2684124" y="1138974"/>
                    <a:pt x="2681855" y="1142993"/>
                    <a:pt x="2680342" y="1147681"/>
                  </a:cubicBezTo>
                  <a:cubicBezTo>
                    <a:pt x="2678828" y="1152369"/>
                    <a:pt x="2678072" y="1157541"/>
                    <a:pt x="2678072" y="1163196"/>
                  </a:cubicBezTo>
                  <a:cubicBezTo>
                    <a:pt x="2678072" y="1169050"/>
                    <a:pt x="2678766" y="1174259"/>
                    <a:pt x="2680156" y="1178823"/>
                  </a:cubicBezTo>
                  <a:cubicBezTo>
                    <a:pt x="2681544" y="1183387"/>
                    <a:pt x="2683678" y="1187232"/>
                    <a:pt x="2686555" y="1190357"/>
                  </a:cubicBezTo>
                  <a:cubicBezTo>
                    <a:pt x="2689432" y="1193483"/>
                    <a:pt x="2693054" y="1195864"/>
                    <a:pt x="2697420" y="1197501"/>
                  </a:cubicBezTo>
                  <a:cubicBezTo>
                    <a:pt x="2701785" y="1199138"/>
                    <a:pt x="2706920" y="1199957"/>
                    <a:pt x="2712823" y="1199957"/>
                  </a:cubicBezTo>
                  <a:cubicBezTo>
                    <a:pt x="2718925" y="1199957"/>
                    <a:pt x="2724258" y="1199039"/>
                    <a:pt x="2728822" y="1197203"/>
                  </a:cubicBezTo>
                  <a:cubicBezTo>
                    <a:pt x="2733386" y="1195368"/>
                    <a:pt x="2737181" y="1192763"/>
                    <a:pt x="2740208" y="1189390"/>
                  </a:cubicBezTo>
                  <a:cubicBezTo>
                    <a:pt x="2743234" y="1186016"/>
                    <a:pt x="2745491" y="1181998"/>
                    <a:pt x="2746979" y="1177335"/>
                  </a:cubicBezTo>
                  <a:cubicBezTo>
                    <a:pt x="2748468" y="1172672"/>
                    <a:pt x="2749212" y="1167512"/>
                    <a:pt x="2749212" y="1161857"/>
                  </a:cubicBezTo>
                  <a:cubicBezTo>
                    <a:pt x="2749212" y="1155953"/>
                    <a:pt x="2748517" y="1150719"/>
                    <a:pt x="2747128" y="1146155"/>
                  </a:cubicBezTo>
                  <a:cubicBezTo>
                    <a:pt x="2745739" y="1141591"/>
                    <a:pt x="2743618" y="1137747"/>
                    <a:pt x="2740766" y="1134621"/>
                  </a:cubicBezTo>
                  <a:cubicBezTo>
                    <a:pt x="2737913" y="1131496"/>
                    <a:pt x="2734304" y="1129127"/>
                    <a:pt x="2729939" y="1127515"/>
                  </a:cubicBezTo>
                  <a:cubicBezTo>
                    <a:pt x="2725573" y="1125902"/>
                    <a:pt x="2720414" y="1125096"/>
                    <a:pt x="2714460" y="1125096"/>
                  </a:cubicBezTo>
                  <a:close/>
                  <a:moveTo>
                    <a:pt x="2635433" y="1125096"/>
                  </a:moveTo>
                  <a:cubicBezTo>
                    <a:pt x="2631315" y="1125096"/>
                    <a:pt x="2627359" y="1126088"/>
                    <a:pt x="2623564" y="1128073"/>
                  </a:cubicBezTo>
                  <a:cubicBezTo>
                    <a:pt x="2619769" y="1130057"/>
                    <a:pt x="2616035" y="1133034"/>
                    <a:pt x="2612364" y="1137002"/>
                  </a:cubicBezTo>
                  <a:lnTo>
                    <a:pt x="2612364" y="1129338"/>
                  </a:lnTo>
                  <a:cubicBezTo>
                    <a:pt x="2612364" y="1128842"/>
                    <a:pt x="2612240" y="1128408"/>
                    <a:pt x="2611992" y="1128036"/>
                  </a:cubicBezTo>
                  <a:cubicBezTo>
                    <a:pt x="2611744" y="1127663"/>
                    <a:pt x="2611335" y="1127353"/>
                    <a:pt x="2610764" y="1127105"/>
                  </a:cubicBezTo>
                  <a:cubicBezTo>
                    <a:pt x="2610194" y="1126857"/>
                    <a:pt x="2609388" y="1126671"/>
                    <a:pt x="2608346" y="1126547"/>
                  </a:cubicBezTo>
                  <a:cubicBezTo>
                    <a:pt x="2607304" y="1126423"/>
                    <a:pt x="2605989" y="1126361"/>
                    <a:pt x="2604402" y="1126361"/>
                  </a:cubicBezTo>
                  <a:cubicBezTo>
                    <a:pt x="2602864" y="1126361"/>
                    <a:pt x="2601587" y="1126423"/>
                    <a:pt x="2600570" y="1126547"/>
                  </a:cubicBezTo>
                  <a:cubicBezTo>
                    <a:pt x="2599553" y="1126671"/>
                    <a:pt x="2598722" y="1126857"/>
                    <a:pt x="2598077" y="1127105"/>
                  </a:cubicBezTo>
                  <a:cubicBezTo>
                    <a:pt x="2597432" y="1127353"/>
                    <a:pt x="2596985" y="1127663"/>
                    <a:pt x="2596737" y="1128036"/>
                  </a:cubicBezTo>
                  <a:cubicBezTo>
                    <a:pt x="2596489" y="1128408"/>
                    <a:pt x="2596365" y="1128842"/>
                    <a:pt x="2596365" y="1129338"/>
                  </a:cubicBezTo>
                  <a:lnTo>
                    <a:pt x="2596365" y="1195715"/>
                  </a:lnTo>
                  <a:cubicBezTo>
                    <a:pt x="2596365" y="1196211"/>
                    <a:pt x="2596514" y="1196645"/>
                    <a:pt x="2596812" y="1197017"/>
                  </a:cubicBezTo>
                  <a:cubicBezTo>
                    <a:pt x="2597109" y="1197389"/>
                    <a:pt x="2597618" y="1197699"/>
                    <a:pt x="2598337" y="1197948"/>
                  </a:cubicBezTo>
                  <a:cubicBezTo>
                    <a:pt x="2599056" y="1198196"/>
                    <a:pt x="2600012" y="1198382"/>
                    <a:pt x="2601202" y="1198506"/>
                  </a:cubicBezTo>
                  <a:cubicBezTo>
                    <a:pt x="2602393" y="1198630"/>
                    <a:pt x="2603906" y="1198692"/>
                    <a:pt x="2605742" y="1198692"/>
                  </a:cubicBezTo>
                  <a:cubicBezTo>
                    <a:pt x="2607577" y="1198692"/>
                    <a:pt x="2609090" y="1198630"/>
                    <a:pt x="2610281" y="1198506"/>
                  </a:cubicBezTo>
                  <a:cubicBezTo>
                    <a:pt x="2611471" y="1198382"/>
                    <a:pt x="2612426" y="1198196"/>
                    <a:pt x="2613146" y="1197948"/>
                  </a:cubicBezTo>
                  <a:cubicBezTo>
                    <a:pt x="2613865" y="1197699"/>
                    <a:pt x="2614374" y="1197389"/>
                    <a:pt x="2614671" y="1197017"/>
                  </a:cubicBezTo>
                  <a:cubicBezTo>
                    <a:pt x="2614969" y="1196645"/>
                    <a:pt x="2615118" y="1196211"/>
                    <a:pt x="2615118" y="1195715"/>
                  </a:cubicBezTo>
                  <a:lnTo>
                    <a:pt x="2615118" y="1151588"/>
                  </a:lnTo>
                  <a:cubicBezTo>
                    <a:pt x="2617747" y="1148264"/>
                    <a:pt x="2620277" y="1145734"/>
                    <a:pt x="2622708" y="1143997"/>
                  </a:cubicBezTo>
                  <a:cubicBezTo>
                    <a:pt x="2625139" y="1142261"/>
                    <a:pt x="2627545" y="1141393"/>
                    <a:pt x="2629926" y="1141393"/>
                  </a:cubicBezTo>
                  <a:cubicBezTo>
                    <a:pt x="2631811" y="1141393"/>
                    <a:pt x="2633461" y="1141753"/>
                    <a:pt x="2634875" y="1142472"/>
                  </a:cubicBezTo>
                  <a:cubicBezTo>
                    <a:pt x="2636288" y="1143191"/>
                    <a:pt x="2637442" y="1144208"/>
                    <a:pt x="2638335" y="1145523"/>
                  </a:cubicBezTo>
                  <a:cubicBezTo>
                    <a:pt x="2639228" y="1146837"/>
                    <a:pt x="2639910" y="1148413"/>
                    <a:pt x="2640381" y="1150248"/>
                  </a:cubicBezTo>
                  <a:cubicBezTo>
                    <a:pt x="2640852" y="1152084"/>
                    <a:pt x="2641088" y="1154614"/>
                    <a:pt x="2641088" y="1157838"/>
                  </a:cubicBezTo>
                  <a:lnTo>
                    <a:pt x="2641088" y="1195715"/>
                  </a:lnTo>
                  <a:cubicBezTo>
                    <a:pt x="2641088" y="1196211"/>
                    <a:pt x="2641237" y="1196645"/>
                    <a:pt x="2641535" y="1197017"/>
                  </a:cubicBezTo>
                  <a:cubicBezTo>
                    <a:pt x="2641832" y="1197389"/>
                    <a:pt x="2642328" y="1197699"/>
                    <a:pt x="2643023" y="1197948"/>
                  </a:cubicBezTo>
                  <a:cubicBezTo>
                    <a:pt x="2643717" y="1198196"/>
                    <a:pt x="2644672" y="1198382"/>
                    <a:pt x="2645888" y="1198506"/>
                  </a:cubicBezTo>
                  <a:cubicBezTo>
                    <a:pt x="2647103" y="1198630"/>
                    <a:pt x="2648629" y="1198692"/>
                    <a:pt x="2650464" y="1198692"/>
                  </a:cubicBezTo>
                  <a:cubicBezTo>
                    <a:pt x="2652250" y="1198692"/>
                    <a:pt x="2653751" y="1198630"/>
                    <a:pt x="2654966" y="1198506"/>
                  </a:cubicBezTo>
                  <a:cubicBezTo>
                    <a:pt x="2656182" y="1198382"/>
                    <a:pt x="2657137" y="1198196"/>
                    <a:pt x="2657831" y="1197948"/>
                  </a:cubicBezTo>
                  <a:cubicBezTo>
                    <a:pt x="2658526" y="1197699"/>
                    <a:pt x="2659022" y="1197389"/>
                    <a:pt x="2659320" y="1197017"/>
                  </a:cubicBezTo>
                  <a:cubicBezTo>
                    <a:pt x="2659617" y="1196645"/>
                    <a:pt x="2659766" y="1196211"/>
                    <a:pt x="2659766" y="1195715"/>
                  </a:cubicBezTo>
                  <a:lnTo>
                    <a:pt x="2659766" y="1154713"/>
                  </a:lnTo>
                  <a:cubicBezTo>
                    <a:pt x="2659766" y="1149901"/>
                    <a:pt x="2659344" y="1145783"/>
                    <a:pt x="2658501" y="1142360"/>
                  </a:cubicBezTo>
                  <a:cubicBezTo>
                    <a:pt x="2657658" y="1138937"/>
                    <a:pt x="2656281" y="1135948"/>
                    <a:pt x="2654371" y="1133393"/>
                  </a:cubicBezTo>
                  <a:cubicBezTo>
                    <a:pt x="2652461" y="1130838"/>
                    <a:pt x="2649956" y="1128817"/>
                    <a:pt x="2646855" y="1127329"/>
                  </a:cubicBezTo>
                  <a:cubicBezTo>
                    <a:pt x="2643755" y="1125840"/>
                    <a:pt x="2639947" y="1125096"/>
                    <a:pt x="2635433" y="1125096"/>
                  </a:cubicBezTo>
                  <a:close/>
                  <a:moveTo>
                    <a:pt x="2473954" y="1125096"/>
                  </a:moveTo>
                  <a:cubicBezTo>
                    <a:pt x="2468696" y="1125096"/>
                    <a:pt x="2463970" y="1125964"/>
                    <a:pt x="2459778" y="1127701"/>
                  </a:cubicBezTo>
                  <a:cubicBezTo>
                    <a:pt x="2455586" y="1129437"/>
                    <a:pt x="2452027" y="1131955"/>
                    <a:pt x="2449100" y="1135254"/>
                  </a:cubicBezTo>
                  <a:cubicBezTo>
                    <a:pt x="2446173" y="1138553"/>
                    <a:pt x="2443940" y="1142571"/>
                    <a:pt x="2442403" y="1147309"/>
                  </a:cubicBezTo>
                  <a:cubicBezTo>
                    <a:pt x="2440865" y="1152046"/>
                    <a:pt x="2440096" y="1157367"/>
                    <a:pt x="2440096" y="1163271"/>
                  </a:cubicBezTo>
                  <a:cubicBezTo>
                    <a:pt x="2440096" y="1169472"/>
                    <a:pt x="2440827" y="1174879"/>
                    <a:pt x="2442291" y="1179493"/>
                  </a:cubicBezTo>
                  <a:cubicBezTo>
                    <a:pt x="2443754" y="1184107"/>
                    <a:pt x="2445975" y="1187926"/>
                    <a:pt x="2448951" y="1190953"/>
                  </a:cubicBezTo>
                  <a:cubicBezTo>
                    <a:pt x="2451928" y="1193979"/>
                    <a:pt x="2455636" y="1196236"/>
                    <a:pt x="2460076" y="1197724"/>
                  </a:cubicBezTo>
                  <a:cubicBezTo>
                    <a:pt x="2464516" y="1199213"/>
                    <a:pt x="2469688" y="1199957"/>
                    <a:pt x="2475591" y="1199957"/>
                  </a:cubicBezTo>
                  <a:cubicBezTo>
                    <a:pt x="2478866" y="1199957"/>
                    <a:pt x="2481941" y="1199746"/>
                    <a:pt x="2484819" y="1199324"/>
                  </a:cubicBezTo>
                  <a:cubicBezTo>
                    <a:pt x="2487696" y="1198903"/>
                    <a:pt x="2490251" y="1198406"/>
                    <a:pt x="2492483" y="1197836"/>
                  </a:cubicBezTo>
                  <a:cubicBezTo>
                    <a:pt x="2494716" y="1197265"/>
                    <a:pt x="2496551" y="1196683"/>
                    <a:pt x="2497990" y="1196087"/>
                  </a:cubicBezTo>
                  <a:cubicBezTo>
                    <a:pt x="2499429" y="1195492"/>
                    <a:pt x="2500309" y="1195021"/>
                    <a:pt x="2500632" y="1194673"/>
                  </a:cubicBezTo>
                  <a:cubicBezTo>
                    <a:pt x="2500954" y="1194326"/>
                    <a:pt x="2501214" y="1193966"/>
                    <a:pt x="2501413" y="1193594"/>
                  </a:cubicBezTo>
                  <a:cubicBezTo>
                    <a:pt x="2501611" y="1193222"/>
                    <a:pt x="2501760" y="1192763"/>
                    <a:pt x="2501859" y="1192218"/>
                  </a:cubicBezTo>
                  <a:cubicBezTo>
                    <a:pt x="2501959" y="1191672"/>
                    <a:pt x="2502033" y="1191015"/>
                    <a:pt x="2502083" y="1190246"/>
                  </a:cubicBezTo>
                  <a:cubicBezTo>
                    <a:pt x="2502132" y="1189477"/>
                    <a:pt x="2502157" y="1188547"/>
                    <a:pt x="2502157" y="1187455"/>
                  </a:cubicBezTo>
                  <a:cubicBezTo>
                    <a:pt x="2502157" y="1186215"/>
                    <a:pt x="2502120" y="1185186"/>
                    <a:pt x="2502046" y="1184367"/>
                  </a:cubicBezTo>
                  <a:cubicBezTo>
                    <a:pt x="2501971" y="1183548"/>
                    <a:pt x="2501834" y="1182916"/>
                    <a:pt x="2501636" y="1182469"/>
                  </a:cubicBezTo>
                  <a:cubicBezTo>
                    <a:pt x="2501438" y="1182023"/>
                    <a:pt x="2501190" y="1181713"/>
                    <a:pt x="2500892" y="1181539"/>
                  </a:cubicBezTo>
                  <a:cubicBezTo>
                    <a:pt x="2500594" y="1181366"/>
                    <a:pt x="2500222" y="1181279"/>
                    <a:pt x="2499776" y="1181279"/>
                  </a:cubicBezTo>
                  <a:cubicBezTo>
                    <a:pt x="2499032" y="1181279"/>
                    <a:pt x="2498064" y="1181514"/>
                    <a:pt x="2496874" y="1181986"/>
                  </a:cubicBezTo>
                  <a:cubicBezTo>
                    <a:pt x="2495683" y="1182457"/>
                    <a:pt x="2494182" y="1182978"/>
                    <a:pt x="2492372" y="1183548"/>
                  </a:cubicBezTo>
                  <a:cubicBezTo>
                    <a:pt x="2490561" y="1184119"/>
                    <a:pt x="2488415" y="1184640"/>
                    <a:pt x="2485935" y="1185111"/>
                  </a:cubicBezTo>
                  <a:cubicBezTo>
                    <a:pt x="2483454" y="1185582"/>
                    <a:pt x="2480577" y="1185818"/>
                    <a:pt x="2477303" y="1185818"/>
                  </a:cubicBezTo>
                  <a:cubicBezTo>
                    <a:pt x="2474078" y="1185818"/>
                    <a:pt x="2471313" y="1185396"/>
                    <a:pt x="2469006" y="1184553"/>
                  </a:cubicBezTo>
                  <a:cubicBezTo>
                    <a:pt x="2466699" y="1183710"/>
                    <a:pt x="2464814" y="1182482"/>
                    <a:pt x="2463350" y="1180870"/>
                  </a:cubicBezTo>
                  <a:cubicBezTo>
                    <a:pt x="2461887" y="1179257"/>
                    <a:pt x="2460820" y="1177298"/>
                    <a:pt x="2460150" y="1174991"/>
                  </a:cubicBezTo>
                  <a:cubicBezTo>
                    <a:pt x="2459481" y="1172684"/>
                    <a:pt x="2459146" y="1170117"/>
                    <a:pt x="2459146" y="1167289"/>
                  </a:cubicBezTo>
                  <a:lnTo>
                    <a:pt x="2499553" y="1167289"/>
                  </a:lnTo>
                  <a:cubicBezTo>
                    <a:pt x="2501339" y="1167289"/>
                    <a:pt x="2502740" y="1166743"/>
                    <a:pt x="2503757" y="1165652"/>
                  </a:cubicBezTo>
                  <a:cubicBezTo>
                    <a:pt x="2504774" y="1164560"/>
                    <a:pt x="2505283" y="1162874"/>
                    <a:pt x="2505283" y="1160592"/>
                  </a:cubicBezTo>
                  <a:lnTo>
                    <a:pt x="2505283" y="1157615"/>
                  </a:lnTo>
                  <a:cubicBezTo>
                    <a:pt x="2505283" y="1152952"/>
                    <a:pt x="2504687" y="1148636"/>
                    <a:pt x="2503497" y="1144667"/>
                  </a:cubicBezTo>
                  <a:cubicBezTo>
                    <a:pt x="2502306" y="1140698"/>
                    <a:pt x="2500446" y="1137263"/>
                    <a:pt x="2497916" y="1134361"/>
                  </a:cubicBezTo>
                  <a:cubicBezTo>
                    <a:pt x="2495385" y="1131459"/>
                    <a:pt x="2492148" y="1129189"/>
                    <a:pt x="2488205" y="1127552"/>
                  </a:cubicBezTo>
                  <a:cubicBezTo>
                    <a:pt x="2484261" y="1125915"/>
                    <a:pt x="2479510" y="1125096"/>
                    <a:pt x="2473954" y="1125096"/>
                  </a:cubicBezTo>
                  <a:close/>
                  <a:moveTo>
                    <a:pt x="2299751" y="1125096"/>
                  </a:moveTo>
                  <a:cubicBezTo>
                    <a:pt x="2296824" y="1125096"/>
                    <a:pt x="2293984" y="1125332"/>
                    <a:pt x="2291230" y="1125803"/>
                  </a:cubicBezTo>
                  <a:cubicBezTo>
                    <a:pt x="2288477" y="1126274"/>
                    <a:pt x="2285935" y="1126882"/>
                    <a:pt x="2283603" y="1127626"/>
                  </a:cubicBezTo>
                  <a:cubicBezTo>
                    <a:pt x="2281271" y="1128370"/>
                    <a:pt x="2279237" y="1129177"/>
                    <a:pt x="2277501" y="1130045"/>
                  </a:cubicBezTo>
                  <a:cubicBezTo>
                    <a:pt x="2275765" y="1130913"/>
                    <a:pt x="2274549" y="1131707"/>
                    <a:pt x="2273855" y="1132426"/>
                  </a:cubicBezTo>
                  <a:cubicBezTo>
                    <a:pt x="2273160" y="1133145"/>
                    <a:pt x="2272689" y="1133951"/>
                    <a:pt x="2272441" y="1134844"/>
                  </a:cubicBezTo>
                  <a:cubicBezTo>
                    <a:pt x="2272193" y="1135737"/>
                    <a:pt x="2272069" y="1136953"/>
                    <a:pt x="2272069" y="1138491"/>
                  </a:cubicBezTo>
                  <a:cubicBezTo>
                    <a:pt x="2272069" y="1139632"/>
                    <a:pt x="2272143" y="1140674"/>
                    <a:pt x="2272292" y="1141616"/>
                  </a:cubicBezTo>
                  <a:cubicBezTo>
                    <a:pt x="2272441" y="1142559"/>
                    <a:pt x="2272652" y="1143352"/>
                    <a:pt x="2272925" y="1143997"/>
                  </a:cubicBezTo>
                  <a:cubicBezTo>
                    <a:pt x="2273197" y="1144642"/>
                    <a:pt x="2273545" y="1145138"/>
                    <a:pt x="2273966" y="1145486"/>
                  </a:cubicBezTo>
                  <a:cubicBezTo>
                    <a:pt x="2274388" y="1145833"/>
                    <a:pt x="2274872" y="1146007"/>
                    <a:pt x="2275418" y="1146007"/>
                  </a:cubicBezTo>
                  <a:cubicBezTo>
                    <a:pt x="2276211" y="1146007"/>
                    <a:pt x="2277241" y="1145659"/>
                    <a:pt x="2278506" y="1144965"/>
                  </a:cubicBezTo>
                  <a:cubicBezTo>
                    <a:pt x="2279771" y="1144270"/>
                    <a:pt x="2281346" y="1143501"/>
                    <a:pt x="2283231" y="1142658"/>
                  </a:cubicBezTo>
                  <a:cubicBezTo>
                    <a:pt x="2285116" y="1141815"/>
                    <a:pt x="2287287" y="1141046"/>
                    <a:pt x="2289742" y="1140351"/>
                  </a:cubicBezTo>
                  <a:cubicBezTo>
                    <a:pt x="2292198" y="1139656"/>
                    <a:pt x="2294988" y="1139309"/>
                    <a:pt x="2298114" y="1139309"/>
                  </a:cubicBezTo>
                  <a:cubicBezTo>
                    <a:pt x="2300495" y="1139309"/>
                    <a:pt x="2302492" y="1139557"/>
                    <a:pt x="2304104" y="1140053"/>
                  </a:cubicBezTo>
                  <a:cubicBezTo>
                    <a:pt x="2305716" y="1140549"/>
                    <a:pt x="2307006" y="1141318"/>
                    <a:pt x="2307974" y="1142360"/>
                  </a:cubicBezTo>
                  <a:cubicBezTo>
                    <a:pt x="2308941" y="1143402"/>
                    <a:pt x="2309636" y="1144704"/>
                    <a:pt x="2310057" y="1146267"/>
                  </a:cubicBezTo>
                  <a:cubicBezTo>
                    <a:pt x="2310479" y="1147830"/>
                    <a:pt x="2310690" y="1149653"/>
                    <a:pt x="2310690" y="1151736"/>
                  </a:cubicBezTo>
                  <a:lnTo>
                    <a:pt x="2310690" y="1155755"/>
                  </a:lnTo>
                  <a:lnTo>
                    <a:pt x="2304216" y="1155755"/>
                  </a:lnTo>
                  <a:cubicBezTo>
                    <a:pt x="2298312" y="1155755"/>
                    <a:pt x="2293128" y="1156201"/>
                    <a:pt x="2288663" y="1157094"/>
                  </a:cubicBezTo>
                  <a:cubicBezTo>
                    <a:pt x="2284198" y="1157987"/>
                    <a:pt x="2280465" y="1159364"/>
                    <a:pt x="2277464" y="1161224"/>
                  </a:cubicBezTo>
                  <a:cubicBezTo>
                    <a:pt x="2274462" y="1163085"/>
                    <a:pt x="2272205" y="1165441"/>
                    <a:pt x="2270692" y="1168294"/>
                  </a:cubicBezTo>
                  <a:cubicBezTo>
                    <a:pt x="2269179" y="1171146"/>
                    <a:pt x="2268423" y="1174507"/>
                    <a:pt x="2268423" y="1178377"/>
                  </a:cubicBezTo>
                  <a:cubicBezTo>
                    <a:pt x="2268423" y="1181949"/>
                    <a:pt x="2269018" y="1185074"/>
                    <a:pt x="2270209" y="1187753"/>
                  </a:cubicBezTo>
                  <a:cubicBezTo>
                    <a:pt x="2271399" y="1190432"/>
                    <a:pt x="2273073" y="1192677"/>
                    <a:pt x="2275231" y="1194487"/>
                  </a:cubicBezTo>
                  <a:cubicBezTo>
                    <a:pt x="2277389" y="1196298"/>
                    <a:pt x="2279944" y="1197662"/>
                    <a:pt x="2282896" y="1198580"/>
                  </a:cubicBezTo>
                  <a:cubicBezTo>
                    <a:pt x="2285848" y="1199498"/>
                    <a:pt x="2289085" y="1199957"/>
                    <a:pt x="2292607" y="1199957"/>
                  </a:cubicBezTo>
                  <a:cubicBezTo>
                    <a:pt x="2296874" y="1199957"/>
                    <a:pt x="2300755" y="1199138"/>
                    <a:pt x="2304253" y="1197501"/>
                  </a:cubicBezTo>
                  <a:cubicBezTo>
                    <a:pt x="2307750" y="1195864"/>
                    <a:pt x="2310863" y="1193582"/>
                    <a:pt x="2313592" y="1190655"/>
                  </a:cubicBezTo>
                  <a:lnTo>
                    <a:pt x="2313592" y="1195938"/>
                  </a:lnTo>
                  <a:cubicBezTo>
                    <a:pt x="2313592" y="1196633"/>
                    <a:pt x="2313803" y="1197179"/>
                    <a:pt x="2314224" y="1197575"/>
                  </a:cubicBezTo>
                  <a:cubicBezTo>
                    <a:pt x="2314646" y="1197972"/>
                    <a:pt x="2315366" y="1198258"/>
                    <a:pt x="2316382" y="1198431"/>
                  </a:cubicBezTo>
                  <a:cubicBezTo>
                    <a:pt x="2317399" y="1198605"/>
                    <a:pt x="2319024" y="1198692"/>
                    <a:pt x="2321257" y="1198692"/>
                  </a:cubicBezTo>
                  <a:cubicBezTo>
                    <a:pt x="2323340" y="1198692"/>
                    <a:pt x="2324915" y="1198605"/>
                    <a:pt x="2325982" y="1198431"/>
                  </a:cubicBezTo>
                  <a:cubicBezTo>
                    <a:pt x="2327049" y="1198258"/>
                    <a:pt x="2327830" y="1197972"/>
                    <a:pt x="2328326" y="1197575"/>
                  </a:cubicBezTo>
                  <a:cubicBezTo>
                    <a:pt x="2328822" y="1197179"/>
                    <a:pt x="2329070" y="1196633"/>
                    <a:pt x="2329070" y="1195938"/>
                  </a:cubicBezTo>
                  <a:lnTo>
                    <a:pt x="2329070" y="1151290"/>
                  </a:lnTo>
                  <a:cubicBezTo>
                    <a:pt x="2329070" y="1146726"/>
                    <a:pt x="2328524" y="1142782"/>
                    <a:pt x="2327433" y="1139458"/>
                  </a:cubicBezTo>
                  <a:cubicBezTo>
                    <a:pt x="2326342" y="1136134"/>
                    <a:pt x="2324605" y="1133418"/>
                    <a:pt x="2322224" y="1131310"/>
                  </a:cubicBezTo>
                  <a:cubicBezTo>
                    <a:pt x="2319843" y="1129201"/>
                    <a:pt x="2316804" y="1127639"/>
                    <a:pt x="2313108" y="1126622"/>
                  </a:cubicBezTo>
                  <a:cubicBezTo>
                    <a:pt x="2309412" y="1125605"/>
                    <a:pt x="2304960" y="1125096"/>
                    <a:pt x="2299751" y="1125096"/>
                  </a:cubicBezTo>
                  <a:close/>
                  <a:moveTo>
                    <a:pt x="1978654" y="1125096"/>
                  </a:moveTo>
                  <a:cubicBezTo>
                    <a:pt x="1973396" y="1125096"/>
                    <a:pt x="1968670" y="1125964"/>
                    <a:pt x="1964478" y="1127701"/>
                  </a:cubicBezTo>
                  <a:cubicBezTo>
                    <a:pt x="1960286" y="1129437"/>
                    <a:pt x="1956727" y="1131955"/>
                    <a:pt x="1953800" y="1135254"/>
                  </a:cubicBezTo>
                  <a:cubicBezTo>
                    <a:pt x="1950873" y="1138553"/>
                    <a:pt x="1948641" y="1142571"/>
                    <a:pt x="1947103" y="1147309"/>
                  </a:cubicBezTo>
                  <a:cubicBezTo>
                    <a:pt x="1945565" y="1152046"/>
                    <a:pt x="1944796" y="1157367"/>
                    <a:pt x="1944796" y="1163271"/>
                  </a:cubicBezTo>
                  <a:cubicBezTo>
                    <a:pt x="1944796" y="1169472"/>
                    <a:pt x="1945528" y="1174879"/>
                    <a:pt x="1946991" y="1179493"/>
                  </a:cubicBezTo>
                  <a:cubicBezTo>
                    <a:pt x="1948455" y="1184107"/>
                    <a:pt x="1950675" y="1187926"/>
                    <a:pt x="1953651" y="1190953"/>
                  </a:cubicBezTo>
                  <a:cubicBezTo>
                    <a:pt x="1956628" y="1193979"/>
                    <a:pt x="1960336" y="1196236"/>
                    <a:pt x="1964776" y="1197724"/>
                  </a:cubicBezTo>
                  <a:cubicBezTo>
                    <a:pt x="1969216" y="1199213"/>
                    <a:pt x="1974388" y="1199957"/>
                    <a:pt x="1980291" y="1199957"/>
                  </a:cubicBezTo>
                  <a:cubicBezTo>
                    <a:pt x="1983566" y="1199957"/>
                    <a:pt x="1986641" y="1199746"/>
                    <a:pt x="1989519" y="1199324"/>
                  </a:cubicBezTo>
                  <a:cubicBezTo>
                    <a:pt x="1992396" y="1198903"/>
                    <a:pt x="1994951" y="1198406"/>
                    <a:pt x="1997183" y="1197836"/>
                  </a:cubicBezTo>
                  <a:cubicBezTo>
                    <a:pt x="1999416" y="1197265"/>
                    <a:pt x="2001251" y="1196683"/>
                    <a:pt x="2002690" y="1196087"/>
                  </a:cubicBezTo>
                  <a:cubicBezTo>
                    <a:pt x="2004129" y="1195492"/>
                    <a:pt x="2005009" y="1195021"/>
                    <a:pt x="2005332" y="1194673"/>
                  </a:cubicBezTo>
                  <a:cubicBezTo>
                    <a:pt x="2005654" y="1194326"/>
                    <a:pt x="2005915" y="1193966"/>
                    <a:pt x="2006113" y="1193594"/>
                  </a:cubicBezTo>
                  <a:cubicBezTo>
                    <a:pt x="2006312" y="1193222"/>
                    <a:pt x="2006460" y="1192763"/>
                    <a:pt x="2006560" y="1192218"/>
                  </a:cubicBezTo>
                  <a:cubicBezTo>
                    <a:pt x="2006659" y="1191672"/>
                    <a:pt x="2006733" y="1191015"/>
                    <a:pt x="2006783" y="1190246"/>
                  </a:cubicBezTo>
                  <a:cubicBezTo>
                    <a:pt x="2006833" y="1189477"/>
                    <a:pt x="2006857" y="1188547"/>
                    <a:pt x="2006857" y="1187455"/>
                  </a:cubicBezTo>
                  <a:cubicBezTo>
                    <a:pt x="2006857" y="1186215"/>
                    <a:pt x="2006820" y="1185186"/>
                    <a:pt x="2006746" y="1184367"/>
                  </a:cubicBezTo>
                  <a:cubicBezTo>
                    <a:pt x="2006671" y="1183548"/>
                    <a:pt x="2006535" y="1182916"/>
                    <a:pt x="2006336" y="1182469"/>
                  </a:cubicBezTo>
                  <a:cubicBezTo>
                    <a:pt x="2006138" y="1182023"/>
                    <a:pt x="2005890" y="1181713"/>
                    <a:pt x="2005592" y="1181539"/>
                  </a:cubicBezTo>
                  <a:cubicBezTo>
                    <a:pt x="2005295" y="1181366"/>
                    <a:pt x="2004922" y="1181279"/>
                    <a:pt x="2004476" y="1181279"/>
                  </a:cubicBezTo>
                  <a:cubicBezTo>
                    <a:pt x="2003732" y="1181279"/>
                    <a:pt x="2002764" y="1181514"/>
                    <a:pt x="2001574" y="1181986"/>
                  </a:cubicBezTo>
                  <a:cubicBezTo>
                    <a:pt x="2000383" y="1182457"/>
                    <a:pt x="1998882" y="1182978"/>
                    <a:pt x="1997072" y="1183548"/>
                  </a:cubicBezTo>
                  <a:cubicBezTo>
                    <a:pt x="1995261" y="1184119"/>
                    <a:pt x="1993115" y="1184640"/>
                    <a:pt x="1990635" y="1185111"/>
                  </a:cubicBezTo>
                  <a:cubicBezTo>
                    <a:pt x="1988155" y="1185582"/>
                    <a:pt x="1985277" y="1185818"/>
                    <a:pt x="1982003" y="1185818"/>
                  </a:cubicBezTo>
                  <a:cubicBezTo>
                    <a:pt x="1978778" y="1185818"/>
                    <a:pt x="1976013" y="1185396"/>
                    <a:pt x="1973706" y="1184553"/>
                  </a:cubicBezTo>
                  <a:cubicBezTo>
                    <a:pt x="1971399" y="1183710"/>
                    <a:pt x="1969514" y="1182482"/>
                    <a:pt x="1968050" y="1180870"/>
                  </a:cubicBezTo>
                  <a:cubicBezTo>
                    <a:pt x="1966587" y="1179257"/>
                    <a:pt x="1965520" y="1177298"/>
                    <a:pt x="1964850" y="1174991"/>
                  </a:cubicBezTo>
                  <a:cubicBezTo>
                    <a:pt x="1964181" y="1172684"/>
                    <a:pt x="1963846" y="1170117"/>
                    <a:pt x="1963846" y="1167289"/>
                  </a:cubicBezTo>
                  <a:lnTo>
                    <a:pt x="2004253" y="1167289"/>
                  </a:lnTo>
                  <a:cubicBezTo>
                    <a:pt x="2006039" y="1167289"/>
                    <a:pt x="2007440" y="1166743"/>
                    <a:pt x="2008457" y="1165652"/>
                  </a:cubicBezTo>
                  <a:cubicBezTo>
                    <a:pt x="2009474" y="1164560"/>
                    <a:pt x="2009983" y="1162874"/>
                    <a:pt x="2009983" y="1160592"/>
                  </a:cubicBezTo>
                  <a:lnTo>
                    <a:pt x="2009983" y="1157615"/>
                  </a:lnTo>
                  <a:cubicBezTo>
                    <a:pt x="2009983" y="1152952"/>
                    <a:pt x="2009387" y="1148636"/>
                    <a:pt x="2008197" y="1144667"/>
                  </a:cubicBezTo>
                  <a:cubicBezTo>
                    <a:pt x="2007006" y="1140698"/>
                    <a:pt x="2005146" y="1137263"/>
                    <a:pt x="2002616" y="1134361"/>
                  </a:cubicBezTo>
                  <a:cubicBezTo>
                    <a:pt x="2000086" y="1131459"/>
                    <a:pt x="1996849" y="1129189"/>
                    <a:pt x="1992905" y="1127552"/>
                  </a:cubicBezTo>
                  <a:cubicBezTo>
                    <a:pt x="1988961" y="1125915"/>
                    <a:pt x="1984211" y="1125096"/>
                    <a:pt x="1978654" y="1125096"/>
                  </a:cubicBezTo>
                  <a:close/>
                  <a:moveTo>
                    <a:pt x="1797679" y="1125096"/>
                  </a:moveTo>
                  <a:cubicBezTo>
                    <a:pt x="1792421" y="1125096"/>
                    <a:pt x="1787695" y="1125964"/>
                    <a:pt x="1783503" y="1127701"/>
                  </a:cubicBezTo>
                  <a:cubicBezTo>
                    <a:pt x="1779311" y="1129437"/>
                    <a:pt x="1775752" y="1131955"/>
                    <a:pt x="1772825" y="1135254"/>
                  </a:cubicBezTo>
                  <a:cubicBezTo>
                    <a:pt x="1769898" y="1138553"/>
                    <a:pt x="1767666" y="1142571"/>
                    <a:pt x="1766128" y="1147309"/>
                  </a:cubicBezTo>
                  <a:cubicBezTo>
                    <a:pt x="1764590" y="1152046"/>
                    <a:pt x="1763821" y="1157367"/>
                    <a:pt x="1763821" y="1163271"/>
                  </a:cubicBezTo>
                  <a:cubicBezTo>
                    <a:pt x="1763821" y="1169472"/>
                    <a:pt x="1764553" y="1174879"/>
                    <a:pt x="1766016" y="1179493"/>
                  </a:cubicBezTo>
                  <a:cubicBezTo>
                    <a:pt x="1767480" y="1184107"/>
                    <a:pt x="1769700" y="1187926"/>
                    <a:pt x="1772676" y="1190953"/>
                  </a:cubicBezTo>
                  <a:cubicBezTo>
                    <a:pt x="1775653" y="1193979"/>
                    <a:pt x="1779361" y="1196236"/>
                    <a:pt x="1783801" y="1197724"/>
                  </a:cubicBezTo>
                  <a:cubicBezTo>
                    <a:pt x="1788241" y="1199213"/>
                    <a:pt x="1793413" y="1199957"/>
                    <a:pt x="1799316" y="1199957"/>
                  </a:cubicBezTo>
                  <a:cubicBezTo>
                    <a:pt x="1802591" y="1199957"/>
                    <a:pt x="1805666" y="1199746"/>
                    <a:pt x="1808544" y="1199324"/>
                  </a:cubicBezTo>
                  <a:cubicBezTo>
                    <a:pt x="1811421" y="1198903"/>
                    <a:pt x="1813976" y="1198406"/>
                    <a:pt x="1816208" y="1197836"/>
                  </a:cubicBezTo>
                  <a:cubicBezTo>
                    <a:pt x="1818441" y="1197265"/>
                    <a:pt x="1820276" y="1196683"/>
                    <a:pt x="1821715" y="1196087"/>
                  </a:cubicBezTo>
                  <a:cubicBezTo>
                    <a:pt x="1823154" y="1195492"/>
                    <a:pt x="1824034" y="1195021"/>
                    <a:pt x="1824357" y="1194673"/>
                  </a:cubicBezTo>
                  <a:cubicBezTo>
                    <a:pt x="1824679" y="1194326"/>
                    <a:pt x="1824940" y="1193966"/>
                    <a:pt x="1825138" y="1193594"/>
                  </a:cubicBezTo>
                  <a:cubicBezTo>
                    <a:pt x="1825337" y="1193222"/>
                    <a:pt x="1825485" y="1192763"/>
                    <a:pt x="1825585" y="1192218"/>
                  </a:cubicBezTo>
                  <a:cubicBezTo>
                    <a:pt x="1825684" y="1191672"/>
                    <a:pt x="1825758" y="1191015"/>
                    <a:pt x="1825808" y="1190246"/>
                  </a:cubicBezTo>
                  <a:cubicBezTo>
                    <a:pt x="1825857" y="1189477"/>
                    <a:pt x="1825882" y="1188547"/>
                    <a:pt x="1825882" y="1187455"/>
                  </a:cubicBezTo>
                  <a:cubicBezTo>
                    <a:pt x="1825882" y="1186215"/>
                    <a:pt x="1825845" y="1185186"/>
                    <a:pt x="1825771" y="1184367"/>
                  </a:cubicBezTo>
                  <a:cubicBezTo>
                    <a:pt x="1825696" y="1183548"/>
                    <a:pt x="1825560" y="1182916"/>
                    <a:pt x="1825361" y="1182469"/>
                  </a:cubicBezTo>
                  <a:cubicBezTo>
                    <a:pt x="1825163" y="1182023"/>
                    <a:pt x="1824915" y="1181713"/>
                    <a:pt x="1824617" y="1181539"/>
                  </a:cubicBezTo>
                  <a:cubicBezTo>
                    <a:pt x="1824320" y="1181366"/>
                    <a:pt x="1823947" y="1181279"/>
                    <a:pt x="1823501" y="1181279"/>
                  </a:cubicBezTo>
                  <a:cubicBezTo>
                    <a:pt x="1822757" y="1181279"/>
                    <a:pt x="1821789" y="1181514"/>
                    <a:pt x="1820599" y="1181986"/>
                  </a:cubicBezTo>
                  <a:cubicBezTo>
                    <a:pt x="1819408" y="1182457"/>
                    <a:pt x="1817908" y="1182978"/>
                    <a:pt x="1816097" y="1183548"/>
                  </a:cubicBezTo>
                  <a:cubicBezTo>
                    <a:pt x="1814286" y="1184119"/>
                    <a:pt x="1812140" y="1184640"/>
                    <a:pt x="1809660" y="1185111"/>
                  </a:cubicBezTo>
                  <a:cubicBezTo>
                    <a:pt x="1807179" y="1185582"/>
                    <a:pt x="1804302" y="1185818"/>
                    <a:pt x="1801028" y="1185818"/>
                  </a:cubicBezTo>
                  <a:cubicBezTo>
                    <a:pt x="1797803" y="1185818"/>
                    <a:pt x="1795038" y="1185396"/>
                    <a:pt x="1792731" y="1184553"/>
                  </a:cubicBezTo>
                  <a:cubicBezTo>
                    <a:pt x="1790424" y="1183710"/>
                    <a:pt x="1788539" y="1182482"/>
                    <a:pt x="1787075" y="1180870"/>
                  </a:cubicBezTo>
                  <a:cubicBezTo>
                    <a:pt x="1785612" y="1179257"/>
                    <a:pt x="1784545" y="1177298"/>
                    <a:pt x="1783875" y="1174991"/>
                  </a:cubicBezTo>
                  <a:cubicBezTo>
                    <a:pt x="1783206" y="1172684"/>
                    <a:pt x="1782871" y="1170117"/>
                    <a:pt x="1782871" y="1167289"/>
                  </a:cubicBezTo>
                  <a:lnTo>
                    <a:pt x="1823278" y="1167289"/>
                  </a:lnTo>
                  <a:cubicBezTo>
                    <a:pt x="1825064" y="1167289"/>
                    <a:pt x="1826465" y="1166743"/>
                    <a:pt x="1827482" y="1165652"/>
                  </a:cubicBezTo>
                  <a:cubicBezTo>
                    <a:pt x="1828499" y="1164560"/>
                    <a:pt x="1829008" y="1162874"/>
                    <a:pt x="1829008" y="1160592"/>
                  </a:cubicBezTo>
                  <a:lnTo>
                    <a:pt x="1829008" y="1157615"/>
                  </a:lnTo>
                  <a:cubicBezTo>
                    <a:pt x="1829008" y="1152952"/>
                    <a:pt x="1828412" y="1148636"/>
                    <a:pt x="1827222" y="1144667"/>
                  </a:cubicBezTo>
                  <a:cubicBezTo>
                    <a:pt x="1826031" y="1140698"/>
                    <a:pt x="1824171" y="1137263"/>
                    <a:pt x="1821641" y="1134361"/>
                  </a:cubicBezTo>
                  <a:cubicBezTo>
                    <a:pt x="1819111" y="1131459"/>
                    <a:pt x="1815874" y="1129189"/>
                    <a:pt x="1811930" y="1127552"/>
                  </a:cubicBezTo>
                  <a:cubicBezTo>
                    <a:pt x="1807986" y="1125915"/>
                    <a:pt x="1803235" y="1125096"/>
                    <a:pt x="1797679" y="1125096"/>
                  </a:cubicBezTo>
                  <a:close/>
                  <a:moveTo>
                    <a:pt x="1744176" y="1125096"/>
                  </a:moveTo>
                  <a:cubicBezTo>
                    <a:pt x="1742786" y="1125096"/>
                    <a:pt x="1741398" y="1125282"/>
                    <a:pt x="1740008" y="1125654"/>
                  </a:cubicBezTo>
                  <a:cubicBezTo>
                    <a:pt x="1738619" y="1126026"/>
                    <a:pt x="1737230" y="1126684"/>
                    <a:pt x="1735841" y="1127626"/>
                  </a:cubicBezTo>
                  <a:cubicBezTo>
                    <a:pt x="1734452" y="1128569"/>
                    <a:pt x="1732989" y="1129846"/>
                    <a:pt x="1731451" y="1131459"/>
                  </a:cubicBezTo>
                  <a:cubicBezTo>
                    <a:pt x="1729913" y="1133071"/>
                    <a:pt x="1728276" y="1135117"/>
                    <a:pt x="1726539" y="1137598"/>
                  </a:cubicBezTo>
                  <a:lnTo>
                    <a:pt x="1726539" y="1129338"/>
                  </a:lnTo>
                  <a:cubicBezTo>
                    <a:pt x="1726539" y="1128842"/>
                    <a:pt x="1726415" y="1128408"/>
                    <a:pt x="1726167" y="1128036"/>
                  </a:cubicBezTo>
                  <a:cubicBezTo>
                    <a:pt x="1725919" y="1127663"/>
                    <a:pt x="1725510" y="1127353"/>
                    <a:pt x="1724940" y="1127105"/>
                  </a:cubicBezTo>
                  <a:cubicBezTo>
                    <a:pt x="1724369" y="1126857"/>
                    <a:pt x="1723563" y="1126671"/>
                    <a:pt x="1722521" y="1126547"/>
                  </a:cubicBezTo>
                  <a:cubicBezTo>
                    <a:pt x="1721479" y="1126423"/>
                    <a:pt x="1720165" y="1126361"/>
                    <a:pt x="1718577" y="1126361"/>
                  </a:cubicBezTo>
                  <a:cubicBezTo>
                    <a:pt x="1717039" y="1126361"/>
                    <a:pt x="1715762" y="1126423"/>
                    <a:pt x="1714745" y="1126547"/>
                  </a:cubicBezTo>
                  <a:cubicBezTo>
                    <a:pt x="1713728" y="1126671"/>
                    <a:pt x="1712897" y="1126857"/>
                    <a:pt x="1712252" y="1127105"/>
                  </a:cubicBezTo>
                  <a:cubicBezTo>
                    <a:pt x="1711607" y="1127353"/>
                    <a:pt x="1711161" y="1127663"/>
                    <a:pt x="1710912" y="1128036"/>
                  </a:cubicBezTo>
                  <a:cubicBezTo>
                    <a:pt x="1710665" y="1128408"/>
                    <a:pt x="1710540" y="1128842"/>
                    <a:pt x="1710540" y="1129338"/>
                  </a:cubicBezTo>
                  <a:lnTo>
                    <a:pt x="1710540" y="1195715"/>
                  </a:lnTo>
                  <a:cubicBezTo>
                    <a:pt x="1710540" y="1196211"/>
                    <a:pt x="1710689" y="1196645"/>
                    <a:pt x="1710987" y="1197017"/>
                  </a:cubicBezTo>
                  <a:cubicBezTo>
                    <a:pt x="1711285" y="1197389"/>
                    <a:pt x="1711793" y="1197699"/>
                    <a:pt x="1712512" y="1197948"/>
                  </a:cubicBezTo>
                  <a:cubicBezTo>
                    <a:pt x="1713232" y="1198196"/>
                    <a:pt x="1714187" y="1198382"/>
                    <a:pt x="1715377" y="1198506"/>
                  </a:cubicBezTo>
                  <a:cubicBezTo>
                    <a:pt x="1716568" y="1198630"/>
                    <a:pt x="1718081" y="1198692"/>
                    <a:pt x="1719917" y="1198692"/>
                  </a:cubicBezTo>
                  <a:cubicBezTo>
                    <a:pt x="1721752" y="1198692"/>
                    <a:pt x="1723265" y="1198630"/>
                    <a:pt x="1724456" y="1198506"/>
                  </a:cubicBezTo>
                  <a:cubicBezTo>
                    <a:pt x="1725646" y="1198382"/>
                    <a:pt x="1726602" y="1198196"/>
                    <a:pt x="1727321" y="1197948"/>
                  </a:cubicBezTo>
                  <a:cubicBezTo>
                    <a:pt x="1728040" y="1197699"/>
                    <a:pt x="1728549" y="1197389"/>
                    <a:pt x="1728846" y="1197017"/>
                  </a:cubicBezTo>
                  <a:cubicBezTo>
                    <a:pt x="1729144" y="1196645"/>
                    <a:pt x="1729293" y="1196211"/>
                    <a:pt x="1729293" y="1195715"/>
                  </a:cubicBezTo>
                  <a:lnTo>
                    <a:pt x="1729293" y="1154341"/>
                  </a:lnTo>
                  <a:cubicBezTo>
                    <a:pt x="1730682" y="1152158"/>
                    <a:pt x="1731984" y="1150323"/>
                    <a:pt x="1733199" y="1148834"/>
                  </a:cubicBezTo>
                  <a:cubicBezTo>
                    <a:pt x="1734415" y="1147346"/>
                    <a:pt x="1735581" y="1146155"/>
                    <a:pt x="1736697" y="1145262"/>
                  </a:cubicBezTo>
                  <a:cubicBezTo>
                    <a:pt x="1737813" y="1144369"/>
                    <a:pt x="1738892" y="1143712"/>
                    <a:pt x="1739934" y="1143290"/>
                  </a:cubicBezTo>
                  <a:cubicBezTo>
                    <a:pt x="1740976" y="1142869"/>
                    <a:pt x="1742018" y="1142658"/>
                    <a:pt x="1743059" y="1142658"/>
                  </a:cubicBezTo>
                  <a:cubicBezTo>
                    <a:pt x="1743952" y="1142658"/>
                    <a:pt x="1744771" y="1142745"/>
                    <a:pt x="1745515" y="1142918"/>
                  </a:cubicBezTo>
                  <a:cubicBezTo>
                    <a:pt x="1746259" y="1143092"/>
                    <a:pt x="1746941" y="1143278"/>
                    <a:pt x="1747561" y="1143476"/>
                  </a:cubicBezTo>
                  <a:cubicBezTo>
                    <a:pt x="1748181" y="1143675"/>
                    <a:pt x="1748740" y="1143861"/>
                    <a:pt x="1749236" y="1144035"/>
                  </a:cubicBezTo>
                  <a:cubicBezTo>
                    <a:pt x="1749732" y="1144208"/>
                    <a:pt x="1750178" y="1144295"/>
                    <a:pt x="1750575" y="1144295"/>
                  </a:cubicBezTo>
                  <a:cubicBezTo>
                    <a:pt x="1751071" y="1144295"/>
                    <a:pt x="1751481" y="1144171"/>
                    <a:pt x="1751803" y="1143923"/>
                  </a:cubicBezTo>
                  <a:cubicBezTo>
                    <a:pt x="1752125" y="1143675"/>
                    <a:pt x="1752386" y="1143228"/>
                    <a:pt x="1752584" y="1142583"/>
                  </a:cubicBezTo>
                  <a:cubicBezTo>
                    <a:pt x="1752783" y="1141939"/>
                    <a:pt x="1752932" y="1141046"/>
                    <a:pt x="1753031" y="1139905"/>
                  </a:cubicBezTo>
                  <a:cubicBezTo>
                    <a:pt x="1753130" y="1138764"/>
                    <a:pt x="1753180" y="1137300"/>
                    <a:pt x="1753180" y="1135514"/>
                  </a:cubicBezTo>
                  <a:cubicBezTo>
                    <a:pt x="1753180" y="1133728"/>
                    <a:pt x="1753155" y="1132314"/>
                    <a:pt x="1753105" y="1131273"/>
                  </a:cubicBezTo>
                  <a:cubicBezTo>
                    <a:pt x="1753056" y="1130231"/>
                    <a:pt x="1752981" y="1129449"/>
                    <a:pt x="1752882" y="1128929"/>
                  </a:cubicBezTo>
                  <a:cubicBezTo>
                    <a:pt x="1752783" y="1128408"/>
                    <a:pt x="1752671" y="1127998"/>
                    <a:pt x="1752547" y="1127701"/>
                  </a:cubicBezTo>
                  <a:cubicBezTo>
                    <a:pt x="1752423" y="1127403"/>
                    <a:pt x="1752225" y="1127130"/>
                    <a:pt x="1751952" y="1126882"/>
                  </a:cubicBezTo>
                  <a:cubicBezTo>
                    <a:pt x="1751679" y="1126634"/>
                    <a:pt x="1751245" y="1126398"/>
                    <a:pt x="1750650" y="1126175"/>
                  </a:cubicBezTo>
                  <a:cubicBezTo>
                    <a:pt x="1750054" y="1125952"/>
                    <a:pt x="1749360" y="1125753"/>
                    <a:pt x="1748566" y="1125580"/>
                  </a:cubicBezTo>
                  <a:cubicBezTo>
                    <a:pt x="1747772" y="1125406"/>
                    <a:pt x="1747003" y="1125282"/>
                    <a:pt x="1746259" y="1125208"/>
                  </a:cubicBezTo>
                  <a:cubicBezTo>
                    <a:pt x="1745515" y="1125133"/>
                    <a:pt x="1744821" y="1125096"/>
                    <a:pt x="1744176" y="1125096"/>
                  </a:cubicBezTo>
                  <a:close/>
                  <a:moveTo>
                    <a:pt x="1588129" y="1125096"/>
                  </a:moveTo>
                  <a:cubicBezTo>
                    <a:pt x="1582871" y="1125096"/>
                    <a:pt x="1578146" y="1125964"/>
                    <a:pt x="1573953" y="1127701"/>
                  </a:cubicBezTo>
                  <a:cubicBezTo>
                    <a:pt x="1569761" y="1129437"/>
                    <a:pt x="1566202" y="1131955"/>
                    <a:pt x="1563275" y="1135254"/>
                  </a:cubicBezTo>
                  <a:cubicBezTo>
                    <a:pt x="1560348" y="1138553"/>
                    <a:pt x="1558116" y="1142571"/>
                    <a:pt x="1556578" y="1147309"/>
                  </a:cubicBezTo>
                  <a:cubicBezTo>
                    <a:pt x="1555040" y="1152046"/>
                    <a:pt x="1554271" y="1157367"/>
                    <a:pt x="1554271" y="1163271"/>
                  </a:cubicBezTo>
                  <a:cubicBezTo>
                    <a:pt x="1554271" y="1169472"/>
                    <a:pt x="1555003" y="1174879"/>
                    <a:pt x="1556466" y="1179493"/>
                  </a:cubicBezTo>
                  <a:cubicBezTo>
                    <a:pt x="1557930" y="1184107"/>
                    <a:pt x="1560150" y="1187926"/>
                    <a:pt x="1563126" y="1190953"/>
                  </a:cubicBezTo>
                  <a:cubicBezTo>
                    <a:pt x="1566103" y="1193979"/>
                    <a:pt x="1569811" y="1196236"/>
                    <a:pt x="1574251" y="1197724"/>
                  </a:cubicBezTo>
                  <a:cubicBezTo>
                    <a:pt x="1578691" y="1199213"/>
                    <a:pt x="1583863" y="1199957"/>
                    <a:pt x="1589767" y="1199957"/>
                  </a:cubicBezTo>
                  <a:cubicBezTo>
                    <a:pt x="1593041" y="1199957"/>
                    <a:pt x="1596116" y="1199746"/>
                    <a:pt x="1598994" y="1199324"/>
                  </a:cubicBezTo>
                  <a:cubicBezTo>
                    <a:pt x="1601871" y="1198903"/>
                    <a:pt x="1604426" y="1198406"/>
                    <a:pt x="1606659" y="1197836"/>
                  </a:cubicBezTo>
                  <a:cubicBezTo>
                    <a:pt x="1608891" y="1197265"/>
                    <a:pt x="1610726" y="1196683"/>
                    <a:pt x="1612165" y="1196087"/>
                  </a:cubicBezTo>
                  <a:cubicBezTo>
                    <a:pt x="1613604" y="1195492"/>
                    <a:pt x="1614484" y="1195021"/>
                    <a:pt x="1614807" y="1194673"/>
                  </a:cubicBezTo>
                  <a:cubicBezTo>
                    <a:pt x="1615129" y="1194326"/>
                    <a:pt x="1615389" y="1193966"/>
                    <a:pt x="1615588" y="1193594"/>
                  </a:cubicBezTo>
                  <a:cubicBezTo>
                    <a:pt x="1615787" y="1193222"/>
                    <a:pt x="1615935" y="1192763"/>
                    <a:pt x="1616035" y="1192218"/>
                  </a:cubicBezTo>
                  <a:cubicBezTo>
                    <a:pt x="1616134" y="1191672"/>
                    <a:pt x="1616208" y="1191015"/>
                    <a:pt x="1616258" y="1190246"/>
                  </a:cubicBezTo>
                  <a:cubicBezTo>
                    <a:pt x="1616308" y="1189477"/>
                    <a:pt x="1616332" y="1188547"/>
                    <a:pt x="1616332" y="1187455"/>
                  </a:cubicBezTo>
                  <a:cubicBezTo>
                    <a:pt x="1616332" y="1186215"/>
                    <a:pt x="1616295" y="1185186"/>
                    <a:pt x="1616221" y="1184367"/>
                  </a:cubicBezTo>
                  <a:cubicBezTo>
                    <a:pt x="1616146" y="1183548"/>
                    <a:pt x="1616010" y="1182916"/>
                    <a:pt x="1615811" y="1182469"/>
                  </a:cubicBezTo>
                  <a:cubicBezTo>
                    <a:pt x="1615613" y="1182023"/>
                    <a:pt x="1615365" y="1181713"/>
                    <a:pt x="1615067" y="1181539"/>
                  </a:cubicBezTo>
                  <a:cubicBezTo>
                    <a:pt x="1614770" y="1181366"/>
                    <a:pt x="1614397" y="1181279"/>
                    <a:pt x="1613951" y="1181279"/>
                  </a:cubicBezTo>
                  <a:cubicBezTo>
                    <a:pt x="1613207" y="1181279"/>
                    <a:pt x="1612240" y="1181514"/>
                    <a:pt x="1611049" y="1181986"/>
                  </a:cubicBezTo>
                  <a:cubicBezTo>
                    <a:pt x="1609858" y="1182457"/>
                    <a:pt x="1608358" y="1182978"/>
                    <a:pt x="1606547" y="1183548"/>
                  </a:cubicBezTo>
                  <a:cubicBezTo>
                    <a:pt x="1604736" y="1184119"/>
                    <a:pt x="1602591" y="1184640"/>
                    <a:pt x="1600110" y="1185111"/>
                  </a:cubicBezTo>
                  <a:cubicBezTo>
                    <a:pt x="1597630" y="1185582"/>
                    <a:pt x="1594752" y="1185818"/>
                    <a:pt x="1591478" y="1185818"/>
                  </a:cubicBezTo>
                  <a:cubicBezTo>
                    <a:pt x="1588253" y="1185818"/>
                    <a:pt x="1585488" y="1185396"/>
                    <a:pt x="1583181" y="1184553"/>
                  </a:cubicBezTo>
                  <a:cubicBezTo>
                    <a:pt x="1580874" y="1183710"/>
                    <a:pt x="1578989" y="1182482"/>
                    <a:pt x="1577525" y="1180870"/>
                  </a:cubicBezTo>
                  <a:cubicBezTo>
                    <a:pt x="1576062" y="1179257"/>
                    <a:pt x="1574995" y="1177298"/>
                    <a:pt x="1574325" y="1174991"/>
                  </a:cubicBezTo>
                  <a:cubicBezTo>
                    <a:pt x="1573656" y="1172684"/>
                    <a:pt x="1573321" y="1170117"/>
                    <a:pt x="1573321" y="1167289"/>
                  </a:cubicBezTo>
                  <a:lnTo>
                    <a:pt x="1613728" y="1167289"/>
                  </a:lnTo>
                  <a:cubicBezTo>
                    <a:pt x="1615514" y="1167289"/>
                    <a:pt x="1616915" y="1166743"/>
                    <a:pt x="1617932" y="1165652"/>
                  </a:cubicBezTo>
                  <a:cubicBezTo>
                    <a:pt x="1618949" y="1164560"/>
                    <a:pt x="1619458" y="1162874"/>
                    <a:pt x="1619458" y="1160592"/>
                  </a:cubicBezTo>
                  <a:lnTo>
                    <a:pt x="1619458" y="1157615"/>
                  </a:lnTo>
                  <a:cubicBezTo>
                    <a:pt x="1619458" y="1152952"/>
                    <a:pt x="1618863" y="1148636"/>
                    <a:pt x="1617672" y="1144667"/>
                  </a:cubicBezTo>
                  <a:cubicBezTo>
                    <a:pt x="1616481" y="1140698"/>
                    <a:pt x="1614621" y="1137263"/>
                    <a:pt x="1612091" y="1134361"/>
                  </a:cubicBezTo>
                  <a:cubicBezTo>
                    <a:pt x="1609561" y="1131459"/>
                    <a:pt x="1606324" y="1129189"/>
                    <a:pt x="1602380" y="1127552"/>
                  </a:cubicBezTo>
                  <a:cubicBezTo>
                    <a:pt x="1598436" y="1125915"/>
                    <a:pt x="1593686" y="1125096"/>
                    <a:pt x="1588129" y="1125096"/>
                  </a:cubicBezTo>
                  <a:close/>
                  <a:moveTo>
                    <a:pt x="1329838" y="1125096"/>
                  </a:moveTo>
                  <a:cubicBezTo>
                    <a:pt x="1325870" y="1125096"/>
                    <a:pt x="1322062" y="1126088"/>
                    <a:pt x="1318416" y="1128073"/>
                  </a:cubicBezTo>
                  <a:cubicBezTo>
                    <a:pt x="1314769" y="1130057"/>
                    <a:pt x="1311111" y="1133034"/>
                    <a:pt x="1307439" y="1137002"/>
                  </a:cubicBezTo>
                  <a:lnTo>
                    <a:pt x="1307439" y="1129338"/>
                  </a:lnTo>
                  <a:cubicBezTo>
                    <a:pt x="1307439" y="1128842"/>
                    <a:pt x="1307315" y="1128408"/>
                    <a:pt x="1307067" y="1128036"/>
                  </a:cubicBezTo>
                  <a:cubicBezTo>
                    <a:pt x="1306819" y="1127663"/>
                    <a:pt x="1306410" y="1127353"/>
                    <a:pt x="1305840" y="1127105"/>
                  </a:cubicBezTo>
                  <a:cubicBezTo>
                    <a:pt x="1305269" y="1126857"/>
                    <a:pt x="1304463" y="1126671"/>
                    <a:pt x="1303421" y="1126547"/>
                  </a:cubicBezTo>
                  <a:cubicBezTo>
                    <a:pt x="1302380" y="1126423"/>
                    <a:pt x="1301065" y="1126361"/>
                    <a:pt x="1299477" y="1126361"/>
                  </a:cubicBezTo>
                  <a:cubicBezTo>
                    <a:pt x="1297939" y="1126361"/>
                    <a:pt x="1296662" y="1126423"/>
                    <a:pt x="1295645" y="1126547"/>
                  </a:cubicBezTo>
                  <a:cubicBezTo>
                    <a:pt x="1294628" y="1126671"/>
                    <a:pt x="1293797" y="1126857"/>
                    <a:pt x="1293152" y="1127105"/>
                  </a:cubicBezTo>
                  <a:cubicBezTo>
                    <a:pt x="1292507" y="1127353"/>
                    <a:pt x="1292061" y="1127663"/>
                    <a:pt x="1291813" y="1128036"/>
                  </a:cubicBezTo>
                  <a:cubicBezTo>
                    <a:pt x="1291565" y="1128408"/>
                    <a:pt x="1291441" y="1128842"/>
                    <a:pt x="1291441" y="1129338"/>
                  </a:cubicBezTo>
                  <a:lnTo>
                    <a:pt x="1291441" y="1195715"/>
                  </a:lnTo>
                  <a:cubicBezTo>
                    <a:pt x="1291441" y="1196211"/>
                    <a:pt x="1291589" y="1196645"/>
                    <a:pt x="1291887" y="1197017"/>
                  </a:cubicBezTo>
                  <a:cubicBezTo>
                    <a:pt x="1292184" y="1197389"/>
                    <a:pt x="1292693" y="1197699"/>
                    <a:pt x="1293413" y="1197948"/>
                  </a:cubicBezTo>
                  <a:cubicBezTo>
                    <a:pt x="1294132" y="1198196"/>
                    <a:pt x="1295087" y="1198382"/>
                    <a:pt x="1296277" y="1198506"/>
                  </a:cubicBezTo>
                  <a:cubicBezTo>
                    <a:pt x="1297468" y="1198630"/>
                    <a:pt x="1298981" y="1198692"/>
                    <a:pt x="1300817" y="1198692"/>
                  </a:cubicBezTo>
                  <a:cubicBezTo>
                    <a:pt x="1302652" y="1198692"/>
                    <a:pt x="1304166" y="1198630"/>
                    <a:pt x="1305356" y="1198506"/>
                  </a:cubicBezTo>
                  <a:cubicBezTo>
                    <a:pt x="1306546" y="1198382"/>
                    <a:pt x="1307502" y="1198196"/>
                    <a:pt x="1308221" y="1197948"/>
                  </a:cubicBezTo>
                  <a:cubicBezTo>
                    <a:pt x="1308940" y="1197699"/>
                    <a:pt x="1309449" y="1197389"/>
                    <a:pt x="1309746" y="1197017"/>
                  </a:cubicBezTo>
                  <a:cubicBezTo>
                    <a:pt x="1310044" y="1196645"/>
                    <a:pt x="1310193" y="1196211"/>
                    <a:pt x="1310193" y="1195715"/>
                  </a:cubicBezTo>
                  <a:lnTo>
                    <a:pt x="1310193" y="1151588"/>
                  </a:lnTo>
                  <a:cubicBezTo>
                    <a:pt x="1312822" y="1148264"/>
                    <a:pt x="1315278" y="1145734"/>
                    <a:pt x="1317560" y="1143997"/>
                  </a:cubicBezTo>
                  <a:cubicBezTo>
                    <a:pt x="1319842" y="1142261"/>
                    <a:pt x="1322124" y="1141393"/>
                    <a:pt x="1324406" y="1141393"/>
                  </a:cubicBezTo>
                  <a:cubicBezTo>
                    <a:pt x="1326192" y="1141393"/>
                    <a:pt x="1327754" y="1141753"/>
                    <a:pt x="1329094" y="1142472"/>
                  </a:cubicBezTo>
                  <a:cubicBezTo>
                    <a:pt x="1330433" y="1143191"/>
                    <a:pt x="1331525" y="1144208"/>
                    <a:pt x="1332368" y="1145523"/>
                  </a:cubicBezTo>
                  <a:cubicBezTo>
                    <a:pt x="1333212" y="1146837"/>
                    <a:pt x="1333844" y="1148413"/>
                    <a:pt x="1334266" y="1150248"/>
                  </a:cubicBezTo>
                  <a:cubicBezTo>
                    <a:pt x="1334687" y="1152084"/>
                    <a:pt x="1334898" y="1154118"/>
                    <a:pt x="1334898" y="1156350"/>
                  </a:cubicBezTo>
                  <a:lnTo>
                    <a:pt x="1334898" y="1195715"/>
                  </a:lnTo>
                  <a:cubicBezTo>
                    <a:pt x="1334898" y="1196211"/>
                    <a:pt x="1335047" y="1196645"/>
                    <a:pt x="1335345" y="1197017"/>
                  </a:cubicBezTo>
                  <a:cubicBezTo>
                    <a:pt x="1335643" y="1197389"/>
                    <a:pt x="1336151" y="1197699"/>
                    <a:pt x="1336870" y="1197948"/>
                  </a:cubicBezTo>
                  <a:cubicBezTo>
                    <a:pt x="1337589" y="1198196"/>
                    <a:pt x="1338545" y="1198382"/>
                    <a:pt x="1339735" y="1198506"/>
                  </a:cubicBezTo>
                  <a:cubicBezTo>
                    <a:pt x="1340926" y="1198630"/>
                    <a:pt x="1342439" y="1198692"/>
                    <a:pt x="1344274" y="1198692"/>
                  </a:cubicBezTo>
                  <a:cubicBezTo>
                    <a:pt x="1346061" y="1198692"/>
                    <a:pt x="1347549" y="1198630"/>
                    <a:pt x="1348739" y="1198506"/>
                  </a:cubicBezTo>
                  <a:cubicBezTo>
                    <a:pt x="1349930" y="1198382"/>
                    <a:pt x="1350885" y="1198196"/>
                    <a:pt x="1351604" y="1197948"/>
                  </a:cubicBezTo>
                  <a:cubicBezTo>
                    <a:pt x="1352324" y="1197699"/>
                    <a:pt x="1352832" y="1197389"/>
                    <a:pt x="1353130" y="1197017"/>
                  </a:cubicBezTo>
                  <a:cubicBezTo>
                    <a:pt x="1353427" y="1196645"/>
                    <a:pt x="1353576" y="1196211"/>
                    <a:pt x="1353576" y="1195715"/>
                  </a:cubicBezTo>
                  <a:lnTo>
                    <a:pt x="1353576" y="1151588"/>
                  </a:lnTo>
                  <a:cubicBezTo>
                    <a:pt x="1356255" y="1148264"/>
                    <a:pt x="1358736" y="1145734"/>
                    <a:pt x="1361018" y="1143997"/>
                  </a:cubicBezTo>
                  <a:cubicBezTo>
                    <a:pt x="1363300" y="1142261"/>
                    <a:pt x="1365557" y="1141393"/>
                    <a:pt x="1367789" y="1141393"/>
                  </a:cubicBezTo>
                  <a:cubicBezTo>
                    <a:pt x="1369625" y="1141393"/>
                    <a:pt x="1371200" y="1141753"/>
                    <a:pt x="1372515" y="1142472"/>
                  </a:cubicBezTo>
                  <a:cubicBezTo>
                    <a:pt x="1373829" y="1143191"/>
                    <a:pt x="1374921" y="1144208"/>
                    <a:pt x="1375789" y="1145523"/>
                  </a:cubicBezTo>
                  <a:cubicBezTo>
                    <a:pt x="1376657" y="1146837"/>
                    <a:pt x="1377302" y="1148413"/>
                    <a:pt x="1377723" y="1150248"/>
                  </a:cubicBezTo>
                  <a:cubicBezTo>
                    <a:pt x="1378145" y="1152084"/>
                    <a:pt x="1378356" y="1154118"/>
                    <a:pt x="1378356" y="1156350"/>
                  </a:cubicBezTo>
                  <a:lnTo>
                    <a:pt x="1378356" y="1195715"/>
                  </a:lnTo>
                  <a:cubicBezTo>
                    <a:pt x="1378356" y="1196211"/>
                    <a:pt x="1378493" y="1196645"/>
                    <a:pt x="1378766" y="1197017"/>
                  </a:cubicBezTo>
                  <a:cubicBezTo>
                    <a:pt x="1379038" y="1197389"/>
                    <a:pt x="1379534" y="1197699"/>
                    <a:pt x="1380254" y="1197948"/>
                  </a:cubicBezTo>
                  <a:cubicBezTo>
                    <a:pt x="1380973" y="1198196"/>
                    <a:pt x="1381928" y="1198382"/>
                    <a:pt x="1383118" y="1198506"/>
                  </a:cubicBezTo>
                  <a:cubicBezTo>
                    <a:pt x="1384309" y="1198630"/>
                    <a:pt x="1385847" y="1198692"/>
                    <a:pt x="1387732" y="1198692"/>
                  </a:cubicBezTo>
                  <a:cubicBezTo>
                    <a:pt x="1389568" y="1198692"/>
                    <a:pt x="1391081" y="1198630"/>
                    <a:pt x="1392272" y="1198506"/>
                  </a:cubicBezTo>
                  <a:cubicBezTo>
                    <a:pt x="1393462" y="1198382"/>
                    <a:pt x="1394405" y="1198196"/>
                    <a:pt x="1395099" y="1197948"/>
                  </a:cubicBezTo>
                  <a:cubicBezTo>
                    <a:pt x="1395794" y="1197699"/>
                    <a:pt x="1396290" y="1197389"/>
                    <a:pt x="1396587" y="1197017"/>
                  </a:cubicBezTo>
                  <a:cubicBezTo>
                    <a:pt x="1396885" y="1196645"/>
                    <a:pt x="1397034" y="1196211"/>
                    <a:pt x="1397034" y="1195715"/>
                  </a:cubicBezTo>
                  <a:lnTo>
                    <a:pt x="1397034" y="1153225"/>
                  </a:lnTo>
                  <a:cubicBezTo>
                    <a:pt x="1397034" y="1149405"/>
                    <a:pt x="1396637" y="1145783"/>
                    <a:pt x="1395843" y="1142360"/>
                  </a:cubicBezTo>
                  <a:cubicBezTo>
                    <a:pt x="1395050" y="1138937"/>
                    <a:pt x="1393723" y="1135948"/>
                    <a:pt x="1391862" y="1133393"/>
                  </a:cubicBezTo>
                  <a:cubicBezTo>
                    <a:pt x="1390002" y="1130838"/>
                    <a:pt x="1387559" y="1128817"/>
                    <a:pt x="1384533" y="1127329"/>
                  </a:cubicBezTo>
                  <a:cubicBezTo>
                    <a:pt x="1381507" y="1125840"/>
                    <a:pt x="1377786" y="1125096"/>
                    <a:pt x="1373371" y="1125096"/>
                  </a:cubicBezTo>
                  <a:cubicBezTo>
                    <a:pt x="1371435" y="1125096"/>
                    <a:pt x="1369538" y="1125332"/>
                    <a:pt x="1367678" y="1125803"/>
                  </a:cubicBezTo>
                  <a:cubicBezTo>
                    <a:pt x="1365818" y="1126274"/>
                    <a:pt x="1363957" y="1126994"/>
                    <a:pt x="1362097" y="1127961"/>
                  </a:cubicBezTo>
                  <a:cubicBezTo>
                    <a:pt x="1360236" y="1128929"/>
                    <a:pt x="1358351" y="1130181"/>
                    <a:pt x="1356441" y="1131719"/>
                  </a:cubicBezTo>
                  <a:cubicBezTo>
                    <a:pt x="1354531" y="1133257"/>
                    <a:pt x="1352584" y="1135092"/>
                    <a:pt x="1350600" y="1137226"/>
                  </a:cubicBezTo>
                  <a:cubicBezTo>
                    <a:pt x="1349756" y="1135390"/>
                    <a:pt x="1348715" y="1133728"/>
                    <a:pt x="1347474" y="1132240"/>
                  </a:cubicBezTo>
                  <a:cubicBezTo>
                    <a:pt x="1346234" y="1130752"/>
                    <a:pt x="1344758" y="1129474"/>
                    <a:pt x="1343047" y="1128408"/>
                  </a:cubicBezTo>
                  <a:cubicBezTo>
                    <a:pt x="1341335" y="1127341"/>
                    <a:pt x="1339388" y="1126522"/>
                    <a:pt x="1337205" y="1125952"/>
                  </a:cubicBezTo>
                  <a:cubicBezTo>
                    <a:pt x="1335022" y="1125381"/>
                    <a:pt x="1332567" y="1125096"/>
                    <a:pt x="1329838" y="1125096"/>
                  </a:cubicBezTo>
                  <a:close/>
                  <a:moveTo>
                    <a:pt x="1229826" y="1125096"/>
                  </a:moveTo>
                  <a:cubicBezTo>
                    <a:pt x="1228437" y="1125096"/>
                    <a:pt x="1227047" y="1125282"/>
                    <a:pt x="1225658" y="1125654"/>
                  </a:cubicBezTo>
                  <a:cubicBezTo>
                    <a:pt x="1224269" y="1126026"/>
                    <a:pt x="1222880" y="1126684"/>
                    <a:pt x="1221491" y="1127626"/>
                  </a:cubicBezTo>
                  <a:cubicBezTo>
                    <a:pt x="1220102" y="1128569"/>
                    <a:pt x="1218639" y="1129846"/>
                    <a:pt x="1217101" y="1131459"/>
                  </a:cubicBezTo>
                  <a:cubicBezTo>
                    <a:pt x="1215563" y="1133071"/>
                    <a:pt x="1213926" y="1135117"/>
                    <a:pt x="1212190" y="1137598"/>
                  </a:cubicBezTo>
                  <a:lnTo>
                    <a:pt x="1212190" y="1129338"/>
                  </a:lnTo>
                  <a:cubicBezTo>
                    <a:pt x="1212190" y="1128842"/>
                    <a:pt x="1212066" y="1128408"/>
                    <a:pt x="1211818" y="1128036"/>
                  </a:cubicBezTo>
                  <a:cubicBezTo>
                    <a:pt x="1211570" y="1127663"/>
                    <a:pt x="1211160" y="1127353"/>
                    <a:pt x="1210590" y="1127105"/>
                  </a:cubicBezTo>
                  <a:cubicBezTo>
                    <a:pt x="1210019" y="1126857"/>
                    <a:pt x="1209213" y="1126671"/>
                    <a:pt x="1208171" y="1126547"/>
                  </a:cubicBezTo>
                  <a:cubicBezTo>
                    <a:pt x="1207129" y="1126423"/>
                    <a:pt x="1205815" y="1126361"/>
                    <a:pt x="1204227" y="1126361"/>
                  </a:cubicBezTo>
                  <a:cubicBezTo>
                    <a:pt x="1202690" y="1126361"/>
                    <a:pt x="1201412" y="1126423"/>
                    <a:pt x="1200395" y="1126547"/>
                  </a:cubicBezTo>
                  <a:cubicBezTo>
                    <a:pt x="1199378" y="1126671"/>
                    <a:pt x="1198547" y="1126857"/>
                    <a:pt x="1197902" y="1127105"/>
                  </a:cubicBezTo>
                  <a:cubicBezTo>
                    <a:pt x="1197257" y="1127353"/>
                    <a:pt x="1196811" y="1127663"/>
                    <a:pt x="1196563" y="1128036"/>
                  </a:cubicBezTo>
                  <a:cubicBezTo>
                    <a:pt x="1196315" y="1128408"/>
                    <a:pt x="1196191" y="1128842"/>
                    <a:pt x="1196191" y="1129338"/>
                  </a:cubicBezTo>
                  <a:lnTo>
                    <a:pt x="1196191" y="1195715"/>
                  </a:lnTo>
                  <a:cubicBezTo>
                    <a:pt x="1196191" y="1196211"/>
                    <a:pt x="1196339" y="1196645"/>
                    <a:pt x="1196637" y="1197017"/>
                  </a:cubicBezTo>
                  <a:cubicBezTo>
                    <a:pt x="1196935" y="1197389"/>
                    <a:pt x="1197443" y="1197699"/>
                    <a:pt x="1198162" y="1197948"/>
                  </a:cubicBezTo>
                  <a:cubicBezTo>
                    <a:pt x="1198882" y="1198196"/>
                    <a:pt x="1199837" y="1198382"/>
                    <a:pt x="1201028" y="1198506"/>
                  </a:cubicBezTo>
                  <a:cubicBezTo>
                    <a:pt x="1202218" y="1198630"/>
                    <a:pt x="1203731" y="1198692"/>
                    <a:pt x="1205567" y="1198692"/>
                  </a:cubicBezTo>
                  <a:cubicBezTo>
                    <a:pt x="1207402" y="1198692"/>
                    <a:pt x="1208915" y="1198630"/>
                    <a:pt x="1210106" y="1198506"/>
                  </a:cubicBezTo>
                  <a:cubicBezTo>
                    <a:pt x="1211297" y="1198382"/>
                    <a:pt x="1212251" y="1198196"/>
                    <a:pt x="1212971" y="1197948"/>
                  </a:cubicBezTo>
                  <a:cubicBezTo>
                    <a:pt x="1213690" y="1197699"/>
                    <a:pt x="1214198" y="1197389"/>
                    <a:pt x="1214497" y="1197017"/>
                  </a:cubicBezTo>
                  <a:cubicBezTo>
                    <a:pt x="1214794" y="1196645"/>
                    <a:pt x="1214943" y="1196211"/>
                    <a:pt x="1214943" y="1195715"/>
                  </a:cubicBezTo>
                  <a:lnTo>
                    <a:pt x="1214943" y="1154341"/>
                  </a:lnTo>
                  <a:cubicBezTo>
                    <a:pt x="1216332" y="1152158"/>
                    <a:pt x="1217634" y="1150323"/>
                    <a:pt x="1218850" y="1148834"/>
                  </a:cubicBezTo>
                  <a:cubicBezTo>
                    <a:pt x="1220065" y="1147346"/>
                    <a:pt x="1221231" y="1146155"/>
                    <a:pt x="1222347" y="1145262"/>
                  </a:cubicBezTo>
                  <a:cubicBezTo>
                    <a:pt x="1223463" y="1144369"/>
                    <a:pt x="1224542" y="1143712"/>
                    <a:pt x="1225584" y="1143290"/>
                  </a:cubicBezTo>
                  <a:cubicBezTo>
                    <a:pt x="1226626" y="1142869"/>
                    <a:pt x="1227668" y="1142658"/>
                    <a:pt x="1228709" y="1142658"/>
                  </a:cubicBezTo>
                  <a:cubicBezTo>
                    <a:pt x="1229602" y="1142658"/>
                    <a:pt x="1230421" y="1142745"/>
                    <a:pt x="1231165" y="1142918"/>
                  </a:cubicBezTo>
                  <a:cubicBezTo>
                    <a:pt x="1231909" y="1143092"/>
                    <a:pt x="1232591" y="1143278"/>
                    <a:pt x="1233211" y="1143476"/>
                  </a:cubicBezTo>
                  <a:cubicBezTo>
                    <a:pt x="1233832" y="1143675"/>
                    <a:pt x="1234390" y="1143861"/>
                    <a:pt x="1234886" y="1144035"/>
                  </a:cubicBezTo>
                  <a:cubicBezTo>
                    <a:pt x="1235382" y="1144208"/>
                    <a:pt x="1235829" y="1144295"/>
                    <a:pt x="1236225" y="1144295"/>
                  </a:cubicBezTo>
                  <a:cubicBezTo>
                    <a:pt x="1236721" y="1144295"/>
                    <a:pt x="1237131" y="1144171"/>
                    <a:pt x="1237453" y="1143923"/>
                  </a:cubicBezTo>
                  <a:cubicBezTo>
                    <a:pt x="1237776" y="1143675"/>
                    <a:pt x="1238036" y="1143228"/>
                    <a:pt x="1238234" y="1142583"/>
                  </a:cubicBezTo>
                  <a:cubicBezTo>
                    <a:pt x="1238433" y="1141939"/>
                    <a:pt x="1238582" y="1141046"/>
                    <a:pt x="1238681" y="1139905"/>
                  </a:cubicBezTo>
                  <a:cubicBezTo>
                    <a:pt x="1238780" y="1138764"/>
                    <a:pt x="1238830" y="1137300"/>
                    <a:pt x="1238830" y="1135514"/>
                  </a:cubicBezTo>
                  <a:cubicBezTo>
                    <a:pt x="1238830" y="1133728"/>
                    <a:pt x="1238805" y="1132314"/>
                    <a:pt x="1238755" y="1131273"/>
                  </a:cubicBezTo>
                  <a:cubicBezTo>
                    <a:pt x="1238706" y="1130231"/>
                    <a:pt x="1238632" y="1129449"/>
                    <a:pt x="1238532" y="1128929"/>
                  </a:cubicBezTo>
                  <a:cubicBezTo>
                    <a:pt x="1238433" y="1128408"/>
                    <a:pt x="1238321" y="1127998"/>
                    <a:pt x="1238197" y="1127701"/>
                  </a:cubicBezTo>
                  <a:cubicBezTo>
                    <a:pt x="1238073" y="1127403"/>
                    <a:pt x="1237875" y="1127130"/>
                    <a:pt x="1237602" y="1126882"/>
                  </a:cubicBezTo>
                  <a:cubicBezTo>
                    <a:pt x="1237329" y="1126634"/>
                    <a:pt x="1236895" y="1126398"/>
                    <a:pt x="1236299" y="1126175"/>
                  </a:cubicBezTo>
                  <a:cubicBezTo>
                    <a:pt x="1235704" y="1125952"/>
                    <a:pt x="1235010" y="1125753"/>
                    <a:pt x="1234216" y="1125580"/>
                  </a:cubicBezTo>
                  <a:cubicBezTo>
                    <a:pt x="1233422" y="1125406"/>
                    <a:pt x="1232654" y="1125282"/>
                    <a:pt x="1231909" y="1125208"/>
                  </a:cubicBezTo>
                  <a:cubicBezTo>
                    <a:pt x="1231165" y="1125133"/>
                    <a:pt x="1230471" y="1125096"/>
                    <a:pt x="1229826" y="1125096"/>
                  </a:cubicBezTo>
                  <a:close/>
                  <a:moveTo>
                    <a:pt x="1147226" y="1125096"/>
                  </a:moveTo>
                  <a:cubicBezTo>
                    <a:pt x="1144299" y="1125096"/>
                    <a:pt x="1141459" y="1125332"/>
                    <a:pt x="1138705" y="1125803"/>
                  </a:cubicBezTo>
                  <a:cubicBezTo>
                    <a:pt x="1135952" y="1126274"/>
                    <a:pt x="1133410" y="1126882"/>
                    <a:pt x="1131078" y="1127626"/>
                  </a:cubicBezTo>
                  <a:cubicBezTo>
                    <a:pt x="1128747" y="1128370"/>
                    <a:pt x="1126712" y="1129177"/>
                    <a:pt x="1124976" y="1130045"/>
                  </a:cubicBezTo>
                  <a:cubicBezTo>
                    <a:pt x="1123240" y="1130913"/>
                    <a:pt x="1122025" y="1131707"/>
                    <a:pt x="1121330" y="1132426"/>
                  </a:cubicBezTo>
                  <a:cubicBezTo>
                    <a:pt x="1120636" y="1133145"/>
                    <a:pt x="1120164" y="1133951"/>
                    <a:pt x="1119916" y="1134844"/>
                  </a:cubicBezTo>
                  <a:cubicBezTo>
                    <a:pt x="1119668" y="1135737"/>
                    <a:pt x="1119544" y="1136953"/>
                    <a:pt x="1119544" y="1138491"/>
                  </a:cubicBezTo>
                  <a:cubicBezTo>
                    <a:pt x="1119544" y="1139632"/>
                    <a:pt x="1119619" y="1140674"/>
                    <a:pt x="1119767" y="1141616"/>
                  </a:cubicBezTo>
                  <a:cubicBezTo>
                    <a:pt x="1119916" y="1142559"/>
                    <a:pt x="1120127" y="1143352"/>
                    <a:pt x="1120400" y="1143997"/>
                  </a:cubicBezTo>
                  <a:cubicBezTo>
                    <a:pt x="1120673" y="1144642"/>
                    <a:pt x="1121020" y="1145138"/>
                    <a:pt x="1121442" y="1145486"/>
                  </a:cubicBezTo>
                  <a:cubicBezTo>
                    <a:pt x="1121863" y="1145833"/>
                    <a:pt x="1122347" y="1146007"/>
                    <a:pt x="1122893" y="1146007"/>
                  </a:cubicBezTo>
                  <a:cubicBezTo>
                    <a:pt x="1123686" y="1146007"/>
                    <a:pt x="1124716" y="1145659"/>
                    <a:pt x="1125981" y="1144965"/>
                  </a:cubicBezTo>
                  <a:cubicBezTo>
                    <a:pt x="1127246" y="1144270"/>
                    <a:pt x="1128821" y="1143501"/>
                    <a:pt x="1130706" y="1142658"/>
                  </a:cubicBezTo>
                  <a:cubicBezTo>
                    <a:pt x="1132591" y="1141815"/>
                    <a:pt x="1134762" y="1141046"/>
                    <a:pt x="1137218" y="1140351"/>
                  </a:cubicBezTo>
                  <a:cubicBezTo>
                    <a:pt x="1139673" y="1139656"/>
                    <a:pt x="1142464" y="1139309"/>
                    <a:pt x="1145589" y="1139309"/>
                  </a:cubicBezTo>
                  <a:cubicBezTo>
                    <a:pt x="1147970" y="1139309"/>
                    <a:pt x="1149967" y="1139557"/>
                    <a:pt x="1151579" y="1140053"/>
                  </a:cubicBezTo>
                  <a:cubicBezTo>
                    <a:pt x="1153192" y="1140549"/>
                    <a:pt x="1154481" y="1141318"/>
                    <a:pt x="1155449" y="1142360"/>
                  </a:cubicBezTo>
                  <a:cubicBezTo>
                    <a:pt x="1156416" y="1143402"/>
                    <a:pt x="1157111" y="1144704"/>
                    <a:pt x="1157532" y="1146267"/>
                  </a:cubicBezTo>
                  <a:cubicBezTo>
                    <a:pt x="1157954" y="1147830"/>
                    <a:pt x="1158165" y="1149653"/>
                    <a:pt x="1158165" y="1151736"/>
                  </a:cubicBezTo>
                  <a:lnTo>
                    <a:pt x="1158165" y="1155755"/>
                  </a:lnTo>
                  <a:lnTo>
                    <a:pt x="1151691" y="1155755"/>
                  </a:lnTo>
                  <a:cubicBezTo>
                    <a:pt x="1145787" y="1155755"/>
                    <a:pt x="1140603" y="1156201"/>
                    <a:pt x="1136138" y="1157094"/>
                  </a:cubicBezTo>
                  <a:cubicBezTo>
                    <a:pt x="1131674" y="1157987"/>
                    <a:pt x="1127940" y="1159364"/>
                    <a:pt x="1124939" y="1161224"/>
                  </a:cubicBezTo>
                  <a:cubicBezTo>
                    <a:pt x="1121938" y="1163085"/>
                    <a:pt x="1119680" y="1165441"/>
                    <a:pt x="1118168" y="1168294"/>
                  </a:cubicBezTo>
                  <a:cubicBezTo>
                    <a:pt x="1116655" y="1171146"/>
                    <a:pt x="1115898" y="1174507"/>
                    <a:pt x="1115898" y="1178377"/>
                  </a:cubicBezTo>
                  <a:cubicBezTo>
                    <a:pt x="1115898" y="1181949"/>
                    <a:pt x="1116493" y="1185074"/>
                    <a:pt x="1117684" y="1187753"/>
                  </a:cubicBezTo>
                  <a:cubicBezTo>
                    <a:pt x="1118874" y="1190432"/>
                    <a:pt x="1120549" y="1192677"/>
                    <a:pt x="1122707" y="1194487"/>
                  </a:cubicBezTo>
                  <a:cubicBezTo>
                    <a:pt x="1124865" y="1196298"/>
                    <a:pt x="1127420" y="1197662"/>
                    <a:pt x="1130371" y="1198580"/>
                  </a:cubicBezTo>
                  <a:cubicBezTo>
                    <a:pt x="1133323" y="1199498"/>
                    <a:pt x="1136560" y="1199957"/>
                    <a:pt x="1140082" y="1199957"/>
                  </a:cubicBezTo>
                  <a:cubicBezTo>
                    <a:pt x="1144348" y="1199957"/>
                    <a:pt x="1148231" y="1199138"/>
                    <a:pt x="1151728" y="1197501"/>
                  </a:cubicBezTo>
                  <a:cubicBezTo>
                    <a:pt x="1155225" y="1195864"/>
                    <a:pt x="1158338" y="1193582"/>
                    <a:pt x="1161067" y="1190655"/>
                  </a:cubicBezTo>
                  <a:lnTo>
                    <a:pt x="1161067" y="1195938"/>
                  </a:lnTo>
                  <a:cubicBezTo>
                    <a:pt x="1161067" y="1196633"/>
                    <a:pt x="1161278" y="1197179"/>
                    <a:pt x="1161699" y="1197575"/>
                  </a:cubicBezTo>
                  <a:cubicBezTo>
                    <a:pt x="1162121" y="1197972"/>
                    <a:pt x="1162840" y="1198258"/>
                    <a:pt x="1163857" y="1198431"/>
                  </a:cubicBezTo>
                  <a:cubicBezTo>
                    <a:pt x="1164875" y="1198605"/>
                    <a:pt x="1166499" y="1198692"/>
                    <a:pt x="1168732" y="1198692"/>
                  </a:cubicBezTo>
                  <a:cubicBezTo>
                    <a:pt x="1170815" y="1198692"/>
                    <a:pt x="1172390" y="1198605"/>
                    <a:pt x="1173457" y="1198431"/>
                  </a:cubicBezTo>
                  <a:cubicBezTo>
                    <a:pt x="1174523" y="1198258"/>
                    <a:pt x="1175305" y="1197972"/>
                    <a:pt x="1175801" y="1197575"/>
                  </a:cubicBezTo>
                  <a:cubicBezTo>
                    <a:pt x="1176297" y="1197179"/>
                    <a:pt x="1176545" y="1196633"/>
                    <a:pt x="1176545" y="1195938"/>
                  </a:cubicBezTo>
                  <a:lnTo>
                    <a:pt x="1176545" y="1151290"/>
                  </a:lnTo>
                  <a:cubicBezTo>
                    <a:pt x="1176545" y="1146726"/>
                    <a:pt x="1176000" y="1142782"/>
                    <a:pt x="1174908" y="1139458"/>
                  </a:cubicBezTo>
                  <a:cubicBezTo>
                    <a:pt x="1173817" y="1136134"/>
                    <a:pt x="1172080" y="1133418"/>
                    <a:pt x="1169699" y="1131310"/>
                  </a:cubicBezTo>
                  <a:cubicBezTo>
                    <a:pt x="1167318" y="1129201"/>
                    <a:pt x="1164280" y="1127639"/>
                    <a:pt x="1160584" y="1126622"/>
                  </a:cubicBezTo>
                  <a:cubicBezTo>
                    <a:pt x="1156887" y="1125605"/>
                    <a:pt x="1152435" y="1125096"/>
                    <a:pt x="1147226" y="1125096"/>
                  </a:cubicBezTo>
                  <a:close/>
                  <a:moveTo>
                    <a:pt x="857086" y="1125096"/>
                  </a:moveTo>
                  <a:cubicBezTo>
                    <a:pt x="850983" y="1125096"/>
                    <a:pt x="845663" y="1126014"/>
                    <a:pt x="841124" y="1127850"/>
                  </a:cubicBezTo>
                  <a:cubicBezTo>
                    <a:pt x="836584" y="1129685"/>
                    <a:pt x="832802" y="1132277"/>
                    <a:pt x="829775" y="1135626"/>
                  </a:cubicBezTo>
                  <a:cubicBezTo>
                    <a:pt x="826750" y="1138974"/>
                    <a:pt x="824480" y="1142993"/>
                    <a:pt x="822967" y="1147681"/>
                  </a:cubicBezTo>
                  <a:cubicBezTo>
                    <a:pt x="821453" y="1152369"/>
                    <a:pt x="820697" y="1157541"/>
                    <a:pt x="820697" y="1163196"/>
                  </a:cubicBezTo>
                  <a:cubicBezTo>
                    <a:pt x="820697" y="1169050"/>
                    <a:pt x="821392" y="1174259"/>
                    <a:pt x="822781" y="1178823"/>
                  </a:cubicBezTo>
                  <a:cubicBezTo>
                    <a:pt x="824170" y="1183387"/>
                    <a:pt x="826303" y="1187232"/>
                    <a:pt x="829180" y="1190357"/>
                  </a:cubicBezTo>
                  <a:cubicBezTo>
                    <a:pt x="832058" y="1193483"/>
                    <a:pt x="835679" y="1195864"/>
                    <a:pt x="840045" y="1197501"/>
                  </a:cubicBezTo>
                  <a:cubicBezTo>
                    <a:pt x="844410" y="1199138"/>
                    <a:pt x="849545" y="1199957"/>
                    <a:pt x="855448" y="1199957"/>
                  </a:cubicBezTo>
                  <a:cubicBezTo>
                    <a:pt x="861551" y="1199957"/>
                    <a:pt x="866883" y="1199039"/>
                    <a:pt x="871447" y="1197203"/>
                  </a:cubicBezTo>
                  <a:cubicBezTo>
                    <a:pt x="876011" y="1195368"/>
                    <a:pt x="879807" y="1192763"/>
                    <a:pt x="882833" y="1189390"/>
                  </a:cubicBezTo>
                  <a:cubicBezTo>
                    <a:pt x="885859" y="1186016"/>
                    <a:pt x="888116" y="1181998"/>
                    <a:pt x="889605" y="1177335"/>
                  </a:cubicBezTo>
                  <a:cubicBezTo>
                    <a:pt x="891093" y="1172672"/>
                    <a:pt x="891837" y="1167512"/>
                    <a:pt x="891837" y="1161857"/>
                  </a:cubicBezTo>
                  <a:cubicBezTo>
                    <a:pt x="891837" y="1155953"/>
                    <a:pt x="891142" y="1150719"/>
                    <a:pt x="889753" y="1146155"/>
                  </a:cubicBezTo>
                  <a:cubicBezTo>
                    <a:pt x="888364" y="1141591"/>
                    <a:pt x="886244" y="1137747"/>
                    <a:pt x="883391" y="1134621"/>
                  </a:cubicBezTo>
                  <a:cubicBezTo>
                    <a:pt x="880538" y="1131496"/>
                    <a:pt x="876929" y="1129127"/>
                    <a:pt x="872563" y="1127515"/>
                  </a:cubicBezTo>
                  <a:cubicBezTo>
                    <a:pt x="868198" y="1125902"/>
                    <a:pt x="863039" y="1125096"/>
                    <a:pt x="857086" y="1125096"/>
                  </a:cubicBezTo>
                  <a:close/>
                  <a:moveTo>
                    <a:pt x="733261" y="1125096"/>
                  </a:moveTo>
                  <a:cubicBezTo>
                    <a:pt x="727158" y="1125096"/>
                    <a:pt x="721838" y="1126014"/>
                    <a:pt x="717299" y="1127850"/>
                  </a:cubicBezTo>
                  <a:cubicBezTo>
                    <a:pt x="712759" y="1129685"/>
                    <a:pt x="708977" y="1132277"/>
                    <a:pt x="705950" y="1135626"/>
                  </a:cubicBezTo>
                  <a:cubicBezTo>
                    <a:pt x="702925" y="1138974"/>
                    <a:pt x="700655" y="1142993"/>
                    <a:pt x="699142" y="1147681"/>
                  </a:cubicBezTo>
                  <a:cubicBezTo>
                    <a:pt x="697629" y="1152369"/>
                    <a:pt x="696872" y="1157541"/>
                    <a:pt x="696872" y="1163196"/>
                  </a:cubicBezTo>
                  <a:cubicBezTo>
                    <a:pt x="696872" y="1169050"/>
                    <a:pt x="697567" y="1174259"/>
                    <a:pt x="698956" y="1178823"/>
                  </a:cubicBezTo>
                  <a:cubicBezTo>
                    <a:pt x="700345" y="1183387"/>
                    <a:pt x="702478" y="1187232"/>
                    <a:pt x="705355" y="1190357"/>
                  </a:cubicBezTo>
                  <a:cubicBezTo>
                    <a:pt x="708233" y="1193483"/>
                    <a:pt x="711854" y="1195864"/>
                    <a:pt x="716220" y="1197501"/>
                  </a:cubicBezTo>
                  <a:cubicBezTo>
                    <a:pt x="720585" y="1199138"/>
                    <a:pt x="725720" y="1199957"/>
                    <a:pt x="731624" y="1199957"/>
                  </a:cubicBezTo>
                  <a:cubicBezTo>
                    <a:pt x="737725" y="1199957"/>
                    <a:pt x="743058" y="1199039"/>
                    <a:pt x="747622" y="1197203"/>
                  </a:cubicBezTo>
                  <a:cubicBezTo>
                    <a:pt x="752186" y="1195368"/>
                    <a:pt x="755982" y="1192763"/>
                    <a:pt x="759008" y="1189390"/>
                  </a:cubicBezTo>
                  <a:cubicBezTo>
                    <a:pt x="762034" y="1186016"/>
                    <a:pt x="764291" y="1181998"/>
                    <a:pt x="765779" y="1177335"/>
                  </a:cubicBezTo>
                  <a:cubicBezTo>
                    <a:pt x="767268" y="1172672"/>
                    <a:pt x="768012" y="1167512"/>
                    <a:pt x="768012" y="1161857"/>
                  </a:cubicBezTo>
                  <a:cubicBezTo>
                    <a:pt x="768012" y="1155953"/>
                    <a:pt x="767317" y="1150719"/>
                    <a:pt x="765928" y="1146155"/>
                  </a:cubicBezTo>
                  <a:cubicBezTo>
                    <a:pt x="764539" y="1141591"/>
                    <a:pt x="762419" y="1137747"/>
                    <a:pt x="759566" y="1134621"/>
                  </a:cubicBezTo>
                  <a:cubicBezTo>
                    <a:pt x="756713" y="1131496"/>
                    <a:pt x="753104" y="1129127"/>
                    <a:pt x="748739" y="1127515"/>
                  </a:cubicBezTo>
                  <a:cubicBezTo>
                    <a:pt x="744373" y="1125902"/>
                    <a:pt x="739214" y="1125096"/>
                    <a:pt x="733261" y="1125096"/>
                  </a:cubicBezTo>
                  <a:close/>
                  <a:moveTo>
                    <a:pt x="654233" y="1125096"/>
                  </a:moveTo>
                  <a:cubicBezTo>
                    <a:pt x="650115" y="1125096"/>
                    <a:pt x="646159" y="1126088"/>
                    <a:pt x="642364" y="1128073"/>
                  </a:cubicBezTo>
                  <a:cubicBezTo>
                    <a:pt x="638569" y="1130057"/>
                    <a:pt x="634836" y="1133034"/>
                    <a:pt x="631164" y="1137002"/>
                  </a:cubicBezTo>
                  <a:lnTo>
                    <a:pt x="631164" y="1129338"/>
                  </a:lnTo>
                  <a:cubicBezTo>
                    <a:pt x="631164" y="1128842"/>
                    <a:pt x="631040" y="1128408"/>
                    <a:pt x="630792" y="1128036"/>
                  </a:cubicBezTo>
                  <a:cubicBezTo>
                    <a:pt x="630544" y="1127663"/>
                    <a:pt x="630135" y="1127353"/>
                    <a:pt x="629565" y="1127105"/>
                  </a:cubicBezTo>
                  <a:cubicBezTo>
                    <a:pt x="628994" y="1126857"/>
                    <a:pt x="628188" y="1126671"/>
                    <a:pt x="627146" y="1126547"/>
                  </a:cubicBezTo>
                  <a:cubicBezTo>
                    <a:pt x="626104" y="1126423"/>
                    <a:pt x="624790" y="1126361"/>
                    <a:pt x="623202" y="1126361"/>
                  </a:cubicBezTo>
                  <a:cubicBezTo>
                    <a:pt x="621664" y="1126361"/>
                    <a:pt x="620387" y="1126423"/>
                    <a:pt x="619370" y="1126547"/>
                  </a:cubicBezTo>
                  <a:cubicBezTo>
                    <a:pt x="618353" y="1126671"/>
                    <a:pt x="617522" y="1126857"/>
                    <a:pt x="616877" y="1127105"/>
                  </a:cubicBezTo>
                  <a:cubicBezTo>
                    <a:pt x="616232" y="1127353"/>
                    <a:pt x="615786" y="1127663"/>
                    <a:pt x="615538" y="1128036"/>
                  </a:cubicBezTo>
                  <a:cubicBezTo>
                    <a:pt x="615290" y="1128408"/>
                    <a:pt x="615166" y="1128842"/>
                    <a:pt x="615166" y="1129338"/>
                  </a:cubicBezTo>
                  <a:lnTo>
                    <a:pt x="615166" y="1195715"/>
                  </a:lnTo>
                  <a:cubicBezTo>
                    <a:pt x="615166" y="1196211"/>
                    <a:pt x="615314" y="1196645"/>
                    <a:pt x="615612" y="1197017"/>
                  </a:cubicBezTo>
                  <a:cubicBezTo>
                    <a:pt x="615910" y="1197389"/>
                    <a:pt x="616418" y="1197699"/>
                    <a:pt x="617137" y="1197948"/>
                  </a:cubicBezTo>
                  <a:cubicBezTo>
                    <a:pt x="617857" y="1198196"/>
                    <a:pt x="618812" y="1198382"/>
                    <a:pt x="620002" y="1198506"/>
                  </a:cubicBezTo>
                  <a:cubicBezTo>
                    <a:pt x="621193" y="1198630"/>
                    <a:pt x="622706" y="1198692"/>
                    <a:pt x="624541" y="1198692"/>
                  </a:cubicBezTo>
                  <a:cubicBezTo>
                    <a:pt x="626377" y="1198692"/>
                    <a:pt x="627890" y="1198630"/>
                    <a:pt x="629081" y="1198506"/>
                  </a:cubicBezTo>
                  <a:cubicBezTo>
                    <a:pt x="630271" y="1198382"/>
                    <a:pt x="631227" y="1198196"/>
                    <a:pt x="631946" y="1197948"/>
                  </a:cubicBezTo>
                  <a:cubicBezTo>
                    <a:pt x="632665" y="1197699"/>
                    <a:pt x="633174" y="1197389"/>
                    <a:pt x="633471" y="1197017"/>
                  </a:cubicBezTo>
                  <a:cubicBezTo>
                    <a:pt x="633769" y="1196645"/>
                    <a:pt x="633918" y="1196211"/>
                    <a:pt x="633918" y="1195715"/>
                  </a:cubicBezTo>
                  <a:lnTo>
                    <a:pt x="633918" y="1151588"/>
                  </a:lnTo>
                  <a:cubicBezTo>
                    <a:pt x="636547" y="1148264"/>
                    <a:pt x="639077" y="1145734"/>
                    <a:pt x="641508" y="1143997"/>
                  </a:cubicBezTo>
                  <a:cubicBezTo>
                    <a:pt x="643939" y="1142261"/>
                    <a:pt x="646345" y="1141393"/>
                    <a:pt x="648726" y="1141393"/>
                  </a:cubicBezTo>
                  <a:cubicBezTo>
                    <a:pt x="650611" y="1141393"/>
                    <a:pt x="652261" y="1141753"/>
                    <a:pt x="653675" y="1142472"/>
                  </a:cubicBezTo>
                  <a:cubicBezTo>
                    <a:pt x="655088" y="1143191"/>
                    <a:pt x="656242" y="1144208"/>
                    <a:pt x="657135" y="1145523"/>
                  </a:cubicBezTo>
                  <a:cubicBezTo>
                    <a:pt x="658028" y="1146837"/>
                    <a:pt x="658710" y="1148413"/>
                    <a:pt x="659181" y="1150248"/>
                  </a:cubicBezTo>
                  <a:cubicBezTo>
                    <a:pt x="659653" y="1152084"/>
                    <a:pt x="659888" y="1154614"/>
                    <a:pt x="659888" y="1157838"/>
                  </a:cubicBezTo>
                  <a:lnTo>
                    <a:pt x="659888" y="1195715"/>
                  </a:lnTo>
                  <a:cubicBezTo>
                    <a:pt x="659888" y="1196211"/>
                    <a:pt x="660037" y="1196645"/>
                    <a:pt x="660335" y="1197017"/>
                  </a:cubicBezTo>
                  <a:cubicBezTo>
                    <a:pt x="660633" y="1197389"/>
                    <a:pt x="661129" y="1197699"/>
                    <a:pt x="661823" y="1197948"/>
                  </a:cubicBezTo>
                  <a:cubicBezTo>
                    <a:pt x="662518" y="1198196"/>
                    <a:pt x="663473" y="1198382"/>
                    <a:pt x="664688" y="1198506"/>
                  </a:cubicBezTo>
                  <a:cubicBezTo>
                    <a:pt x="665904" y="1198630"/>
                    <a:pt x="667429" y="1198692"/>
                    <a:pt x="669264" y="1198692"/>
                  </a:cubicBezTo>
                  <a:cubicBezTo>
                    <a:pt x="671050" y="1198692"/>
                    <a:pt x="672551" y="1198630"/>
                    <a:pt x="673766" y="1198506"/>
                  </a:cubicBezTo>
                  <a:cubicBezTo>
                    <a:pt x="674982" y="1198382"/>
                    <a:pt x="675937" y="1198196"/>
                    <a:pt x="676631" y="1197948"/>
                  </a:cubicBezTo>
                  <a:cubicBezTo>
                    <a:pt x="677326" y="1197699"/>
                    <a:pt x="677822" y="1197389"/>
                    <a:pt x="678120" y="1197017"/>
                  </a:cubicBezTo>
                  <a:cubicBezTo>
                    <a:pt x="678417" y="1196645"/>
                    <a:pt x="678566" y="1196211"/>
                    <a:pt x="678566" y="1195715"/>
                  </a:cubicBezTo>
                  <a:lnTo>
                    <a:pt x="678566" y="1154713"/>
                  </a:lnTo>
                  <a:cubicBezTo>
                    <a:pt x="678566" y="1149901"/>
                    <a:pt x="678144" y="1145783"/>
                    <a:pt x="677301" y="1142360"/>
                  </a:cubicBezTo>
                  <a:cubicBezTo>
                    <a:pt x="676458" y="1138937"/>
                    <a:pt x="675081" y="1135948"/>
                    <a:pt x="673171" y="1133393"/>
                  </a:cubicBezTo>
                  <a:cubicBezTo>
                    <a:pt x="671261" y="1130838"/>
                    <a:pt x="668756" y="1128817"/>
                    <a:pt x="665655" y="1127329"/>
                  </a:cubicBezTo>
                  <a:cubicBezTo>
                    <a:pt x="662555" y="1125840"/>
                    <a:pt x="658747" y="1125096"/>
                    <a:pt x="654233" y="1125096"/>
                  </a:cubicBezTo>
                  <a:close/>
                  <a:moveTo>
                    <a:pt x="492754" y="1125096"/>
                  </a:moveTo>
                  <a:cubicBezTo>
                    <a:pt x="487496" y="1125096"/>
                    <a:pt x="482770" y="1125964"/>
                    <a:pt x="478578" y="1127701"/>
                  </a:cubicBezTo>
                  <a:cubicBezTo>
                    <a:pt x="474386" y="1129437"/>
                    <a:pt x="470827" y="1131955"/>
                    <a:pt x="467900" y="1135254"/>
                  </a:cubicBezTo>
                  <a:cubicBezTo>
                    <a:pt x="464973" y="1138553"/>
                    <a:pt x="462741" y="1142571"/>
                    <a:pt x="461203" y="1147309"/>
                  </a:cubicBezTo>
                  <a:cubicBezTo>
                    <a:pt x="459665" y="1152046"/>
                    <a:pt x="458896" y="1157367"/>
                    <a:pt x="458896" y="1163271"/>
                  </a:cubicBezTo>
                  <a:cubicBezTo>
                    <a:pt x="458896" y="1169472"/>
                    <a:pt x="459628" y="1174879"/>
                    <a:pt x="461091" y="1179493"/>
                  </a:cubicBezTo>
                  <a:cubicBezTo>
                    <a:pt x="462555" y="1184107"/>
                    <a:pt x="464775" y="1187926"/>
                    <a:pt x="467751" y="1190953"/>
                  </a:cubicBezTo>
                  <a:cubicBezTo>
                    <a:pt x="470728" y="1193979"/>
                    <a:pt x="474436" y="1196236"/>
                    <a:pt x="478876" y="1197724"/>
                  </a:cubicBezTo>
                  <a:cubicBezTo>
                    <a:pt x="483316" y="1199213"/>
                    <a:pt x="488488" y="1199957"/>
                    <a:pt x="494391" y="1199957"/>
                  </a:cubicBezTo>
                  <a:cubicBezTo>
                    <a:pt x="497666" y="1199957"/>
                    <a:pt x="500741" y="1199746"/>
                    <a:pt x="503619" y="1199324"/>
                  </a:cubicBezTo>
                  <a:cubicBezTo>
                    <a:pt x="506496" y="1198903"/>
                    <a:pt x="509051" y="1198406"/>
                    <a:pt x="511283" y="1197836"/>
                  </a:cubicBezTo>
                  <a:cubicBezTo>
                    <a:pt x="513516" y="1197265"/>
                    <a:pt x="515351" y="1196683"/>
                    <a:pt x="516790" y="1196087"/>
                  </a:cubicBezTo>
                  <a:cubicBezTo>
                    <a:pt x="518229" y="1195492"/>
                    <a:pt x="519109" y="1195021"/>
                    <a:pt x="519432" y="1194673"/>
                  </a:cubicBezTo>
                  <a:cubicBezTo>
                    <a:pt x="519754" y="1194326"/>
                    <a:pt x="520015" y="1193966"/>
                    <a:pt x="520213" y="1193594"/>
                  </a:cubicBezTo>
                  <a:cubicBezTo>
                    <a:pt x="520412" y="1193222"/>
                    <a:pt x="520560" y="1192763"/>
                    <a:pt x="520660" y="1192218"/>
                  </a:cubicBezTo>
                  <a:cubicBezTo>
                    <a:pt x="520759" y="1191672"/>
                    <a:pt x="520833" y="1191015"/>
                    <a:pt x="520883" y="1190246"/>
                  </a:cubicBezTo>
                  <a:cubicBezTo>
                    <a:pt x="520932" y="1189477"/>
                    <a:pt x="520957" y="1188547"/>
                    <a:pt x="520957" y="1187455"/>
                  </a:cubicBezTo>
                  <a:cubicBezTo>
                    <a:pt x="520957" y="1186215"/>
                    <a:pt x="520920" y="1185186"/>
                    <a:pt x="520846" y="1184367"/>
                  </a:cubicBezTo>
                  <a:cubicBezTo>
                    <a:pt x="520771" y="1183548"/>
                    <a:pt x="520635" y="1182916"/>
                    <a:pt x="520436" y="1182469"/>
                  </a:cubicBezTo>
                  <a:cubicBezTo>
                    <a:pt x="520238" y="1182023"/>
                    <a:pt x="519990" y="1181713"/>
                    <a:pt x="519692" y="1181539"/>
                  </a:cubicBezTo>
                  <a:cubicBezTo>
                    <a:pt x="519395" y="1181366"/>
                    <a:pt x="519022" y="1181279"/>
                    <a:pt x="518576" y="1181279"/>
                  </a:cubicBezTo>
                  <a:cubicBezTo>
                    <a:pt x="517832" y="1181279"/>
                    <a:pt x="516864" y="1181514"/>
                    <a:pt x="515674" y="1181986"/>
                  </a:cubicBezTo>
                  <a:cubicBezTo>
                    <a:pt x="514483" y="1182457"/>
                    <a:pt x="512983" y="1182978"/>
                    <a:pt x="511172" y="1183548"/>
                  </a:cubicBezTo>
                  <a:cubicBezTo>
                    <a:pt x="509361" y="1184119"/>
                    <a:pt x="507215" y="1184640"/>
                    <a:pt x="504735" y="1185111"/>
                  </a:cubicBezTo>
                  <a:cubicBezTo>
                    <a:pt x="502255" y="1185582"/>
                    <a:pt x="499377" y="1185818"/>
                    <a:pt x="496103" y="1185818"/>
                  </a:cubicBezTo>
                  <a:cubicBezTo>
                    <a:pt x="492878" y="1185818"/>
                    <a:pt x="490113" y="1185396"/>
                    <a:pt x="487806" y="1184553"/>
                  </a:cubicBezTo>
                  <a:cubicBezTo>
                    <a:pt x="485499" y="1183710"/>
                    <a:pt x="483614" y="1182482"/>
                    <a:pt x="482150" y="1180870"/>
                  </a:cubicBezTo>
                  <a:cubicBezTo>
                    <a:pt x="480687" y="1179257"/>
                    <a:pt x="479620" y="1177298"/>
                    <a:pt x="478951" y="1174991"/>
                  </a:cubicBezTo>
                  <a:cubicBezTo>
                    <a:pt x="478281" y="1172684"/>
                    <a:pt x="477946" y="1170117"/>
                    <a:pt x="477946" y="1167289"/>
                  </a:cubicBezTo>
                  <a:lnTo>
                    <a:pt x="518353" y="1167289"/>
                  </a:lnTo>
                  <a:cubicBezTo>
                    <a:pt x="520139" y="1167289"/>
                    <a:pt x="521540" y="1166743"/>
                    <a:pt x="522557" y="1165652"/>
                  </a:cubicBezTo>
                  <a:cubicBezTo>
                    <a:pt x="523574" y="1164560"/>
                    <a:pt x="524083" y="1162874"/>
                    <a:pt x="524083" y="1160592"/>
                  </a:cubicBezTo>
                  <a:lnTo>
                    <a:pt x="524083" y="1157615"/>
                  </a:lnTo>
                  <a:cubicBezTo>
                    <a:pt x="524083" y="1152952"/>
                    <a:pt x="523487" y="1148636"/>
                    <a:pt x="522297" y="1144667"/>
                  </a:cubicBezTo>
                  <a:cubicBezTo>
                    <a:pt x="521106" y="1140698"/>
                    <a:pt x="519246" y="1137263"/>
                    <a:pt x="516716" y="1134361"/>
                  </a:cubicBezTo>
                  <a:cubicBezTo>
                    <a:pt x="514186" y="1131459"/>
                    <a:pt x="510949" y="1129189"/>
                    <a:pt x="507005" y="1127552"/>
                  </a:cubicBezTo>
                  <a:cubicBezTo>
                    <a:pt x="503061" y="1125915"/>
                    <a:pt x="498311" y="1125096"/>
                    <a:pt x="492754" y="1125096"/>
                  </a:cubicBezTo>
                  <a:close/>
                  <a:moveTo>
                    <a:pt x="352261" y="1125096"/>
                  </a:moveTo>
                  <a:cubicBezTo>
                    <a:pt x="346159" y="1125096"/>
                    <a:pt x="340838" y="1126014"/>
                    <a:pt x="336299" y="1127850"/>
                  </a:cubicBezTo>
                  <a:cubicBezTo>
                    <a:pt x="331760" y="1129685"/>
                    <a:pt x="327977" y="1132277"/>
                    <a:pt x="324951" y="1135626"/>
                  </a:cubicBezTo>
                  <a:cubicBezTo>
                    <a:pt x="321924" y="1138974"/>
                    <a:pt x="319655" y="1142993"/>
                    <a:pt x="318142" y="1147681"/>
                  </a:cubicBezTo>
                  <a:cubicBezTo>
                    <a:pt x="316629" y="1152369"/>
                    <a:pt x="315872" y="1157541"/>
                    <a:pt x="315872" y="1163196"/>
                  </a:cubicBezTo>
                  <a:cubicBezTo>
                    <a:pt x="315872" y="1169050"/>
                    <a:pt x="316567" y="1174259"/>
                    <a:pt x="317956" y="1178823"/>
                  </a:cubicBezTo>
                  <a:cubicBezTo>
                    <a:pt x="319345" y="1183387"/>
                    <a:pt x="321478" y="1187232"/>
                    <a:pt x="324355" y="1190357"/>
                  </a:cubicBezTo>
                  <a:cubicBezTo>
                    <a:pt x="327233" y="1193483"/>
                    <a:pt x="330854" y="1195864"/>
                    <a:pt x="335220" y="1197501"/>
                  </a:cubicBezTo>
                  <a:cubicBezTo>
                    <a:pt x="339585" y="1199138"/>
                    <a:pt x="344720" y="1199957"/>
                    <a:pt x="350623" y="1199957"/>
                  </a:cubicBezTo>
                  <a:cubicBezTo>
                    <a:pt x="356725" y="1199957"/>
                    <a:pt x="362058" y="1199039"/>
                    <a:pt x="366623" y="1197203"/>
                  </a:cubicBezTo>
                  <a:cubicBezTo>
                    <a:pt x="371187" y="1195368"/>
                    <a:pt x="374982" y="1192763"/>
                    <a:pt x="378008" y="1189390"/>
                  </a:cubicBezTo>
                  <a:cubicBezTo>
                    <a:pt x="381034" y="1186016"/>
                    <a:pt x="383291" y="1181998"/>
                    <a:pt x="384780" y="1177335"/>
                  </a:cubicBezTo>
                  <a:cubicBezTo>
                    <a:pt x="386268" y="1172672"/>
                    <a:pt x="387012" y="1167512"/>
                    <a:pt x="387012" y="1161857"/>
                  </a:cubicBezTo>
                  <a:cubicBezTo>
                    <a:pt x="387012" y="1155953"/>
                    <a:pt x="386317" y="1150719"/>
                    <a:pt x="384928" y="1146155"/>
                  </a:cubicBezTo>
                  <a:cubicBezTo>
                    <a:pt x="383539" y="1141591"/>
                    <a:pt x="381419" y="1137747"/>
                    <a:pt x="378566" y="1134621"/>
                  </a:cubicBezTo>
                  <a:cubicBezTo>
                    <a:pt x="375713" y="1131496"/>
                    <a:pt x="372104" y="1129127"/>
                    <a:pt x="367739" y="1127515"/>
                  </a:cubicBezTo>
                  <a:cubicBezTo>
                    <a:pt x="363373" y="1125902"/>
                    <a:pt x="358214" y="1125096"/>
                    <a:pt x="352261" y="1125096"/>
                  </a:cubicBezTo>
                  <a:close/>
                  <a:moveTo>
                    <a:pt x="140181" y="1116613"/>
                  </a:moveTo>
                  <a:lnTo>
                    <a:pt x="150078" y="1116613"/>
                  </a:lnTo>
                  <a:cubicBezTo>
                    <a:pt x="153104" y="1116613"/>
                    <a:pt x="155522" y="1116886"/>
                    <a:pt x="157333" y="1117432"/>
                  </a:cubicBezTo>
                  <a:cubicBezTo>
                    <a:pt x="159144" y="1117977"/>
                    <a:pt x="160644" y="1118759"/>
                    <a:pt x="161835" y="1119776"/>
                  </a:cubicBezTo>
                  <a:cubicBezTo>
                    <a:pt x="163026" y="1120793"/>
                    <a:pt x="163919" y="1122070"/>
                    <a:pt x="164514" y="1123608"/>
                  </a:cubicBezTo>
                  <a:cubicBezTo>
                    <a:pt x="165109" y="1125146"/>
                    <a:pt x="165407" y="1126882"/>
                    <a:pt x="165407" y="1128817"/>
                  </a:cubicBezTo>
                  <a:cubicBezTo>
                    <a:pt x="165407" y="1130553"/>
                    <a:pt x="165134" y="1132203"/>
                    <a:pt x="164588" y="1133765"/>
                  </a:cubicBezTo>
                  <a:cubicBezTo>
                    <a:pt x="164043" y="1135328"/>
                    <a:pt x="163212" y="1136692"/>
                    <a:pt x="162095" y="1137858"/>
                  </a:cubicBezTo>
                  <a:cubicBezTo>
                    <a:pt x="160979" y="1139024"/>
                    <a:pt x="159578" y="1139942"/>
                    <a:pt x="157891" y="1140612"/>
                  </a:cubicBezTo>
                  <a:cubicBezTo>
                    <a:pt x="156204" y="1141281"/>
                    <a:pt x="153947" y="1141616"/>
                    <a:pt x="151119" y="1141616"/>
                  </a:cubicBezTo>
                  <a:lnTo>
                    <a:pt x="140181" y="1141616"/>
                  </a:lnTo>
                  <a:close/>
                  <a:moveTo>
                    <a:pt x="418117" y="1108874"/>
                  </a:moveTo>
                  <a:cubicBezTo>
                    <a:pt x="416331" y="1108874"/>
                    <a:pt x="414830" y="1108936"/>
                    <a:pt x="413615" y="1109060"/>
                  </a:cubicBezTo>
                  <a:cubicBezTo>
                    <a:pt x="412400" y="1109184"/>
                    <a:pt x="411432" y="1109382"/>
                    <a:pt x="410713" y="1109655"/>
                  </a:cubicBezTo>
                  <a:cubicBezTo>
                    <a:pt x="409994" y="1109928"/>
                    <a:pt x="409497" y="1110263"/>
                    <a:pt x="409225" y="1110660"/>
                  </a:cubicBezTo>
                  <a:cubicBezTo>
                    <a:pt x="408952" y="1111057"/>
                    <a:pt x="408815" y="1111503"/>
                    <a:pt x="408815" y="1111999"/>
                  </a:cubicBezTo>
                  <a:lnTo>
                    <a:pt x="408815" y="1126808"/>
                  </a:lnTo>
                  <a:lnTo>
                    <a:pt x="400927" y="1126808"/>
                  </a:lnTo>
                  <a:cubicBezTo>
                    <a:pt x="400431" y="1126808"/>
                    <a:pt x="399997" y="1126932"/>
                    <a:pt x="399625" y="1127180"/>
                  </a:cubicBezTo>
                  <a:cubicBezTo>
                    <a:pt x="399253" y="1127428"/>
                    <a:pt x="398943" y="1127837"/>
                    <a:pt x="398695" y="1128408"/>
                  </a:cubicBezTo>
                  <a:cubicBezTo>
                    <a:pt x="398447" y="1128978"/>
                    <a:pt x="398261" y="1129759"/>
                    <a:pt x="398137" y="1130752"/>
                  </a:cubicBezTo>
                  <a:cubicBezTo>
                    <a:pt x="398013" y="1131744"/>
                    <a:pt x="397951" y="1132959"/>
                    <a:pt x="397951" y="1134398"/>
                  </a:cubicBezTo>
                  <a:cubicBezTo>
                    <a:pt x="397951" y="1137126"/>
                    <a:pt x="398199" y="1139074"/>
                    <a:pt x="398695" y="1140239"/>
                  </a:cubicBezTo>
                  <a:cubicBezTo>
                    <a:pt x="399191" y="1141405"/>
                    <a:pt x="399910" y="1141988"/>
                    <a:pt x="400853" y="1141988"/>
                  </a:cubicBezTo>
                  <a:lnTo>
                    <a:pt x="408815" y="1141988"/>
                  </a:lnTo>
                  <a:lnTo>
                    <a:pt x="408815" y="1175995"/>
                  </a:lnTo>
                  <a:cubicBezTo>
                    <a:pt x="408815" y="1180063"/>
                    <a:pt x="409237" y="1183586"/>
                    <a:pt x="410080" y="1186562"/>
                  </a:cubicBezTo>
                  <a:cubicBezTo>
                    <a:pt x="410924" y="1189539"/>
                    <a:pt x="412238" y="1192007"/>
                    <a:pt x="414024" y="1193966"/>
                  </a:cubicBezTo>
                  <a:cubicBezTo>
                    <a:pt x="415810" y="1195926"/>
                    <a:pt x="418067" y="1197377"/>
                    <a:pt x="420796" y="1198320"/>
                  </a:cubicBezTo>
                  <a:cubicBezTo>
                    <a:pt x="423524" y="1199262"/>
                    <a:pt x="426749" y="1199733"/>
                    <a:pt x="430470" y="1199733"/>
                  </a:cubicBezTo>
                  <a:cubicBezTo>
                    <a:pt x="431859" y="1199733"/>
                    <a:pt x="433235" y="1199659"/>
                    <a:pt x="434600" y="1199510"/>
                  </a:cubicBezTo>
                  <a:cubicBezTo>
                    <a:pt x="435964" y="1199361"/>
                    <a:pt x="437229" y="1199151"/>
                    <a:pt x="438395" y="1198878"/>
                  </a:cubicBezTo>
                  <a:cubicBezTo>
                    <a:pt x="439561" y="1198605"/>
                    <a:pt x="440578" y="1198282"/>
                    <a:pt x="441446" y="1197910"/>
                  </a:cubicBezTo>
                  <a:cubicBezTo>
                    <a:pt x="442314" y="1197538"/>
                    <a:pt x="442971" y="1197117"/>
                    <a:pt x="443418" y="1196645"/>
                  </a:cubicBezTo>
                  <a:cubicBezTo>
                    <a:pt x="443864" y="1196174"/>
                    <a:pt x="444224" y="1195355"/>
                    <a:pt x="444497" y="1194190"/>
                  </a:cubicBezTo>
                  <a:cubicBezTo>
                    <a:pt x="444770" y="1193024"/>
                    <a:pt x="444906" y="1191349"/>
                    <a:pt x="444906" y="1189167"/>
                  </a:cubicBezTo>
                  <a:cubicBezTo>
                    <a:pt x="444906" y="1187778"/>
                    <a:pt x="444844" y="1186637"/>
                    <a:pt x="444720" y="1185744"/>
                  </a:cubicBezTo>
                  <a:cubicBezTo>
                    <a:pt x="444596" y="1184851"/>
                    <a:pt x="444460" y="1184144"/>
                    <a:pt x="444311" y="1183623"/>
                  </a:cubicBezTo>
                  <a:cubicBezTo>
                    <a:pt x="444162" y="1183102"/>
                    <a:pt x="443951" y="1182755"/>
                    <a:pt x="443678" y="1182581"/>
                  </a:cubicBezTo>
                  <a:cubicBezTo>
                    <a:pt x="443405" y="1182407"/>
                    <a:pt x="443120" y="1182321"/>
                    <a:pt x="442823" y="1182321"/>
                  </a:cubicBezTo>
                  <a:cubicBezTo>
                    <a:pt x="442475" y="1182321"/>
                    <a:pt x="442091" y="1182407"/>
                    <a:pt x="441669" y="1182581"/>
                  </a:cubicBezTo>
                  <a:cubicBezTo>
                    <a:pt x="441247" y="1182755"/>
                    <a:pt x="440727" y="1182953"/>
                    <a:pt x="440106" y="1183176"/>
                  </a:cubicBezTo>
                  <a:cubicBezTo>
                    <a:pt x="439486" y="1183400"/>
                    <a:pt x="438779" y="1183598"/>
                    <a:pt x="437986" y="1183772"/>
                  </a:cubicBezTo>
                  <a:cubicBezTo>
                    <a:pt x="437192" y="1183945"/>
                    <a:pt x="436299" y="1184032"/>
                    <a:pt x="435307" y="1184032"/>
                  </a:cubicBezTo>
                  <a:cubicBezTo>
                    <a:pt x="432380" y="1184032"/>
                    <a:pt x="430346" y="1183127"/>
                    <a:pt x="429205" y="1181316"/>
                  </a:cubicBezTo>
                  <a:cubicBezTo>
                    <a:pt x="428064" y="1179505"/>
                    <a:pt x="427493" y="1176789"/>
                    <a:pt x="427493" y="1173168"/>
                  </a:cubicBezTo>
                  <a:lnTo>
                    <a:pt x="427493" y="1141988"/>
                  </a:lnTo>
                  <a:lnTo>
                    <a:pt x="442004" y="1141988"/>
                  </a:lnTo>
                  <a:cubicBezTo>
                    <a:pt x="442947" y="1141988"/>
                    <a:pt x="443666" y="1141405"/>
                    <a:pt x="444162" y="1140239"/>
                  </a:cubicBezTo>
                  <a:cubicBezTo>
                    <a:pt x="444658" y="1139074"/>
                    <a:pt x="444906" y="1137126"/>
                    <a:pt x="444906" y="1134398"/>
                  </a:cubicBezTo>
                  <a:cubicBezTo>
                    <a:pt x="444906" y="1132959"/>
                    <a:pt x="444844" y="1131744"/>
                    <a:pt x="444720" y="1130752"/>
                  </a:cubicBezTo>
                  <a:cubicBezTo>
                    <a:pt x="444596" y="1129759"/>
                    <a:pt x="444410" y="1128978"/>
                    <a:pt x="444162" y="1128408"/>
                  </a:cubicBezTo>
                  <a:cubicBezTo>
                    <a:pt x="443914" y="1127837"/>
                    <a:pt x="443604" y="1127428"/>
                    <a:pt x="443232" y="1127180"/>
                  </a:cubicBezTo>
                  <a:cubicBezTo>
                    <a:pt x="442860" y="1126932"/>
                    <a:pt x="442426" y="1126808"/>
                    <a:pt x="441930" y="1126808"/>
                  </a:cubicBezTo>
                  <a:lnTo>
                    <a:pt x="427493" y="1126808"/>
                  </a:lnTo>
                  <a:lnTo>
                    <a:pt x="427493" y="1111999"/>
                  </a:lnTo>
                  <a:cubicBezTo>
                    <a:pt x="427493" y="1111503"/>
                    <a:pt x="427344" y="1111057"/>
                    <a:pt x="427047" y="1110660"/>
                  </a:cubicBezTo>
                  <a:cubicBezTo>
                    <a:pt x="426749" y="1110263"/>
                    <a:pt x="426253" y="1109928"/>
                    <a:pt x="425558" y="1109655"/>
                  </a:cubicBezTo>
                  <a:cubicBezTo>
                    <a:pt x="424864" y="1109382"/>
                    <a:pt x="423909" y="1109184"/>
                    <a:pt x="422693" y="1109060"/>
                  </a:cubicBezTo>
                  <a:cubicBezTo>
                    <a:pt x="421478" y="1108936"/>
                    <a:pt x="419953" y="1108874"/>
                    <a:pt x="418117" y="1108874"/>
                  </a:cubicBezTo>
                  <a:close/>
                  <a:moveTo>
                    <a:pt x="2371709" y="1101953"/>
                  </a:moveTo>
                  <a:cubicBezTo>
                    <a:pt x="2371213" y="1101953"/>
                    <a:pt x="2370791" y="1102090"/>
                    <a:pt x="2370444" y="1102363"/>
                  </a:cubicBezTo>
                  <a:cubicBezTo>
                    <a:pt x="2370097" y="1102636"/>
                    <a:pt x="2369799" y="1103082"/>
                    <a:pt x="2369551" y="1103702"/>
                  </a:cubicBezTo>
                  <a:cubicBezTo>
                    <a:pt x="2369303" y="1104322"/>
                    <a:pt x="2369117" y="1105153"/>
                    <a:pt x="2368993" y="1106195"/>
                  </a:cubicBezTo>
                  <a:cubicBezTo>
                    <a:pt x="2368869" y="1107237"/>
                    <a:pt x="2368807" y="1108502"/>
                    <a:pt x="2368807" y="1109990"/>
                  </a:cubicBezTo>
                  <a:cubicBezTo>
                    <a:pt x="2368807" y="1111429"/>
                    <a:pt x="2368869" y="1112657"/>
                    <a:pt x="2368993" y="1113674"/>
                  </a:cubicBezTo>
                  <a:cubicBezTo>
                    <a:pt x="2369117" y="1114691"/>
                    <a:pt x="2369303" y="1115509"/>
                    <a:pt x="2369551" y="1116129"/>
                  </a:cubicBezTo>
                  <a:cubicBezTo>
                    <a:pt x="2369799" y="1116749"/>
                    <a:pt x="2370097" y="1117208"/>
                    <a:pt x="2370444" y="1117506"/>
                  </a:cubicBezTo>
                  <a:cubicBezTo>
                    <a:pt x="2370791" y="1117804"/>
                    <a:pt x="2371213" y="1117952"/>
                    <a:pt x="2371709" y="1117952"/>
                  </a:cubicBezTo>
                  <a:lnTo>
                    <a:pt x="2395819" y="1117952"/>
                  </a:lnTo>
                  <a:lnTo>
                    <a:pt x="2395819" y="1195566"/>
                  </a:lnTo>
                  <a:cubicBezTo>
                    <a:pt x="2395819" y="1196062"/>
                    <a:pt x="2395981" y="1196509"/>
                    <a:pt x="2396303" y="1196906"/>
                  </a:cubicBezTo>
                  <a:cubicBezTo>
                    <a:pt x="2396626" y="1197303"/>
                    <a:pt x="2397159" y="1197625"/>
                    <a:pt x="2397903" y="1197873"/>
                  </a:cubicBezTo>
                  <a:cubicBezTo>
                    <a:pt x="2398647" y="1198121"/>
                    <a:pt x="2399652" y="1198320"/>
                    <a:pt x="2400917" y="1198468"/>
                  </a:cubicBezTo>
                  <a:cubicBezTo>
                    <a:pt x="2402182" y="1198617"/>
                    <a:pt x="2403757" y="1198692"/>
                    <a:pt x="2405642" y="1198692"/>
                  </a:cubicBezTo>
                  <a:cubicBezTo>
                    <a:pt x="2407527" y="1198692"/>
                    <a:pt x="2409102" y="1198617"/>
                    <a:pt x="2410367" y="1198468"/>
                  </a:cubicBezTo>
                  <a:cubicBezTo>
                    <a:pt x="2411632" y="1198320"/>
                    <a:pt x="2412637" y="1198121"/>
                    <a:pt x="2413381" y="1197873"/>
                  </a:cubicBezTo>
                  <a:cubicBezTo>
                    <a:pt x="2414125" y="1197625"/>
                    <a:pt x="2414659" y="1197303"/>
                    <a:pt x="2414981" y="1196906"/>
                  </a:cubicBezTo>
                  <a:cubicBezTo>
                    <a:pt x="2415304" y="1196509"/>
                    <a:pt x="2415465" y="1196062"/>
                    <a:pt x="2415465" y="1195566"/>
                  </a:cubicBezTo>
                  <a:lnTo>
                    <a:pt x="2415465" y="1117952"/>
                  </a:lnTo>
                  <a:lnTo>
                    <a:pt x="2439575" y="1117952"/>
                  </a:lnTo>
                  <a:cubicBezTo>
                    <a:pt x="2440021" y="1117952"/>
                    <a:pt x="2440431" y="1117804"/>
                    <a:pt x="2440803" y="1117506"/>
                  </a:cubicBezTo>
                  <a:cubicBezTo>
                    <a:pt x="2441175" y="1117208"/>
                    <a:pt x="2441485" y="1116749"/>
                    <a:pt x="2441733" y="1116129"/>
                  </a:cubicBezTo>
                  <a:cubicBezTo>
                    <a:pt x="2441981" y="1115509"/>
                    <a:pt x="2442167" y="1114691"/>
                    <a:pt x="2442291" y="1113674"/>
                  </a:cubicBezTo>
                  <a:cubicBezTo>
                    <a:pt x="2442415" y="1112657"/>
                    <a:pt x="2442477" y="1111429"/>
                    <a:pt x="2442477" y="1109990"/>
                  </a:cubicBezTo>
                  <a:cubicBezTo>
                    <a:pt x="2442477" y="1108502"/>
                    <a:pt x="2442415" y="1107237"/>
                    <a:pt x="2442291" y="1106195"/>
                  </a:cubicBezTo>
                  <a:cubicBezTo>
                    <a:pt x="2442167" y="1105153"/>
                    <a:pt x="2441981" y="1104322"/>
                    <a:pt x="2441733" y="1103702"/>
                  </a:cubicBezTo>
                  <a:cubicBezTo>
                    <a:pt x="2441485" y="1103082"/>
                    <a:pt x="2441175" y="1102636"/>
                    <a:pt x="2440803" y="1102363"/>
                  </a:cubicBezTo>
                  <a:cubicBezTo>
                    <a:pt x="2440431" y="1102090"/>
                    <a:pt x="2440021" y="1101953"/>
                    <a:pt x="2439575" y="1101953"/>
                  </a:cubicBezTo>
                  <a:close/>
                  <a:moveTo>
                    <a:pt x="1047734" y="1101953"/>
                  </a:moveTo>
                  <a:cubicBezTo>
                    <a:pt x="1047238" y="1101953"/>
                    <a:pt x="1046817" y="1102090"/>
                    <a:pt x="1046469" y="1102363"/>
                  </a:cubicBezTo>
                  <a:cubicBezTo>
                    <a:pt x="1046122" y="1102636"/>
                    <a:pt x="1045824" y="1103082"/>
                    <a:pt x="1045576" y="1103702"/>
                  </a:cubicBezTo>
                  <a:cubicBezTo>
                    <a:pt x="1045328" y="1104322"/>
                    <a:pt x="1045142" y="1105153"/>
                    <a:pt x="1045018" y="1106195"/>
                  </a:cubicBezTo>
                  <a:cubicBezTo>
                    <a:pt x="1044894" y="1107237"/>
                    <a:pt x="1044833" y="1108502"/>
                    <a:pt x="1044833" y="1109990"/>
                  </a:cubicBezTo>
                  <a:cubicBezTo>
                    <a:pt x="1044833" y="1111429"/>
                    <a:pt x="1044894" y="1112657"/>
                    <a:pt x="1045018" y="1113674"/>
                  </a:cubicBezTo>
                  <a:cubicBezTo>
                    <a:pt x="1045142" y="1114691"/>
                    <a:pt x="1045328" y="1115509"/>
                    <a:pt x="1045576" y="1116129"/>
                  </a:cubicBezTo>
                  <a:cubicBezTo>
                    <a:pt x="1045824" y="1116749"/>
                    <a:pt x="1046122" y="1117208"/>
                    <a:pt x="1046469" y="1117506"/>
                  </a:cubicBezTo>
                  <a:cubicBezTo>
                    <a:pt x="1046817" y="1117804"/>
                    <a:pt x="1047238" y="1117952"/>
                    <a:pt x="1047734" y="1117952"/>
                  </a:cubicBezTo>
                  <a:lnTo>
                    <a:pt x="1071845" y="1117952"/>
                  </a:lnTo>
                  <a:lnTo>
                    <a:pt x="1071845" y="1195566"/>
                  </a:lnTo>
                  <a:cubicBezTo>
                    <a:pt x="1071845" y="1196062"/>
                    <a:pt x="1072006" y="1196509"/>
                    <a:pt x="1072328" y="1196906"/>
                  </a:cubicBezTo>
                  <a:cubicBezTo>
                    <a:pt x="1072651" y="1197303"/>
                    <a:pt x="1073184" y="1197625"/>
                    <a:pt x="1073928" y="1197873"/>
                  </a:cubicBezTo>
                  <a:cubicBezTo>
                    <a:pt x="1074672" y="1198121"/>
                    <a:pt x="1075677" y="1198320"/>
                    <a:pt x="1076942" y="1198468"/>
                  </a:cubicBezTo>
                  <a:cubicBezTo>
                    <a:pt x="1078207" y="1198617"/>
                    <a:pt x="1079782" y="1198692"/>
                    <a:pt x="1081667" y="1198692"/>
                  </a:cubicBezTo>
                  <a:cubicBezTo>
                    <a:pt x="1083552" y="1198692"/>
                    <a:pt x="1085127" y="1198617"/>
                    <a:pt x="1086392" y="1198468"/>
                  </a:cubicBezTo>
                  <a:cubicBezTo>
                    <a:pt x="1087658" y="1198320"/>
                    <a:pt x="1088662" y="1198121"/>
                    <a:pt x="1089406" y="1197873"/>
                  </a:cubicBezTo>
                  <a:cubicBezTo>
                    <a:pt x="1090150" y="1197625"/>
                    <a:pt x="1090684" y="1197303"/>
                    <a:pt x="1091006" y="1196906"/>
                  </a:cubicBezTo>
                  <a:cubicBezTo>
                    <a:pt x="1091329" y="1196509"/>
                    <a:pt x="1091490" y="1196062"/>
                    <a:pt x="1091490" y="1195566"/>
                  </a:cubicBezTo>
                  <a:lnTo>
                    <a:pt x="1091490" y="1117952"/>
                  </a:lnTo>
                  <a:lnTo>
                    <a:pt x="1115600" y="1117952"/>
                  </a:lnTo>
                  <a:cubicBezTo>
                    <a:pt x="1116047" y="1117952"/>
                    <a:pt x="1116456" y="1117804"/>
                    <a:pt x="1116828" y="1117506"/>
                  </a:cubicBezTo>
                  <a:cubicBezTo>
                    <a:pt x="1117200" y="1117208"/>
                    <a:pt x="1117510" y="1116749"/>
                    <a:pt x="1117758" y="1116129"/>
                  </a:cubicBezTo>
                  <a:cubicBezTo>
                    <a:pt x="1118006" y="1115509"/>
                    <a:pt x="1118192" y="1114691"/>
                    <a:pt x="1118316" y="1113674"/>
                  </a:cubicBezTo>
                  <a:cubicBezTo>
                    <a:pt x="1118440" y="1112657"/>
                    <a:pt x="1118502" y="1111429"/>
                    <a:pt x="1118502" y="1109990"/>
                  </a:cubicBezTo>
                  <a:cubicBezTo>
                    <a:pt x="1118502" y="1108502"/>
                    <a:pt x="1118440" y="1107237"/>
                    <a:pt x="1118316" y="1106195"/>
                  </a:cubicBezTo>
                  <a:cubicBezTo>
                    <a:pt x="1118192" y="1105153"/>
                    <a:pt x="1118006" y="1104322"/>
                    <a:pt x="1117758" y="1103702"/>
                  </a:cubicBezTo>
                  <a:cubicBezTo>
                    <a:pt x="1117510" y="1103082"/>
                    <a:pt x="1117200" y="1102636"/>
                    <a:pt x="1116828" y="1102363"/>
                  </a:cubicBezTo>
                  <a:cubicBezTo>
                    <a:pt x="1116456" y="1102090"/>
                    <a:pt x="1116047" y="1101953"/>
                    <a:pt x="1115600" y="1101953"/>
                  </a:cubicBezTo>
                  <a:close/>
                  <a:moveTo>
                    <a:pt x="126786" y="1101953"/>
                  </a:moveTo>
                  <a:cubicBezTo>
                    <a:pt x="125149" y="1101953"/>
                    <a:pt x="123772" y="1102437"/>
                    <a:pt x="122656" y="1103404"/>
                  </a:cubicBezTo>
                  <a:cubicBezTo>
                    <a:pt x="121540" y="1104372"/>
                    <a:pt x="120982" y="1105947"/>
                    <a:pt x="120982" y="1108130"/>
                  </a:cubicBezTo>
                  <a:lnTo>
                    <a:pt x="120982" y="1192069"/>
                  </a:lnTo>
                  <a:cubicBezTo>
                    <a:pt x="120982" y="1194252"/>
                    <a:pt x="121540" y="1195827"/>
                    <a:pt x="122656" y="1196794"/>
                  </a:cubicBezTo>
                  <a:cubicBezTo>
                    <a:pt x="123772" y="1197762"/>
                    <a:pt x="125149" y="1198245"/>
                    <a:pt x="126786" y="1198245"/>
                  </a:cubicBezTo>
                  <a:lnTo>
                    <a:pt x="152384" y="1198245"/>
                  </a:lnTo>
                  <a:cubicBezTo>
                    <a:pt x="156254" y="1198245"/>
                    <a:pt x="159764" y="1198010"/>
                    <a:pt x="162914" y="1197538"/>
                  </a:cubicBezTo>
                  <a:cubicBezTo>
                    <a:pt x="166064" y="1197067"/>
                    <a:pt x="169028" y="1196335"/>
                    <a:pt x="171807" y="1195343"/>
                  </a:cubicBezTo>
                  <a:cubicBezTo>
                    <a:pt x="174585" y="1194351"/>
                    <a:pt x="177127" y="1193086"/>
                    <a:pt x="179434" y="1191548"/>
                  </a:cubicBezTo>
                  <a:cubicBezTo>
                    <a:pt x="181741" y="1190010"/>
                    <a:pt x="183725" y="1188174"/>
                    <a:pt x="185387" y="1186041"/>
                  </a:cubicBezTo>
                  <a:cubicBezTo>
                    <a:pt x="187049" y="1183908"/>
                    <a:pt x="188351" y="1181452"/>
                    <a:pt x="189294" y="1178674"/>
                  </a:cubicBezTo>
                  <a:cubicBezTo>
                    <a:pt x="190236" y="1175896"/>
                    <a:pt x="190708" y="1172796"/>
                    <a:pt x="190708" y="1169373"/>
                  </a:cubicBezTo>
                  <a:cubicBezTo>
                    <a:pt x="190708" y="1166098"/>
                    <a:pt x="190212" y="1163147"/>
                    <a:pt x="189219" y="1160517"/>
                  </a:cubicBezTo>
                  <a:cubicBezTo>
                    <a:pt x="188227" y="1157888"/>
                    <a:pt x="186875" y="1155594"/>
                    <a:pt x="185164" y="1153634"/>
                  </a:cubicBezTo>
                  <a:cubicBezTo>
                    <a:pt x="183452" y="1151674"/>
                    <a:pt x="181443" y="1150074"/>
                    <a:pt x="179136" y="1148834"/>
                  </a:cubicBezTo>
                  <a:cubicBezTo>
                    <a:pt x="176829" y="1147594"/>
                    <a:pt x="174312" y="1146726"/>
                    <a:pt x="171583" y="1146230"/>
                  </a:cubicBezTo>
                  <a:cubicBezTo>
                    <a:pt x="173716" y="1145436"/>
                    <a:pt x="175614" y="1144394"/>
                    <a:pt x="177276" y="1143104"/>
                  </a:cubicBezTo>
                  <a:cubicBezTo>
                    <a:pt x="178938" y="1141815"/>
                    <a:pt x="180339" y="1140326"/>
                    <a:pt x="181480" y="1138640"/>
                  </a:cubicBezTo>
                  <a:cubicBezTo>
                    <a:pt x="182621" y="1136953"/>
                    <a:pt x="183490" y="1135080"/>
                    <a:pt x="184085" y="1133021"/>
                  </a:cubicBezTo>
                  <a:cubicBezTo>
                    <a:pt x="184680" y="1130962"/>
                    <a:pt x="184978" y="1128767"/>
                    <a:pt x="184978" y="1126436"/>
                  </a:cubicBezTo>
                  <a:cubicBezTo>
                    <a:pt x="184978" y="1122268"/>
                    <a:pt x="184234" y="1118647"/>
                    <a:pt x="182745" y="1115571"/>
                  </a:cubicBezTo>
                  <a:cubicBezTo>
                    <a:pt x="181257" y="1112495"/>
                    <a:pt x="179111" y="1109953"/>
                    <a:pt x="176309" y="1107944"/>
                  </a:cubicBezTo>
                  <a:cubicBezTo>
                    <a:pt x="173505" y="1105935"/>
                    <a:pt x="170058" y="1104434"/>
                    <a:pt x="165965" y="1103442"/>
                  </a:cubicBezTo>
                  <a:cubicBezTo>
                    <a:pt x="161872" y="1102449"/>
                    <a:pt x="156874" y="1101953"/>
                    <a:pt x="150971" y="1101953"/>
                  </a:cubicBezTo>
                  <a:close/>
                  <a:moveTo>
                    <a:pt x="1523092" y="1100391"/>
                  </a:moveTo>
                  <a:cubicBezTo>
                    <a:pt x="1516493" y="1100391"/>
                    <a:pt x="1510454" y="1101507"/>
                    <a:pt x="1504971" y="1103739"/>
                  </a:cubicBezTo>
                  <a:cubicBezTo>
                    <a:pt x="1499490" y="1105972"/>
                    <a:pt x="1494789" y="1109246"/>
                    <a:pt x="1490870" y="1113562"/>
                  </a:cubicBezTo>
                  <a:cubicBezTo>
                    <a:pt x="1486951" y="1117878"/>
                    <a:pt x="1483900" y="1123211"/>
                    <a:pt x="1481717" y="1129561"/>
                  </a:cubicBezTo>
                  <a:cubicBezTo>
                    <a:pt x="1479534" y="1135911"/>
                    <a:pt x="1478443" y="1143179"/>
                    <a:pt x="1478443" y="1151364"/>
                  </a:cubicBezTo>
                  <a:cubicBezTo>
                    <a:pt x="1478443" y="1159401"/>
                    <a:pt x="1479448" y="1166446"/>
                    <a:pt x="1481457" y="1172498"/>
                  </a:cubicBezTo>
                  <a:cubicBezTo>
                    <a:pt x="1483466" y="1178550"/>
                    <a:pt x="1486170" y="1183449"/>
                    <a:pt x="1489568" y="1187195"/>
                  </a:cubicBezTo>
                  <a:cubicBezTo>
                    <a:pt x="1492966" y="1190940"/>
                    <a:pt x="1496674" y="1193743"/>
                    <a:pt x="1500693" y="1195604"/>
                  </a:cubicBezTo>
                  <a:cubicBezTo>
                    <a:pt x="1504711" y="1197464"/>
                    <a:pt x="1508854" y="1198667"/>
                    <a:pt x="1513120" y="1199213"/>
                  </a:cubicBezTo>
                  <a:lnTo>
                    <a:pt x="1515650" y="1204942"/>
                  </a:lnTo>
                  <a:cubicBezTo>
                    <a:pt x="1515997" y="1205736"/>
                    <a:pt x="1516295" y="1206505"/>
                    <a:pt x="1516543" y="1207249"/>
                  </a:cubicBezTo>
                  <a:cubicBezTo>
                    <a:pt x="1516791" y="1207993"/>
                    <a:pt x="1516915" y="1208663"/>
                    <a:pt x="1516915" y="1209258"/>
                  </a:cubicBezTo>
                  <a:cubicBezTo>
                    <a:pt x="1516915" y="1210350"/>
                    <a:pt x="1516555" y="1211206"/>
                    <a:pt x="1515836" y="1211826"/>
                  </a:cubicBezTo>
                  <a:cubicBezTo>
                    <a:pt x="1515117" y="1212446"/>
                    <a:pt x="1514038" y="1212756"/>
                    <a:pt x="1512599" y="1212756"/>
                  </a:cubicBezTo>
                  <a:lnTo>
                    <a:pt x="1503967" y="1212756"/>
                  </a:lnTo>
                  <a:cubicBezTo>
                    <a:pt x="1502975" y="1212756"/>
                    <a:pt x="1502293" y="1213140"/>
                    <a:pt x="1501921" y="1213909"/>
                  </a:cubicBezTo>
                  <a:cubicBezTo>
                    <a:pt x="1501549" y="1214678"/>
                    <a:pt x="1501363" y="1216055"/>
                    <a:pt x="1501363" y="1218039"/>
                  </a:cubicBezTo>
                  <a:cubicBezTo>
                    <a:pt x="1501363" y="1219131"/>
                    <a:pt x="1501412" y="1219986"/>
                    <a:pt x="1501511" y="1220607"/>
                  </a:cubicBezTo>
                  <a:cubicBezTo>
                    <a:pt x="1501611" y="1221227"/>
                    <a:pt x="1501772" y="1221735"/>
                    <a:pt x="1501995" y="1222132"/>
                  </a:cubicBezTo>
                  <a:cubicBezTo>
                    <a:pt x="1502218" y="1222529"/>
                    <a:pt x="1502590" y="1222851"/>
                    <a:pt x="1503112" y="1223100"/>
                  </a:cubicBezTo>
                  <a:cubicBezTo>
                    <a:pt x="1503632" y="1223347"/>
                    <a:pt x="1504500" y="1223645"/>
                    <a:pt x="1505716" y="1223992"/>
                  </a:cubicBezTo>
                  <a:cubicBezTo>
                    <a:pt x="1506931" y="1224340"/>
                    <a:pt x="1508482" y="1224662"/>
                    <a:pt x="1510367" y="1224960"/>
                  </a:cubicBezTo>
                  <a:cubicBezTo>
                    <a:pt x="1512252" y="1225258"/>
                    <a:pt x="1514261" y="1225406"/>
                    <a:pt x="1516394" y="1225406"/>
                  </a:cubicBezTo>
                  <a:cubicBezTo>
                    <a:pt x="1518627" y="1225406"/>
                    <a:pt x="1520710" y="1225146"/>
                    <a:pt x="1522645" y="1224625"/>
                  </a:cubicBezTo>
                  <a:cubicBezTo>
                    <a:pt x="1524580" y="1224104"/>
                    <a:pt x="1526266" y="1223323"/>
                    <a:pt x="1527705" y="1222281"/>
                  </a:cubicBezTo>
                  <a:cubicBezTo>
                    <a:pt x="1529144" y="1221239"/>
                    <a:pt x="1530285" y="1219900"/>
                    <a:pt x="1531128" y="1218263"/>
                  </a:cubicBezTo>
                  <a:cubicBezTo>
                    <a:pt x="1531972" y="1216625"/>
                    <a:pt x="1532393" y="1214666"/>
                    <a:pt x="1532393" y="1212384"/>
                  </a:cubicBezTo>
                  <a:cubicBezTo>
                    <a:pt x="1532393" y="1211044"/>
                    <a:pt x="1532182" y="1209655"/>
                    <a:pt x="1531761" y="1208217"/>
                  </a:cubicBezTo>
                  <a:cubicBezTo>
                    <a:pt x="1531339" y="1206778"/>
                    <a:pt x="1530682" y="1205091"/>
                    <a:pt x="1529789" y="1203157"/>
                  </a:cubicBezTo>
                  <a:lnTo>
                    <a:pt x="1528077" y="1199436"/>
                  </a:lnTo>
                  <a:cubicBezTo>
                    <a:pt x="1529764" y="1199287"/>
                    <a:pt x="1531550" y="1199002"/>
                    <a:pt x="1533435" y="1198580"/>
                  </a:cubicBezTo>
                  <a:cubicBezTo>
                    <a:pt x="1535320" y="1198158"/>
                    <a:pt x="1537205" y="1197575"/>
                    <a:pt x="1539091" y="1196831"/>
                  </a:cubicBezTo>
                  <a:cubicBezTo>
                    <a:pt x="1540975" y="1196087"/>
                    <a:pt x="1542700" y="1195269"/>
                    <a:pt x="1544262" y="1194376"/>
                  </a:cubicBezTo>
                  <a:cubicBezTo>
                    <a:pt x="1545825" y="1193483"/>
                    <a:pt x="1546879" y="1192751"/>
                    <a:pt x="1547425" y="1192180"/>
                  </a:cubicBezTo>
                  <a:cubicBezTo>
                    <a:pt x="1547971" y="1191610"/>
                    <a:pt x="1548367" y="1191101"/>
                    <a:pt x="1548616" y="1190655"/>
                  </a:cubicBezTo>
                  <a:cubicBezTo>
                    <a:pt x="1548864" y="1190208"/>
                    <a:pt x="1549062" y="1189675"/>
                    <a:pt x="1549211" y="1189055"/>
                  </a:cubicBezTo>
                  <a:cubicBezTo>
                    <a:pt x="1549360" y="1188435"/>
                    <a:pt x="1549471" y="1187691"/>
                    <a:pt x="1549546" y="1186823"/>
                  </a:cubicBezTo>
                  <a:cubicBezTo>
                    <a:pt x="1549620" y="1185954"/>
                    <a:pt x="1549657" y="1184900"/>
                    <a:pt x="1549657" y="1183660"/>
                  </a:cubicBezTo>
                  <a:cubicBezTo>
                    <a:pt x="1549657" y="1181874"/>
                    <a:pt x="1549608" y="1180448"/>
                    <a:pt x="1549508" y="1179381"/>
                  </a:cubicBezTo>
                  <a:cubicBezTo>
                    <a:pt x="1549409" y="1178315"/>
                    <a:pt x="1549260" y="1177484"/>
                    <a:pt x="1549062" y="1176888"/>
                  </a:cubicBezTo>
                  <a:cubicBezTo>
                    <a:pt x="1548864" y="1176293"/>
                    <a:pt x="1548616" y="1175896"/>
                    <a:pt x="1548318" y="1175698"/>
                  </a:cubicBezTo>
                  <a:cubicBezTo>
                    <a:pt x="1548020" y="1175499"/>
                    <a:pt x="1547623" y="1175400"/>
                    <a:pt x="1547127" y="1175400"/>
                  </a:cubicBezTo>
                  <a:cubicBezTo>
                    <a:pt x="1546482" y="1175400"/>
                    <a:pt x="1545577" y="1175797"/>
                    <a:pt x="1544411" y="1176591"/>
                  </a:cubicBezTo>
                  <a:cubicBezTo>
                    <a:pt x="1543245" y="1177384"/>
                    <a:pt x="1541745" y="1178290"/>
                    <a:pt x="1539909" y="1179307"/>
                  </a:cubicBezTo>
                  <a:cubicBezTo>
                    <a:pt x="1538073" y="1180324"/>
                    <a:pt x="1535866" y="1181229"/>
                    <a:pt x="1533286" y="1182023"/>
                  </a:cubicBezTo>
                  <a:cubicBezTo>
                    <a:pt x="1530707" y="1182817"/>
                    <a:pt x="1527755" y="1183214"/>
                    <a:pt x="1524431" y="1183214"/>
                  </a:cubicBezTo>
                  <a:cubicBezTo>
                    <a:pt x="1520611" y="1183214"/>
                    <a:pt x="1517175" y="1182556"/>
                    <a:pt x="1514125" y="1181242"/>
                  </a:cubicBezTo>
                  <a:cubicBezTo>
                    <a:pt x="1511074" y="1179927"/>
                    <a:pt x="1508469" y="1177930"/>
                    <a:pt x="1506311" y="1175251"/>
                  </a:cubicBezTo>
                  <a:cubicBezTo>
                    <a:pt x="1504153" y="1172572"/>
                    <a:pt x="1502491" y="1169162"/>
                    <a:pt x="1501325" y="1165019"/>
                  </a:cubicBezTo>
                  <a:cubicBezTo>
                    <a:pt x="1500160" y="1160877"/>
                    <a:pt x="1499576" y="1155978"/>
                    <a:pt x="1499576" y="1150323"/>
                  </a:cubicBezTo>
                  <a:cubicBezTo>
                    <a:pt x="1499576" y="1145163"/>
                    <a:pt x="1500122" y="1140525"/>
                    <a:pt x="1501214" y="1136407"/>
                  </a:cubicBezTo>
                  <a:cubicBezTo>
                    <a:pt x="1502305" y="1132290"/>
                    <a:pt x="1503905" y="1128780"/>
                    <a:pt x="1506013" y="1125878"/>
                  </a:cubicBezTo>
                  <a:cubicBezTo>
                    <a:pt x="1508122" y="1122975"/>
                    <a:pt x="1510677" y="1120743"/>
                    <a:pt x="1513678" y="1119180"/>
                  </a:cubicBezTo>
                  <a:cubicBezTo>
                    <a:pt x="1516679" y="1117618"/>
                    <a:pt x="1520090" y="1116836"/>
                    <a:pt x="1523910" y="1116836"/>
                  </a:cubicBezTo>
                  <a:cubicBezTo>
                    <a:pt x="1527383" y="1116836"/>
                    <a:pt x="1530372" y="1117270"/>
                    <a:pt x="1532877" y="1118138"/>
                  </a:cubicBezTo>
                  <a:cubicBezTo>
                    <a:pt x="1535382" y="1119007"/>
                    <a:pt x="1537540" y="1119974"/>
                    <a:pt x="1539351" y="1121041"/>
                  </a:cubicBezTo>
                  <a:cubicBezTo>
                    <a:pt x="1541162" y="1122107"/>
                    <a:pt x="1542638" y="1123075"/>
                    <a:pt x="1543779" y="1123943"/>
                  </a:cubicBezTo>
                  <a:cubicBezTo>
                    <a:pt x="1544920" y="1124811"/>
                    <a:pt x="1545862" y="1125245"/>
                    <a:pt x="1546606" y="1125245"/>
                  </a:cubicBezTo>
                  <a:cubicBezTo>
                    <a:pt x="1547053" y="1125245"/>
                    <a:pt x="1547450" y="1125096"/>
                    <a:pt x="1547797" y="1124799"/>
                  </a:cubicBezTo>
                  <a:cubicBezTo>
                    <a:pt x="1548144" y="1124501"/>
                    <a:pt x="1548442" y="1124030"/>
                    <a:pt x="1548690" y="1123385"/>
                  </a:cubicBezTo>
                  <a:cubicBezTo>
                    <a:pt x="1548938" y="1122740"/>
                    <a:pt x="1549112" y="1121896"/>
                    <a:pt x="1549211" y="1120855"/>
                  </a:cubicBezTo>
                  <a:cubicBezTo>
                    <a:pt x="1549310" y="1119813"/>
                    <a:pt x="1549360" y="1118548"/>
                    <a:pt x="1549360" y="1117059"/>
                  </a:cubicBezTo>
                  <a:cubicBezTo>
                    <a:pt x="1549360" y="1115670"/>
                    <a:pt x="1549322" y="1114505"/>
                    <a:pt x="1549248" y="1113562"/>
                  </a:cubicBezTo>
                  <a:cubicBezTo>
                    <a:pt x="1549174" y="1112619"/>
                    <a:pt x="1549062" y="1111801"/>
                    <a:pt x="1548913" y="1111106"/>
                  </a:cubicBezTo>
                  <a:cubicBezTo>
                    <a:pt x="1548764" y="1110412"/>
                    <a:pt x="1548566" y="1109841"/>
                    <a:pt x="1548318" y="1109395"/>
                  </a:cubicBezTo>
                  <a:cubicBezTo>
                    <a:pt x="1548070" y="1108948"/>
                    <a:pt x="1547611" y="1108390"/>
                    <a:pt x="1546941" y="1107721"/>
                  </a:cubicBezTo>
                  <a:cubicBezTo>
                    <a:pt x="1546271" y="1107051"/>
                    <a:pt x="1545093" y="1106245"/>
                    <a:pt x="1543406" y="1105302"/>
                  </a:cubicBezTo>
                  <a:cubicBezTo>
                    <a:pt x="1541720" y="1104359"/>
                    <a:pt x="1539822" y="1103528"/>
                    <a:pt x="1537714" y="1102809"/>
                  </a:cubicBezTo>
                  <a:cubicBezTo>
                    <a:pt x="1535606" y="1102090"/>
                    <a:pt x="1533311" y="1101507"/>
                    <a:pt x="1530830" y="1101060"/>
                  </a:cubicBezTo>
                  <a:cubicBezTo>
                    <a:pt x="1528350" y="1100614"/>
                    <a:pt x="1525770" y="1100391"/>
                    <a:pt x="1523092" y="1100391"/>
                  </a:cubicBezTo>
                  <a:close/>
                  <a:moveTo>
                    <a:pt x="3252176" y="1100316"/>
                  </a:moveTo>
                  <a:cubicBezTo>
                    <a:pt x="3244586" y="1100316"/>
                    <a:pt x="3237703" y="1101482"/>
                    <a:pt x="3231527" y="1103814"/>
                  </a:cubicBezTo>
                  <a:cubicBezTo>
                    <a:pt x="3225350" y="1106145"/>
                    <a:pt x="3220079" y="1109506"/>
                    <a:pt x="3215714" y="1113897"/>
                  </a:cubicBezTo>
                  <a:cubicBezTo>
                    <a:pt x="3211348" y="1118287"/>
                    <a:pt x="3207975" y="1123620"/>
                    <a:pt x="3205593" y="1129896"/>
                  </a:cubicBezTo>
                  <a:cubicBezTo>
                    <a:pt x="3203212" y="1136171"/>
                    <a:pt x="3202021" y="1143253"/>
                    <a:pt x="3202021" y="1151141"/>
                  </a:cubicBezTo>
                  <a:cubicBezTo>
                    <a:pt x="3202021" y="1158781"/>
                    <a:pt x="3203138" y="1165615"/>
                    <a:pt x="3205370" y="1171642"/>
                  </a:cubicBezTo>
                  <a:cubicBezTo>
                    <a:pt x="3207602" y="1177670"/>
                    <a:pt x="3210827" y="1182779"/>
                    <a:pt x="3215044" y="1186971"/>
                  </a:cubicBezTo>
                  <a:cubicBezTo>
                    <a:pt x="3219260" y="1191163"/>
                    <a:pt x="3224408" y="1194363"/>
                    <a:pt x="3230485" y="1196571"/>
                  </a:cubicBezTo>
                  <a:cubicBezTo>
                    <a:pt x="3236562" y="1198778"/>
                    <a:pt x="3243445" y="1199882"/>
                    <a:pt x="3251135" y="1199882"/>
                  </a:cubicBezTo>
                  <a:cubicBezTo>
                    <a:pt x="3253764" y="1199882"/>
                    <a:pt x="3256381" y="1199758"/>
                    <a:pt x="3258985" y="1199510"/>
                  </a:cubicBezTo>
                  <a:cubicBezTo>
                    <a:pt x="3261590" y="1199262"/>
                    <a:pt x="3264169" y="1198890"/>
                    <a:pt x="3266724" y="1198394"/>
                  </a:cubicBezTo>
                  <a:cubicBezTo>
                    <a:pt x="3269279" y="1197898"/>
                    <a:pt x="3271747" y="1197303"/>
                    <a:pt x="3274129" y="1196608"/>
                  </a:cubicBezTo>
                  <a:cubicBezTo>
                    <a:pt x="3276510" y="1195914"/>
                    <a:pt x="3278507" y="1195244"/>
                    <a:pt x="3280119" y="1194599"/>
                  </a:cubicBezTo>
                  <a:cubicBezTo>
                    <a:pt x="3281731" y="1193954"/>
                    <a:pt x="3282798" y="1193073"/>
                    <a:pt x="3283319" y="1191957"/>
                  </a:cubicBezTo>
                  <a:cubicBezTo>
                    <a:pt x="3283840" y="1190841"/>
                    <a:pt x="3284100" y="1189539"/>
                    <a:pt x="3284100" y="1188050"/>
                  </a:cubicBezTo>
                  <a:lnTo>
                    <a:pt x="3284100" y="1149727"/>
                  </a:lnTo>
                  <a:cubicBezTo>
                    <a:pt x="3284100" y="1148735"/>
                    <a:pt x="3283976" y="1147854"/>
                    <a:pt x="3283728" y="1147086"/>
                  </a:cubicBezTo>
                  <a:cubicBezTo>
                    <a:pt x="3283480" y="1146317"/>
                    <a:pt x="3283120" y="1145659"/>
                    <a:pt x="3282649" y="1145114"/>
                  </a:cubicBezTo>
                  <a:cubicBezTo>
                    <a:pt x="3282178" y="1144568"/>
                    <a:pt x="3281632" y="1144159"/>
                    <a:pt x="3281012" y="1143886"/>
                  </a:cubicBezTo>
                  <a:cubicBezTo>
                    <a:pt x="3280392" y="1143613"/>
                    <a:pt x="3279685" y="1143476"/>
                    <a:pt x="3278891" y="1143476"/>
                  </a:cubicBezTo>
                  <a:lnTo>
                    <a:pt x="3246372" y="1143476"/>
                  </a:lnTo>
                  <a:cubicBezTo>
                    <a:pt x="3245926" y="1143476"/>
                    <a:pt x="3245529" y="1143613"/>
                    <a:pt x="3245182" y="1143886"/>
                  </a:cubicBezTo>
                  <a:cubicBezTo>
                    <a:pt x="3244834" y="1144159"/>
                    <a:pt x="3244537" y="1144580"/>
                    <a:pt x="3244289" y="1145151"/>
                  </a:cubicBezTo>
                  <a:cubicBezTo>
                    <a:pt x="3244040" y="1145721"/>
                    <a:pt x="3243854" y="1146478"/>
                    <a:pt x="3243730" y="1147420"/>
                  </a:cubicBezTo>
                  <a:cubicBezTo>
                    <a:pt x="3243606" y="1148363"/>
                    <a:pt x="3243544" y="1149529"/>
                    <a:pt x="3243544" y="1150918"/>
                  </a:cubicBezTo>
                  <a:cubicBezTo>
                    <a:pt x="3243544" y="1153597"/>
                    <a:pt x="3243792" y="1155494"/>
                    <a:pt x="3244289" y="1156611"/>
                  </a:cubicBezTo>
                  <a:cubicBezTo>
                    <a:pt x="3244784" y="1157727"/>
                    <a:pt x="3245479" y="1158285"/>
                    <a:pt x="3246372" y="1158285"/>
                  </a:cubicBezTo>
                  <a:lnTo>
                    <a:pt x="3264604" y="1158285"/>
                  </a:lnTo>
                  <a:lnTo>
                    <a:pt x="3264604" y="1180609"/>
                  </a:lnTo>
                  <a:cubicBezTo>
                    <a:pt x="3262768" y="1181601"/>
                    <a:pt x="3260784" y="1182345"/>
                    <a:pt x="3258651" y="1182842"/>
                  </a:cubicBezTo>
                  <a:cubicBezTo>
                    <a:pt x="3256517" y="1183338"/>
                    <a:pt x="3254359" y="1183586"/>
                    <a:pt x="3252176" y="1183586"/>
                  </a:cubicBezTo>
                  <a:cubicBezTo>
                    <a:pt x="3247712" y="1183586"/>
                    <a:pt x="3243631" y="1182866"/>
                    <a:pt x="3239935" y="1181428"/>
                  </a:cubicBezTo>
                  <a:cubicBezTo>
                    <a:pt x="3236239" y="1179989"/>
                    <a:pt x="3233077" y="1177856"/>
                    <a:pt x="3230448" y="1175028"/>
                  </a:cubicBezTo>
                  <a:cubicBezTo>
                    <a:pt x="3227818" y="1172200"/>
                    <a:pt x="3225772" y="1168690"/>
                    <a:pt x="3224308" y="1164498"/>
                  </a:cubicBezTo>
                  <a:cubicBezTo>
                    <a:pt x="3222845" y="1160306"/>
                    <a:pt x="3222113" y="1155457"/>
                    <a:pt x="3222113" y="1149950"/>
                  </a:cubicBezTo>
                  <a:cubicBezTo>
                    <a:pt x="3222113" y="1144940"/>
                    <a:pt x="3222832" y="1140363"/>
                    <a:pt x="3224271" y="1136221"/>
                  </a:cubicBezTo>
                  <a:cubicBezTo>
                    <a:pt x="3225710" y="1132079"/>
                    <a:pt x="3227769" y="1128532"/>
                    <a:pt x="3230448" y="1125580"/>
                  </a:cubicBezTo>
                  <a:cubicBezTo>
                    <a:pt x="3233126" y="1122628"/>
                    <a:pt x="3236351" y="1120346"/>
                    <a:pt x="3240121" y="1118734"/>
                  </a:cubicBezTo>
                  <a:cubicBezTo>
                    <a:pt x="3243892" y="1117121"/>
                    <a:pt x="3248108" y="1116315"/>
                    <a:pt x="3252772" y="1116315"/>
                  </a:cubicBezTo>
                  <a:cubicBezTo>
                    <a:pt x="3257137" y="1116315"/>
                    <a:pt x="3260970" y="1116762"/>
                    <a:pt x="3264269" y="1117655"/>
                  </a:cubicBezTo>
                  <a:cubicBezTo>
                    <a:pt x="3267568" y="1118548"/>
                    <a:pt x="3270408" y="1119515"/>
                    <a:pt x="3272789" y="1120557"/>
                  </a:cubicBezTo>
                  <a:cubicBezTo>
                    <a:pt x="3275170" y="1121599"/>
                    <a:pt x="3277080" y="1122566"/>
                    <a:pt x="3278519" y="1123459"/>
                  </a:cubicBezTo>
                  <a:cubicBezTo>
                    <a:pt x="3279958" y="1124352"/>
                    <a:pt x="3280999" y="1124799"/>
                    <a:pt x="3281644" y="1124799"/>
                  </a:cubicBezTo>
                  <a:cubicBezTo>
                    <a:pt x="3282091" y="1124799"/>
                    <a:pt x="3282475" y="1124674"/>
                    <a:pt x="3282798" y="1124426"/>
                  </a:cubicBezTo>
                  <a:cubicBezTo>
                    <a:pt x="3283120" y="1124178"/>
                    <a:pt x="3283393" y="1123744"/>
                    <a:pt x="3283616" y="1123124"/>
                  </a:cubicBezTo>
                  <a:cubicBezTo>
                    <a:pt x="3283840" y="1122504"/>
                    <a:pt x="3284013" y="1121673"/>
                    <a:pt x="3284137" y="1120631"/>
                  </a:cubicBezTo>
                  <a:cubicBezTo>
                    <a:pt x="3284261" y="1119590"/>
                    <a:pt x="3284323" y="1118349"/>
                    <a:pt x="3284323" y="1116911"/>
                  </a:cubicBezTo>
                  <a:cubicBezTo>
                    <a:pt x="3284323" y="1114430"/>
                    <a:pt x="3284175" y="1112557"/>
                    <a:pt x="3283877" y="1111292"/>
                  </a:cubicBezTo>
                  <a:cubicBezTo>
                    <a:pt x="3283579" y="1110027"/>
                    <a:pt x="3283096" y="1109048"/>
                    <a:pt x="3282426" y="1108353"/>
                  </a:cubicBezTo>
                  <a:cubicBezTo>
                    <a:pt x="3281756" y="1107658"/>
                    <a:pt x="3280578" y="1106840"/>
                    <a:pt x="3278891" y="1105897"/>
                  </a:cubicBezTo>
                  <a:cubicBezTo>
                    <a:pt x="3277204" y="1104955"/>
                    <a:pt x="3275084" y="1104074"/>
                    <a:pt x="3272529" y="1103256"/>
                  </a:cubicBezTo>
                  <a:cubicBezTo>
                    <a:pt x="3269974" y="1102437"/>
                    <a:pt x="3266985" y="1101743"/>
                    <a:pt x="3263562" y="1101172"/>
                  </a:cubicBezTo>
                  <a:cubicBezTo>
                    <a:pt x="3260139" y="1100602"/>
                    <a:pt x="3256344" y="1100316"/>
                    <a:pt x="3252176" y="1100316"/>
                  </a:cubicBezTo>
                  <a:close/>
                  <a:moveTo>
                    <a:pt x="2099651" y="1100316"/>
                  </a:moveTo>
                  <a:cubicBezTo>
                    <a:pt x="2092061" y="1100316"/>
                    <a:pt x="2085178" y="1101482"/>
                    <a:pt x="2079002" y="1103814"/>
                  </a:cubicBezTo>
                  <a:cubicBezTo>
                    <a:pt x="2072825" y="1106145"/>
                    <a:pt x="2067554" y="1109506"/>
                    <a:pt x="2063189" y="1113897"/>
                  </a:cubicBezTo>
                  <a:cubicBezTo>
                    <a:pt x="2058823" y="1118287"/>
                    <a:pt x="2055450" y="1123620"/>
                    <a:pt x="2053068" y="1129896"/>
                  </a:cubicBezTo>
                  <a:cubicBezTo>
                    <a:pt x="2050687" y="1136171"/>
                    <a:pt x="2049496" y="1143253"/>
                    <a:pt x="2049496" y="1151141"/>
                  </a:cubicBezTo>
                  <a:cubicBezTo>
                    <a:pt x="2049496" y="1158781"/>
                    <a:pt x="2050613" y="1165615"/>
                    <a:pt x="2052845" y="1171642"/>
                  </a:cubicBezTo>
                  <a:cubicBezTo>
                    <a:pt x="2055078" y="1177670"/>
                    <a:pt x="2058302" y="1182779"/>
                    <a:pt x="2062519" y="1186971"/>
                  </a:cubicBezTo>
                  <a:cubicBezTo>
                    <a:pt x="2066736" y="1191163"/>
                    <a:pt x="2071883" y="1194363"/>
                    <a:pt x="2077960" y="1196571"/>
                  </a:cubicBezTo>
                  <a:cubicBezTo>
                    <a:pt x="2084037" y="1198778"/>
                    <a:pt x="2090920" y="1199882"/>
                    <a:pt x="2098610" y="1199882"/>
                  </a:cubicBezTo>
                  <a:cubicBezTo>
                    <a:pt x="2101239" y="1199882"/>
                    <a:pt x="2103856" y="1199758"/>
                    <a:pt x="2106460" y="1199510"/>
                  </a:cubicBezTo>
                  <a:cubicBezTo>
                    <a:pt x="2109065" y="1199262"/>
                    <a:pt x="2111645" y="1198890"/>
                    <a:pt x="2114199" y="1198394"/>
                  </a:cubicBezTo>
                  <a:cubicBezTo>
                    <a:pt x="2116754" y="1197898"/>
                    <a:pt x="2119222" y="1197303"/>
                    <a:pt x="2121604" y="1196608"/>
                  </a:cubicBezTo>
                  <a:cubicBezTo>
                    <a:pt x="2123985" y="1195914"/>
                    <a:pt x="2125982" y="1195244"/>
                    <a:pt x="2127594" y="1194599"/>
                  </a:cubicBezTo>
                  <a:cubicBezTo>
                    <a:pt x="2129206" y="1193954"/>
                    <a:pt x="2130273" y="1193073"/>
                    <a:pt x="2130794" y="1191957"/>
                  </a:cubicBezTo>
                  <a:cubicBezTo>
                    <a:pt x="2131315" y="1190841"/>
                    <a:pt x="2131575" y="1189539"/>
                    <a:pt x="2131575" y="1188050"/>
                  </a:cubicBezTo>
                  <a:lnTo>
                    <a:pt x="2131575" y="1149727"/>
                  </a:lnTo>
                  <a:cubicBezTo>
                    <a:pt x="2131575" y="1148735"/>
                    <a:pt x="2131451" y="1147854"/>
                    <a:pt x="2131203" y="1147086"/>
                  </a:cubicBezTo>
                  <a:cubicBezTo>
                    <a:pt x="2130955" y="1146317"/>
                    <a:pt x="2130595" y="1145659"/>
                    <a:pt x="2130124" y="1145114"/>
                  </a:cubicBezTo>
                  <a:cubicBezTo>
                    <a:pt x="2129653" y="1144568"/>
                    <a:pt x="2129107" y="1144159"/>
                    <a:pt x="2128487" y="1143886"/>
                  </a:cubicBezTo>
                  <a:cubicBezTo>
                    <a:pt x="2127867" y="1143613"/>
                    <a:pt x="2127160" y="1143476"/>
                    <a:pt x="2126366" y="1143476"/>
                  </a:cubicBezTo>
                  <a:lnTo>
                    <a:pt x="2093847" y="1143476"/>
                  </a:lnTo>
                  <a:cubicBezTo>
                    <a:pt x="2093401" y="1143476"/>
                    <a:pt x="2093004" y="1143613"/>
                    <a:pt x="2092657" y="1143886"/>
                  </a:cubicBezTo>
                  <a:cubicBezTo>
                    <a:pt x="2092309" y="1144159"/>
                    <a:pt x="2092012" y="1144580"/>
                    <a:pt x="2091764" y="1145151"/>
                  </a:cubicBezTo>
                  <a:cubicBezTo>
                    <a:pt x="2091516" y="1145721"/>
                    <a:pt x="2091330" y="1146478"/>
                    <a:pt x="2091206" y="1147420"/>
                  </a:cubicBezTo>
                  <a:cubicBezTo>
                    <a:pt x="2091082" y="1148363"/>
                    <a:pt x="2091020" y="1149529"/>
                    <a:pt x="2091020" y="1150918"/>
                  </a:cubicBezTo>
                  <a:cubicBezTo>
                    <a:pt x="2091020" y="1153597"/>
                    <a:pt x="2091268" y="1155494"/>
                    <a:pt x="2091764" y="1156611"/>
                  </a:cubicBezTo>
                  <a:cubicBezTo>
                    <a:pt x="2092260" y="1157727"/>
                    <a:pt x="2092954" y="1158285"/>
                    <a:pt x="2093847" y="1158285"/>
                  </a:cubicBezTo>
                  <a:lnTo>
                    <a:pt x="2112079" y="1158285"/>
                  </a:lnTo>
                  <a:lnTo>
                    <a:pt x="2112079" y="1180609"/>
                  </a:lnTo>
                  <a:cubicBezTo>
                    <a:pt x="2110243" y="1181601"/>
                    <a:pt x="2108259" y="1182345"/>
                    <a:pt x="2106126" y="1182842"/>
                  </a:cubicBezTo>
                  <a:cubicBezTo>
                    <a:pt x="2103992" y="1183338"/>
                    <a:pt x="2101834" y="1183586"/>
                    <a:pt x="2099651" y="1183586"/>
                  </a:cubicBezTo>
                  <a:cubicBezTo>
                    <a:pt x="2095187" y="1183586"/>
                    <a:pt x="2091106" y="1182866"/>
                    <a:pt x="2087410" y="1181428"/>
                  </a:cubicBezTo>
                  <a:cubicBezTo>
                    <a:pt x="2083715" y="1179989"/>
                    <a:pt x="2080552" y="1177856"/>
                    <a:pt x="2077923" y="1175028"/>
                  </a:cubicBezTo>
                  <a:cubicBezTo>
                    <a:pt x="2075293" y="1172200"/>
                    <a:pt x="2073247" y="1168690"/>
                    <a:pt x="2071783" y="1164498"/>
                  </a:cubicBezTo>
                  <a:cubicBezTo>
                    <a:pt x="2070320" y="1160306"/>
                    <a:pt x="2069588" y="1155457"/>
                    <a:pt x="2069588" y="1149950"/>
                  </a:cubicBezTo>
                  <a:cubicBezTo>
                    <a:pt x="2069588" y="1144940"/>
                    <a:pt x="2070308" y="1140363"/>
                    <a:pt x="2071746" y="1136221"/>
                  </a:cubicBezTo>
                  <a:cubicBezTo>
                    <a:pt x="2073185" y="1132079"/>
                    <a:pt x="2075244" y="1128532"/>
                    <a:pt x="2077923" y="1125580"/>
                  </a:cubicBezTo>
                  <a:cubicBezTo>
                    <a:pt x="2080602" y="1122628"/>
                    <a:pt x="2083826" y="1120346"/>
                    <a:pt x="2087596" y="1118734"/>
                  </a:cubicBezTo>
                  <a:cubicBezTo>
                    <a:pt x="2091367" y="1117121"/>
                    <a:pt x="2095584" y="1116315"/>
                    <a:pt x="2100247" y="1116315"/>
                  </a:cubicBezTo>
                  <a:cubicBezTo>
                    <a:pt x="2104613" y="1116315"/>
                    <a:pt x="2108445" y="1116762"/>
                    <a:pt x="2111744" y="1117655"/>
                  </a:cubicBezTo>
                  <a:cubicBezTo>
                    <a:pt x="2115043" y="1118548"/>
                    <a:pt x="2117883" y="1119515"/>
                    <a:pt x="2120264" y="1120557"/>
                  </a:cubicBezTo>
                  <a:cubicBezTo>
                    <a:pt x="2122645" y="1121599"/>
                    <a:pt x="2124555" y="1122566"/>
                    <a:pt x="2125994" y="1123459"/>
                  </a:cubicBezTo>
                  <a:cubicBezTo>
                    <a:pt x="2127433" y="1124352"/>
                    <a:pt x="2128474" y="1124799"/>
                    <a:pt x="2129119" y="1124799"/>
                  </a:cubicBezTo>
                  <a:cubicBezTo>
                    <a:pt x="2129566" y="1124799"/>
                    <a:pt x="2129951" y="1124674"/>
                    <a:pt x="2130273" y="1124426"/>
                  </a:cubicBezTo>
                  <a:cubicBezTo>
                    <a:pt x="2130595" y="1124178"/>
                    <a:pt x="2130868" y="1123744"/>
                    <a:pt x="2131091" y="1123124"/>
                  </a:cubicBezTo>
                  <a:cubicBezTo>
                    <a:pt x="2131315" y="1122504"/>
                    <a:pt x="2131488" y="1121673"/>
                    <a:pt x="2131612" y="1120631"/>
                  </a:cubicBezTo>
                  <a:cubicBezTo>
                    <a:pt x="2131736" y="1119590"/>
                    <a:pt x="2131798" y="1118349"/>
                    <a:pt x="2131798" y="1116911"/>
                  </a:cubicBezTo>
                  <a:cubicBezTo>
                    <a:pt x="2131798" y="1114430"/>
                    <a:pt x="2131650" y="1112557"/>
                    <a:pt x="2131352" y="1111292"/>
                  </a:cubicBezTo>
                  <a:cubicBezTo>
                    <a:pt x="2131054" y="1110027"/>
                    <a:pt x="2130571" y="1109048"/>
                    <a:pt x="2129901" y="1108353"/>
                  </a:cubicBezTo>
                  <a:cubicBezTo>
                    <a:pt x="2129231" y="1107658"/>
                    <a:pt x="2128053" y="1106840"/>
                    <a:pt x="2126366" y="1105897"/>
                  </a:cubicBezTo>
                  <a:cubicBezTo>
                    <a:pt x="2124679" y="1104955"/>
                    <a:pt x="2122559" y="1104074"/>
                    <a:pt x="2120004" y="1103256"/>
                  </a:cubicBezTo>
                  <a:cubicBezTo>
                    <a:pt x="2117449" y="1102437"/>
                    <a:pt x="2114460" y="1101743"/>
                    <a:pt x="2111037" y="1101172"/>
                  </a:cubicBezTo>
                  <a:cubicBezTo>
                    <a:pt x="2107614" y="1100602"/>
                    <a:pt x="2103819" y="1100316"/>
                    <a:pt x="2099651" y="1100316"/>
                  </a:cubicBezTo>
                  <a:close/>
                  <a:moveTo>
                    <a:pt x="3148741" y="1097191"/>
                  </a:moveTo>
                  <a:cubicBezTo>
                    <a:pt x="3144524" y="1097191"/>
                    <a:pt x="3141659" y="1097923"/>
                    <a:pt x="3140146" y="1099386"/>
                  </a:cubicBezTo>
                  <a:cubicBezTo>
                    <a:pt x="3138633" y="1100850"/>
                    <a:pt x="3137876" y="1103466"/>
                    <a:pt x="3137876" y="1107237"/>
                  </a:cubicBezTo>
                  <a:cubicBezTo>
                    <a:pt x="3137876" y="1110858"/>
                    <a:pt x="3138608" y="1113364"/>
                    <a:pt x="3140072" y="1114753"/>
                  </a:cubicBezTo>
                  <a:cubicBezTo>
                    <a:pt x="3141535" y="1116142"/>
                    <a:pt x="3144375" y="1116836"/>
                    <a:pt x="3148592" y="1116836"/>
                  </a:cubicBezTo>
                  <a:cubicBezTo>
                    <a:pt x="3152759" y="1116836"/>
                    <a:pt x="3155612" y="1116117"/>
                    <a:pt x="3157150" y="1114678"/>
                  </a:cubicBezTo>
                  <a:cubicBezTo>
                    <a:pt x="3158687" y="1113240"/>
                    <a:pt x="3159457" y="1110635"/>
                    <a:pt x="3159457" y="1106865"/>
                  </a:cubicBezTo>
                  <a:cubicBezTo>
                    <a:pt x="3159457" y="1103243"/>
                    <a:pt x="3158712" y="1100726"/>
                    <a:pt x="3157224" y="1099312"/>
                  </a:cubicBezTo>
                  <a:cubicBezTo>
                    <a:pt x="3155736" y="1097898"/>
                    <a:pt x="3152908" y="1097191"/>
                    <a:pt x="3148741" y="1097191"/>
                  </a:cubicBezTo>
                  <a:close/>
                  <a:moveTo>
                    <a:pt x="2939191" y="1097191"/>
                  </a:moveTo>
                  <a:cubicBezTo>
                    <a:pt x="2934974" y="1097191"/>
                    <a:pt x="2932109" y="1097923"/>
                    <a:pt x="2930596" y="1099386"/>
                  </a:cubicBezTo>
                  <a:cubicBezTo>
                    <a:pt x="2929083" y="1100850"/>
                    <a:pt x="2928326" y="1103466"/>
                    <a:pt x="2928326" y="1107237"/>
                  </a:cubicBezTo>
                  <a:cubicBezTo>
                    <a:pt x="2928326" y="1110858"/>
                    <a:pt x="2929058" y="1113364"/>
                    <a:pt x="2930522" y="1114753"/>
                  </a:cubicBezTo>
                  <a:cubicBezTo>
                    <a:pt x="2931985" y="1116142"/>
                    <a:pt x="2934825" y="1116836"/>
                    <a:pt x="2939042" y="1116836"/>
                  </a:cubicBezTo>
                  <a:cubicBezTo>
                    <a:pt x="2943209" y="1116836"/>
                    <a:pt x="2946062" y="1116117"/>
                    <a:pt x="2947600" y="1114678"/>
                  </a:cubicBezTo>
                  <a:cubicBezTo>
                    <a:pt x="2949137" y="1113240"/>
                    <a:pt x="2949907" y="1110635"/>
                    <a:pt x="2949907" y="1106865"/>
                  </a:cubicBezTo>
                  <a:cubicBezTo>
                    <a:pt x="2949907" y="1103243"/>
                    <a:pt x="2949162" y="1100726"/>
                    <a:pt x="2947674" y="1099312"/>
                  </a:cubicBezTo>
                  <a:cubicBezTo>
                    <a:pt x="2946186" y="1097898"/>
                    <a:pt x="2943358" y="1097191"/>
                    <a:pt x="2939191" y="1097191"/>
                  </a:cubicBezTo>
                  <a:close/>
                  <a:moveTo>
                    <a:pt x="2902505" y="1097191"/>
                  </a:moveTo>
                  <a:cubicBezTo>
                    <a:pt x="2898338" y="1097191"/>
                    <a:pt x="2895485" y="1097923"/>
                    <a:pt x="2893947" y="1099386"/>
                  </a:cubicBezTo>
                  <a:cubicBezTo>
                    <a:pt x="2892409" y="1100850"/>
                    <a:pt x="2891640" y="1103466"/>
                    <a:pt x="2891640" y="1107237"/>
                  </a:cubicBezTo>
                  <a:cubicBezTo>
                    <a:pt x="2891640" y="1110858"/>
                    <a:pt x="2892384" y="1113364"/>
                    <a:pt x="2893873" y="1114753"/>
                  </a:cubicBezTo>
                  <a:cubicBezTo>
                    <a:pt x="2895361" y="1116142"/>
                    <a:pt x="2898189" y="1116836"/>
                    <a:pt x="2902356" y="1116836"/>
                  </a:cubicBezTo>
                  <a:cubicBezTo>
                    <a:pt x="2906573" y="1116836"/>
                    <a:pt x="2909438" y="1116117"/>
                    <a:pt x="2910951" y="1114678"/>
                  </a:cubicBezTo>
                  <a:cubicBezTo>
                    <a:pt x="2912464" y="1113240"/>
                    <a:pt x="2913220" y="1110635"/>
                    <a:pt x="2913220" y="1106865"/>
                  </a:cubicBezTo>
                  <a:cubicBezTo>
                    <a:pt x="2913220" y="1103243"/>
                    <a:pt x="2912489" y="1100726"/>
                    <a:pt x="2911025" y="1099312"/>
                  </a:cubicBezTo>
                  <a:cubicBezTo>
                    <a:pt x="2909562" y="1097898"/>
                    <a:pt x="2906721" y="1097191"/>
                    <a:pt x="2902505" y="1097191"/>
                  </a:cubicBezTo>
                  <a:close/>
                  <a:moveTo>
                    <a:pt x="957991" y="1097191"/>
                  </a:moveTo>
                  <a:cubicBezTo>
                    <a:pt x="953774" y="1097191"/>
                    <a:pt x="950909" y="1097923"/>
                    <a:pt x="949396" y="1099386"/>
                  </a:cubicBezTo>
                  <a:cubicBezTo>
                    <a:pt x="947883" y="1100850"/>
                    <a:pt x="947127" y="1103466"/>
                    <a:pt x="947127" y="1107237"/>
                  </a:cubicBezTo>
                  <a:cubicBezTo>
                    <a:pt x="947127" y="1110858"/>
                    <a:pt x="947858" y="1113364"/>
                    <a:pt x="949322" y="1114753"/>
                  </a:cubicBezTo>
                  <a:cubicBezTo>
                    <a:pt x="950785" y="1116142"/>
                    <a:pt x="953625" y="1116836"/>
                    <a:pt x="957842" y="1116836"/>
                  </a:cubicBezTo>
                  <a:cubicBezTo>
                    <a:pt x="962010" y="1116836"/>
                    <a:pt x="964862" y="1116117"/>
                    <a:pt x="966400" y="1114678"/>
                  </a:cubicBezTo>
                  <a:cubicBezTo>
                    <a:pt x="967938" y="1113240"/>
                    <a:pt x="968707" y="1110635"/>
                    <a:pt x="968707" y="1106865"/>
                  </a:cubicBezTo>
                  <a:cubicBezTo>
                    <a:pt x="968707" y="1103243"/>
                    <a:pt x="967962" y="1100726"/>
                    <a:pt x="966474" y="1099312"/>
                  </a:cubicBezTo>
                  <a:cubicBezTo>
                    <a:pt x="964986" y="1097898"/>
                    <a:pt x="962158" y="1097191"/>
                    <a:pt x="957991" y="1097191"/>
                  </a:cubicBezTo>
                  <a:close/>
                  <a:moveTo>
                    <a:pt x="921305" y="1097191"/>
                  </a:moveTo>
                  <a:cubicBezTo>
                    <a:pt x="917138" y="1097191"/>
                    <a:pt x="914285" y="1097923"/>
                    <a:pt x="912747" y="1099386"/>
                  </a:cubicBezTo>
                  <a:cubicBezTo>
                    <a:pt x="911209" y="1100850"/>
                    <a:pt x="910440" y="1103466"/>
                    <a:pt x="910440" y="1107237"/>
                  </a:cubicBezTo>
                  <a:cubicBezTo>
                    <a:pt x="910440" y="1110858"/>
                    <a:pt x="911184" y="1113364"/>
                    <a:pt x="912673" y="1114753"/>
                  </a:cubicBezTo>
                  <a:cubicBezTo>
                    <a:pt x="914161" y="1116142"/>
                    <a:pt x="916989" y="1116836"/>
                    <a:pt x="921156" y="1116836"/>
                  </a:cubicBezTo>
                  <a:cubicBezTo>
                    <a:pt x="925373" y="1116836"/>
                    <a:pt x="928238" y="1116117"/>
                    <a:pt x="929751" y="1114678"/>
                  </a:cubicBezTo>
                  <a:cubicBezTo>
                    <a:pt x="931264" y="1113240"/>
                    <a:pt x="932020" y="1110635"/>
                    <a:pt x="932020" y="1106865"/>
                  </a:cubicBezTo>
                  <a:cubicBezTo>
                    <a:pt x="932020" y="1103243"/>
                    <a:pt x="931289" y="1100726"/>
                    <a:pt x="929825" y="1099312"/>
                  </a:cubicBezTo>
                  <a:cubicBezTo>
                    <a:pt x="928362" y="1097898"/>
                    <a:pt x="925522" y="1097191"/>
                    <a:pt x="921305" y="1097191"/>
                  </a:cubicBezTo>
                  <a:close/>
                  <a:moveTo>
                    <a:pt x="215041" y="1097191"/>
                  </a:moveTo>
                  <a:cubicBezTo>
                    <a:pt x="210824" y="1097191"/>
                    <a:pt x="207959" y="1097923"/>
                    <a:pt x="206446" y="1099386"/>
                  </a:cubicBezTo>
                  <a:cubicBezTo>
                    <a:pt x="204933" y="1100850"/>
                    <a:pt x="204177" y="1103466"/>
                    <a:pt x="204177" y="1107237"/>
                  </a:cubicBezTo>
                  <a:cubicBezTo>
                    <a:pt x="204177" y="1110858"/>
                    <a:pt x="204908" y="1113364"/>
                    <a:pt x="206372" y="1114753"/>
                  </a:cubicBezTo>
                  <a:cubicBezTo>
                    <a:pt x="207835" y="1116142"/>
                    <a:pt x="210675" y="1116836"/>
                    <a:pt x="214892" y="1116836"/>
                  </a:cubicBezTo>
                  <a:cubicBezTo>
                    <a:pt x="219059" y="1116836"/>
                    <a:pt x="221912" y="1116117"/>
                    <a:pt x="223450" y="1114678"/>
                  </a:cubicBezTo>
                  <a:cubicBezTo>
                    <a:pt x="224988" y="1113240"/>
                    <a:pt x="225757" y="1110635"/>
                    <a:pt x="225757" y="1106865"/>
                  </a:cubicBezTo>
                  <a:cubicBezTo>
                    <a:pt x="225757" y="1103243"/>
                    <a:pt x="225013" y="1100726"/>
                    <a:pt x="223524" y="1099312"/>
                  </a:cubicBezTo>
                  <a:cubicBezTo>
                    <a:pt x="222036" y="1097898"/>
                    <a:pt x="219208" y="1097191"/>
                    <a:pt x="215041" y="1097191"/>
                  </a:cubicBezTo>
                  <a:close/>
                  <a:moveTo>
                    <a:pt x="2240443" y="1094884"/>
                  </a:moveTo>
                  <a:cubicBezTo>
                    <a:pt x="2238607" y="1094884"/>
                    <a:pt x="2237094" y="1094958"/>
                    <a:pt x="2235904" y="1095107"/>
                  </a:cubicBezTo>
                  <a:cubicBezTo>
                    <a:pt x="2234713" y="1095256"/>
                    <a:pt x="2233758" y="1095467"/>
                    <a:pt x="2233039" y="1095740"/>
                  </a:cubicBezTo>
                  <a:cubicBezTo>
                    <a:pt x="2232319" y="1096013"/>
                    <a:pt x="2231823" y="1096348"/>
                    <a:pt x="2231550" y="1096744"/>
                  </a:cubicBezTo>
                  <a:cubicBezTo>
                    <a:pt x="2231278" y="1097141"/>
                    <a:pt x="2231141" y="1097588"/>
                    <a:pt x="2231141" y="1098084"/>
                  </a:cubicBezTo>
                  <a:lnTo>
                    <a:pt x="2231141" y="1134026"/>
                  </a:lnTo>
                  <a:cubicBezTo>
                    <a:pt x="2228165" y="1131099"/>
                    <a:pt x="2225163" y="1128879"/>
                    <a:pt x="2222137" y="1127366"/>
                  </a:cubicBezTo>
                  <a:cubicBezTo>
                    <a:pt x="2219111" y="1125853"/>
                    <a:pt x="2215737" y="1125096"/>
                    <a:pt x="2212017" y="1125096"/>
                  </a:cubicBezTo>
                  <a:cubicBezTo>
                    <a:pt x="2207304" y="1125096"/>
                    <a:pt x="2203137" y="1125989"/>
                    <a:pt x="2199515" y="1127775"/>
                  </a:cubicBezTo>
                  <a:cubicBezTo>
                    <a:pt x="2195894" y="1129561"/>
                    <a:pt x="2192867" y="1132116"/>
                    <a:pt x="2190437" y="1135440"/>
                  </a:cubicBezTo>
                  <a:cubicBezTo>
                    <a:pt x="2188006" y="1138764"/>
                    <a:pt x="2186158" y="1142782"/>
                    <a:pt x="2184893" y="1147495"/>
                  </a:cubicBezTo>
                  <a:cubicBezTo>
                    <a:pt x="2183628" y="1152208"/>
                    <a:pt x="2182995" y="1157516"/>
                    <a:pt x="2182995" y="1163419"/>
                  </a:cubicBezTo>
                  <a:cubicBezTo>
                    <a:pt x="2182995" y="1168331"/>
                    <a:pt x="2183491" y="1173006"/>
                    <a:pt x="2184484" y="1177446"/>
                  </a:cubicBezTo>
                  <a:cubicBezTo>
                    <a:pt x="2185476" y="1181886"/>
                    <a:pt x="2187076" y="1185768"/>
                    <a:pt x="2189283" y="1189092"/>
                  </a:cubicBezTo>
                  <a:cubicBezTo>
                    <a:pt x="2191491" y="1192416"/>
                    <a:pt x="2194343" y="1195058"/>
                    <a:pt x="2197841" y="1197017"/>
                  </a:cubicBezTo>
                  <a:cubicBezTo>
                    <a:pt x="2201338" y="1198977"/>
                    <a:pt x="2205617" y="1199957"/>
                    <a:pt x="2210677" y="1199957"/>
                  </a:cubicBezTo>
                  <a:cubicBezTo>
                    <a:pt x="2215241" y="1199957"/>
                    <a:pt x="2219396" y="1198940"/>
                    <a:pt x="2223142" y="1196906"/>
                  </a:cubicBezTo>
                  <a:cubicBezTo>
                    <a:pt x="2226887" y="1194872"/>
                    <a:pt x="2230471" y="1192019"/>
                    <a:pt x="2233894" y="1188348"/>
                  </a:cubicBezTo>
                  <a:lnTo>
                    <a:pt x="2233894" y="1195715"/>
                  </a:lnTo>
                  <a:cubicBezTo>
                    <a:pt x="2233894" y="1196261"/>
                    <a:pt x="2234031" y="1196720"/>
                    <a:pt x="2234304" y="1197092"/>
                  </a:cubicBezTo>
                  <a:cubicBezTo>
                    <a:pt x="2234577" y="1197464"/>
                    <a:pt x="2235023" y="1197774"/>
                    <a:pt x="2235643" y="1198022"/>
                  </a:cubicBezTo>
                  <a:cubicBezTo>
                    <a:pt x="2236263" y="1198270"/>
                    <a:pt x="2237069" y="1198444"/>
                    <a:pt x="2238062" y="1198543"/>
                  </a:cubicBezTo>
                  <a:cubicBezTo>
                    <a:pt x="2239054" y="1198642"/>
                    <a:pt x="2240344" y="1198692"/>
                    <a:pt x="2241931" y="1198692"/>
                  </a:cubicBezTo>
                  <a:cubicBezTo>
                    <a:pt x="2243419" y="1198692"/>
                    <a:pt x="2244672" y="1198642"/>
                    <a:pt x="2245689" y="1198543"/>
                  </a:cubicBezTo>
                  <a:cubicBezTo>
                    <a:pt x="2246706" y="1198444"/>
                    <a:pt x="2247512" y="1198270"/>
                    <a:pt x="2248108" y="1198022"/>
                  </a:cubicBezTo>
                  <a:cubicBezTo>
                    <a:pt x="2248703" y="1197774"/>
                    <a:pt x="2249124" y="1197464"/>
                    <a:pt x="2249373" y="1197092"/>
                  </a:cubicBezTo>
                  <a:cubicBezTo>
                    <a:pt x="2249621" y="1196720"/>
                    <a:pt x="2249745" y="1196261"/>
                    <a:pt x="2249745" y="1195715"/>
                  </a:cubicBezTo>
                  <a:lnTo>
                    <a:pt x="2249745" y="1098084"/>
                  </a:lnTo>
                  <a:cubicBezTo>
                    <a:pt x="2249745" y="1097588"/>
                    <a:pt x="2249596" y="1097141"/>
                    <a:pt x="2249298" y="1096744"/>
                  </a:cubicBezTo>
                  <a:cubicBezTo>
                    <a:pt x="2249001" y="1096348"/>
                    <a:pt x="2248504" y="1096013"/>
                    <a:pt x="2247810" y="1095740"/>
                  </a:cubicBezTo>
                  <a:cubicBezTo>
                    <a:pt x="2247115" y="1095467"/>
                    <a:pt x="2246173" y="1095256"/>
                    <a:pt x="2244982" y="1095107"/>
                  </a:cubicBezTo>
                  <a:cubicBezTo>
                    <a:pt x="2243792" y="1094958"/>
                    <a:pt x="2242278" y="1094884"/>
                    <a:pt x="2240443" y="1094884"/>
                  </a:cubicBezTo>
                  <a:close/>
                  <a:moveTo>
                    <a:pt x="3453467" y="1094661"/>
                  </a:moveTo>
                  <a:cubicBezTo>
                    <a:pt x="3451631" y="1094661"/>
                    <a:pt x="3450118" y="1094735"/>
                    <a:pt x="3448927" y="1094884"/>
                  </a:cubicBezTo>
                  <a:cubicBezTo>
                    <a:pt x="3447737" y="1095033"/>
                    <a:pt x="3446782" y="1095244"/>
                    <a:pt x="3446062" y="1095517"/>
                  </a:cubicBezTo>
                  <a:cubicBezTo>
                    <a:pt x="3445343" y="1095789"/>
                    <a:pt x="3444834" y="1096124"/>
                    <a:pt x="3444537" y="1096521"/>
                  </a:cubicBezTo>
                  <a:cubicBezTo>
                    <a:pt x="3444239" y="1096918"/>
                    <a:pt x="3444090" y="1097365"/>
                    <a:pt x="3444090" y="1097861"/>
                  </a:cubicBezTo>
                  <a:lnTo>
                    <a:pt x="3444090" y="1195715"/>
                  </a:lnTo>
                  <a:cubicBezTo>
                    <a:pt x="3444090" y="1196261"/>
                    <a:pt x="3444214" y="1196720"/>
                    <a:pt x="3444462" y="1197092"/>
                  </a:cubicBezTo>
                  <a:cubicBezTo>
                    <a:pt x="3444710" y="1197464"/>
                    <a:pt x="3445145" y="1197774"/>
                    <a:pt x="3445765" y="1198022"/>
                  </a:cubicBezTo>
                  <a:cubicBezTo>
                    <a:pt x="3446385" y="1198270"/>
                    <a:pt x="3447203" y="1198444"/>
                    <a:pt x="3448220" y="1198543"/>
                  </a:cubicBezTo>
                  <a:cubicBezTo>
                    <a:pt x="3449237" y="1198642"/>
                    <a:pt x="3450515" y="1198692"/>
                    <a:pt x="3452053" y="1198692"/>
                  </a:cubicBezTo>
                  <a:cubicBezTo>
                    <a:pt x="3453541" y="1198692"/>
                    <a:pt x="3454806" y="1198642"/>
                    <a:pt x="3455848" y="1198543"/>
                  </a:cubicBezTo>
                  <a:cubicBezTo>
                    <a:pt x="3456890" y="1198444"/>
                    <a:pt x="3457721" y="1198270"/>
                    <a:pt x="3458341" y="1198022"/>
                  </a:cubicBezTo>
                  <a:cubicBezTo>
                    <a:pt x="3458961" y="1197774"/>
                    <a:pt x="3459407" y="1197464"/>
                    <a:pt x="3459680" y="1197092"/>
                  </a:cubicBezTo>
                  <a:cubicBezTo>
                    <a:pt x="3459953" y="1196720"/>
                    <a:pt x="3460089" y="1196261"/>
                    <a:pt x="3460089" y="1195715"/>
                  </a:cubicBezTo>
                  <a:lnTo>
                    <a:pt x="3460089" y="1188497"/>
                  </a:lnTo>
                  <a:cubicBezTo>
                    <a:pt x="3461875" y="1190531"/>
                    <a:pt x="3463624" y="1192267"/>
                    <a:pt x="3465336" y="1193706"/>
                  </a:cubicBezTo>
                  <a:cubicBezTo>
                    <a:pt x="3467047" y="1195145"/>
                    <a:pt x="3468783" y="1196335"/>
                    <a:pt x="3470545" y="1197278"/>
                  </a:cubicBezTo>
                  <a:cubicBezTo>
                    <a:pt x="3472306" y="1198220"/>
                    <a:pt x="3474154" y="1198903"/>
                    <a:pt x="3476088" y="1199324"/>
                  </a:cubicBezTo>
                  <a:cubicBezTo>
                    <a:pt x="3478023" y="1199746"/>
                    <a:pt x="3480107" y="1199957"/>
                    <a:pt x="3482339" y="1199957"/>
                  </a:cubicBezTo>
                  <a:cubicBezTo>
                    <a:pt x="3486854" y="1199957"/>
                    <a:pt x="3490884" y="1199064"/>
                    <a:pt x="3494431" y="1197278"/>
                  </a:cubicBezTo>
                  <a:cubicBezTo>
                    <a:pt x="3497979" y="1195492"/>
                    <a:pt x="3500967" y="1192937"/>
                    <a:pt x="3503398" y="1189613"/>
                  </a:cubicBezTo>
                  <a:cubicBezTo>
                    <a:pt x="3505829" y="1186289"/>
                    <a:pt x="3507690" y="1182271"/>
                    <a:pt x="3508979" y="1177558"/>
                  </a:cubicBezTo>
                  <a:cubicBezTo>
                    <a:pt x="3510269" y="1172845"/>
                    <a:pt x="3510914" y="1167537"/>
                    <a:pt x="3510914" y="1161633"/>
                  </a:cubicBezTo>
                  <a:cubicBezTo>
                    <a:pt x="3510914" y="1156722"/>
                    <a:pt x="3510418" y="1152046"/>
                    <a:pt x="3509426" y="1147606"/>
                  </a:cubicBezTo>
                  <a:cubicBezTo>
                    <a:pt x="3508434" y="1143166"/>
                    <a:pt x="3506859" y="1139284"/>
                    <a:pt x="3504701" y="1135961"/>
                  </a:cubicBezTo>
                  <a:cubicBezTo>
                    <a:pt x="3502543" y="1132637"/>
                    <a:pt x="3499752" y="1129995"/>
                    <a:pt x="3496329" y="1128036"/>
                  </a:cubicBezTo>
                  <a:cubicBezTo>
                    <a:pt x="3492906" y="1126076"/>
                    <a:pt x="3488739" y="1125096"/>
                    <a:pt x="3483827" y="1125096"/>
                  </a:cubicBezTo>
                  <a:cubicBezTo>
                    <a:pt x="3481843" y="1125096"/>
                    <a:pt x="3479958" y="1125270"/>
                    <a:pt x="3478172" y="1125617"/>
                  </a:cubicBezTo>
                  <a:cubicBezTo>
                    <a:pt x="3476386" y="1125964"/>
                    <a:pt x="3474650" y="1126522"/>
                    <a:pt x="3472963" y="1127291"/>
                  </a:cubicBezTo>
                  <a:cubicBezTo>
                    <a:pt x="3471276" y="1128060"/>
                    <a:pt x="3469590" y="1129040"/>
                    <a:pt x="3467903" y="1130231"/>
                  </a:cubicBezTo>
                  <a:cubicBezTo>
                    <a:pt x="3466216" y="1131421"/>
                    <a:pt x="3464530" y="1132860"/>
                    <a:pt x="3462843" y="1134547"/>
                  </a:cubicBezTo>
                  <a:lnTo>
                    <a:pt x="3462843" y="1097861"/>
                  </a:lnTo>
                  <a:cubicBezTo>
                    <a:pt x="3462843" y="1097365"/>
                    <a:pt x="3462694" y="1096918"/>
                    <a:pt x="3462396" y="1096521"/>
                  </a:cubicBezTo>
                  <a:cubicBezTo>
                    <a:pt x="3462099" y="1096124"/>
                    <a:pt x="3461590" y="1095789"/>
                    <a:pt x="3460871" y="1095517"/>
                  </a:cubicBezTo>
                  <a:cubicBezTo>
                    <a:pt x="3460151" y="1095244"/>
                    <a:pt x="3459196" y="1095033"/>
                    <a:pt x="3458006" y="1094884"/>
                  </a:cubicBezTo>
                  <a:cubicBezTo>
                    <a:pt x="3456815" y="1094735"/>
                    <a:pt x="3455302" y="1094661"/>
                    <a:pt x="3453467" y="1094661"/>
                  </a:cubicBezTo>
                  <a:close/>
                  <a:moveTo>
                    <a:pt x="2977217" y="1094661"/>
                  </a:moveTo>
                  <a:cubicBezTo>
                    <a:pt x="2975381" y="1094661"/>
                    <a:pt x="2973868" y="1094735"/>
                    <a:pt x="2972677" y="1094884"/>
                  </a:cubicBezTo>
                  <a:cubicBezTo>
                    <a:pt x="2971487" y="1095033"/>
                    <a:pt x="2970531" y="1095244"/>
                    <a:pt x="2969812" y="1095517"/>
                  </a:cubicBezTo>
                  <a:cubicBezTo>
                    <a:pt x="2969093" y="1095789"/>
                    <a:pt x="2968584" y="1096124"/>
                    <a:pt x="2968287" y="1096521"/>
                  </a:cubicBezTo>
                  <a:cubicBezTo>
                    <a:pt x="2967989" y="1096918"/>
                    <a:pt x="2967840" y="1097365"/>
                    <a:pt x="2967840" y="1097861"/>
                  </a:cubicBezTo>
                  <a:lnTo>
                    <a:pt x="2967840" y="1195715"/>
                  </a:lnTo>
                  <a:cubicBezTo>
                    <a:pt x="2967840" y="1196211"/>
                    <a:pt x="2967989" y="1196645"/>
                    <a:pt x="2968287" y="1197017"/>
                  </a:cubicBezTo>
                  <a:cubicBezTo>
                    <a:pt x="2968584" y="1197389"/>
                    <a:pt x="2969093" y="1197699"/>
                    <a:pt x="2969812" y="1197948"/>
                  </a:cubicBezTo>
                  <a:cubicBezTo>
                    <a:pt x="2970531" y="1198196"/>
                    <a:pt x="2971487" y="1198382"/>
                    <a:pt x="2972677" y="1198506"/>
                  </a:cubicBezTo>
                  <a:cubicBezTo>
                    <a:pt x="2973868" y="1198630"/>
                    <a:pt x="2975381" y="1198692"/>
                    <a:pt x="2977217" y="1198692"/>
                  </a:cubicBezTo>
                  <a:cubicBezTo>
                    <a:pt x="2979052" y="1198692"/>
                    <a:pt x="2980565" y="1198630"/>
                    <a:pt x="2981756" y="1198506"/>
                  </a:cubicBezTo>
                  <a:cubicBezTo>
                    <a:pt x="2982946" y="1198382"/>
                    <a:pt x="2983901" y="1198196"/>
                    <a:pt x="2984621" y="1197948"/>
                  </a:cubicBezTo>
                  <a:cubicBezTo>
                    <a:pt x="2985340" y="1197699"/>
                    <a:pt x="2985849" y="1197389"/>
                    <a:pt x="2986146" y="1197017"/>
                  </a:cubicBezTo>
                  <a:cubicBezTo>
                    <a:pt x="2986444" y="1196645"/>
                    <a:pt x="2986593" y="1196211"/>
                    <a:pt x="2986593" y="1195715"/>
                  </a:cubicBezTo>
                  <a:lnTo>
                    <a:pt x="2986593" y="1097861"/>
                  </a:lnTo>
                  <a:cubicBezTo>
                    <a:pt x="2986593" y="1097365"/>
                    <a:pt x="2986444" y="1096918"/>
                    <a:pt x="2986146" y="1096521"/>
                  </a:cubicBezTo>
                  <a:cubicBezTo>
                    <a:pt x="2985849" y="1096124"/>
                    <a:pt x="2985340" y="1095789"/>
                    <a:pt x="2984621" y="1095517"/>
                  </a:cubicBezTo>
                  <a:cubicBezTo>
                    <a:pt x="2983901" y="1095244"/>
                    <a:pt x="2982946" y="1095033"/>
                    <a:pt x="2981756" y="1094884"/>
                  </a:cubicBezTo>
                  <a:cubicBezTo>
                    <a:pt x="2980565" y="1094735"/>
                    <a:pt x="2979052" y="1094661"/>
                    <a:pt x="2977217" y="1094661"/>
                  </a:cubicBezTo>
                  <a:close/>
                  <a:moveTo>
                    <a:pt x="2777192" y="1094661"/>
                  </a:moveTo>
                  <a:cubicBezTo>
                    <a:pt x="2775356" y="1094661"/>
                    <a:pt x="2773843" y="1094735"/>
                    <a:pt x="2772652" y="1094884"/>
                  </a:cubicBezTo>
                  <a:cubicBezTo>
                    <a:pt x="2771462" y="1095033"/>
                    <a:pt x="2770506" y="1095244"/>
                    <a:pt x="2769787" y="1095517"/>
                  </a:cubicBezTo>
                  <a:cubicBezTo>
                    <a:pt x="2769068" y="1095789"/>
                    <a:pt x="2768559" y="1096124"/>
                    <a:pt x="2768262" y="1096521"/>
                  </a:cubicBezTo>
                  <a:cubicBezTo>
                    <a:pt x="2767964" y="1096918"/>
                    <a:pt x="2767815" y="1097365"/>
                    <a:pt x="2767815" y="1097861"/>
                  </a:cubicBezTo>
                  <a:lnTo>
                    <a:pt x="2767815" y="1195715"/>
                  </a:lnTo>
                  <a:cubicBezTo>
                    <a:pt x="2767815" y="1196211"/>
                    <a:pt x="2767964" y="1196645"/>
                    <a:pt x="2768262" y="1197017"/>
                  </a:cubicBezTo>
                  <a:cubicBezTo>
                    <a:pt x="2768559" y="1197389"/>
                    <a:pt x="2769068" y="1197699"/>
                    <a:pt x="2769787" y="1197948"/>
                  </a:cubicBezTo>
                  <a:cubicBezTo>
                    <a:pt x="2770506" y="1198196"/>
                    <a:pt x="2771462" y="1198382"/>
                    <a:pt x="2772652" y="1198506"/>
                  </a:cubicBezTo>
                  <a:cubicBezTo>
                    <a:pt x="2773843" y="1198630"/>
                    <a:pt x="2775356" y="1198692"/>
                    <a:pt x="2777192" y="1198692"/>
                  </a:cubicBezTo>
                  <a:cubicBezTo>
                    <a:pt x="2779027" y="1198692"/>
                    <a:pt x="2780540" y="1198630"/>
                    <a:pt x="2781731" y="1198506"/>
                  </a:cubicBezTo>
                  <a:cubicBezTo>
                    <a:pt x="2782921" y="1198382"/>
                    <a:pt x="2783876" y="1198196"/>
                    <a:pt x="2784596" y="1197948"/>
                  </a:cubicBezTo>
                  <a:cubicBezTo>
                    <a:pt x="2785315" y="1197699"/>
                    <a:pt x="2785824" y="1197389"/>
                    <a:pt x="2786121" y="1197017"/>
                  </a:cubicBezTo>
                  <a:cubicBezTo>
                    <a:pt x="2786419" y="1196645"/>
                    <a:pt x="2786568" y="1196211"/>
                    <a:pt x="2786568" y="1195715"/>
                  </a:cubicBezTo>
                  <a:lnTo>
                    <a:pt x="2786568" y="1097861"/>
                  </a:lnTo>
                  <a:cubicBezTo>
                    <a:pt x="2786568" y="1097365"/>
                    <a:pt x="2786419" y="1096918"/>
                    <a:pt x="2786121" y="1096521"/>
                  </a:cubicBezTo>
                  <a:cubicBezTo>
                    <a:pt x="2785824" y="1096124"/>
                    <a:pt x="2785315" y="1095789"/>
                    <a:pt x="2784596" y="1095517"/>
                  </a:cubicBezTo>
                  <a:cubicBezTo>
                    <a:pt x="2783876" y="1095244"/>
                    <a:pt x="2782921" y="1095033"/>
                    <a:pt x="2781731" y="1094884"/>
                  </a:cubicBezTo>
                  <a:cubicBezTo>
                    <a:pt x="2780540" y="1094735"/>
                    <a:pt x="2779027" y="1094661"/>
                    <a:pt x="2777192" y="1094661"/>
                  </a:cubicBezTo>
                  <a:close/>
                  <a:moveTo>
                    <a:pt x="2529542" y="1094661"/>
                  </a:moveTo>
                  <a:cubicBezTo>
                    <a:pt x="2527706" y="1094661"/>
                    <a:pt x="2526193" y="1094735"/>
                    <a:pt x="2525002" y="1094884"/>
                  </a:cubicBezTo>
                  <a:cubicBezTo>
                    <a:pt x="2523812" y="1095033"/>
                    <a:pt x="2522856" y="1095244"/>
                    <a:pt x="2522137" y="1095517"/>
                  </a:cubicBezTo>
                  <a:cubicBezTo>
                    <a:pt x="2521418" y="1095789"/>
                    <a:pt x="2520909" y="1096124"/>
                    <a:pt x="2520612" y="1096521"/>
                  </a:cubicBezTo>
                  <a:cubicBezTo>
                    <a:pt x="2520314" y="1096918"/>
                    <a:pt x="2520165" y="1097365"/>
                    <a:pt x="2520165" y="1097861"/>
                  </a:cubicBezTo>
                  <a:lnTo>
                    <a:pt x="2520165" y="1195715"/>
                  </a:lnTo>
                  <a:cubicBezTo>
                    <a:pt x="2520165" y="1196211"/>
                    <a:pt x="2520314" y="1196645"/>
                    <a:pt x="2520612" y="1197017"/>
                  </a:cubicBezTo>
                  <a:cubicBezTo>
                    <a:pt x="2520909" y="1197389"/>
                    <a:pt x="2521418" y="1197699"/>
                    <a:pt x="2522137" y="1197948"/>
                  </a:cubicBezTo>
                  <a:cubicBezTo>
                    <a:pt x="2522856" y="1198196"/>
                    <a:pt x="2523812" y="1198382"/>
                    <a:pt x="2525002" y="1198506"/>
                  </a:cubicBezTo>
                  <a:cubicBezTo>
                    <a:pt x="2526193" y="1198630"/>
                    <a:pt x="2527706" y="1198692"/>
                    <a:pt x="2529542" y="1198692"/>
                  </a:cubicBezTo>
                  <a:cubicBezTo>
                    <a:pt x="2531377" y="1198692"/>
                    <a:pt x="2532890" y="1198630"/>
                    <a:pt x="2534081" y="1198506"/>
                  </a:cubicBezTo>
                  <a:cubicBezTo>
                    <a:pt x="2535271" y="1198382"/>
                    <a:pt x="2536226" y="1198196"/>
                    <a:pt x="2536946" y="1197948"/>
                  </a:cubicBezTo>
                  <a:cubicBezTo>
                    <a:pt x="2537665" y="1197699"/>
                    <a:pt x="2538174" y="1197389"/>
                    <a:pt x="2538471" y="1197017"/>
                  </a:cubicBezTo>
                  <a:cubicBezTo>
                    <a:pt x="2538769" y="1196645"/>
                    <a:pt x="2538918" y="1196211"/>
                    <a:pt x="2538918" y="1195715"/>
                  </a:cubicBezTo>
                  <a:lnTo>
                    <a:pt x="2538918" y="1160592"/>
                  </a:lnTo>
                  <a:lnTo>
                    <a:pt x="2561019" y="1195566"/>
                  </a:lnTo>
                  <a:cubicBezTo>
                    <a:pt x="2561366" y="1196211"/>
                    <a:pt x="2561763" y="1196732"/>
                    <a:pt x="2562209" y="1197129"/>
                  </a:cubicBezTo>
                  <a:cubicBezTo>
                    <a:pt x="2562656" y="1197526"/>
                    <a:pt x="2563288" y="1197836"/>
                    <a:pt x="2564107" y="1198059"/>
                  </a:cubicBezTo>
                  <a:cubicBezTo>
                    <a:pt x="2564925" y="1198282"/>
                    <a:pt x="2565967" y="1198444"/>
                    <a:pt x="2567232" y="1198543"/>
                  </a:cubicBezTo>
                  <a:cubicBezTo>
                    <a:pt x="2568497" y="1198642"/>
                    <a:pt x="2570147" y="1198692"/>
                    <a:pt x="2572181" y="1198692"/>
                  </a:cubicBezTo>
                  <a:cubicBezTo>
                    <a:pt x="2574165" y="1198692"/>
                    <a:pt x="2575777" y="1198630"/>
                    <a:pt x="2577018" y="1198506"/>
                  </a:cubicBezTo>
                  <a:cubicBezTo>
                    <a:pt x="2578258" y="1198382"/>
                    <a:pt x="2579238" y="1198208"/>
                    <a:pt x="2579957" y="1197985"/>
                  </a:cubicBezTo>
                  <a:cubicBezTo>
                    <a:pt x="2580676" y="1197762"/>
                    <a:pt x="2581172" y="1197464"/>
                    <a:pt x="2581445" y="1197092"/>
                  </a:cubicBezTo>
                  <a:cubicBezTo>
                    <a:pt x="2581718" y="1196720"/>
                    <a:pt x="2581855" y="1196286"/>
                    <a:pt x="2581855" y="1195790"/>
                  </a:cubicBezTo>
                  <a:cubicBezTo>
                    <a:pt x="2581855" y="1195194"/>
                    <a:pt x="2581718" y="1194537"/>
                    <a:pt x="2581445" y="1193818"/>
                  </a:cubicBezTo>
                  <a:cubicBezTo>
                    <a:pt x="2581172" y="1193098"/>
                    <a:pt x="2580738" y="1192242"/>
                    <a:pt x="2580143" y="1191250"/>
                  </a:cubicBezTo>
                  <a:lnTo>
                    <a:pt x="2557670" y="1156499"/>
                  </a:lnTo>
                  <a:lnTo>
                    <a:pt x="2577092" y="1134472"/>
                  </a:lnTo>
                  <a:cubicBezTo>
                    <a:pt x="2577836" y="1133530"/>
                    <a:pt x="2578394" y="1132637"/>
                    <a:pt x="2578766" y="1131793"/>
                  </a:cubicBezTo>
                  <a:cubicBezTo>
                    <a:pt x="2579138" y="1130950"/>
                    <a:pt x="2579325" y="1130156"/>
                    <a:pt x="2579325" y="1129412"/>
                  </a:cubicBezTo>
                  <a:cubicBezTo>
                    <a:pt x="2579325" y="1128866"/>
                    <a:pt x="2579176" y="1128408"/>
                    <a:pt x="2578878" y="1128036"/>
                  </a:cubicBezTo>
                  <a:cubicBezTo>
                    <a:pt x="2578580" y="1127663"/>
                    <a:pt x="2578047" y="1127353"/>
                    <a:pt x="2577278" y="1127105"/>
                  </a:cubicBezTo>
                  <a:cubicBezTo>
                    <a:pt x="2576509" y="1126857"/>
                    <a:pt x="2575492" y="1126671"/>
                    <a:pt x="2574227" y="1126547"/>
                  </a:cubicBezTo>
                  <a:cubicBezTo>
                    <a:pt x="2572962" y="1126423"/>
                    <a:pt x="2571412" y="1126361"/>
                    <a:pt x="2569576" y="1126361"/>
                  </a:cubicBezTo>
                  <a:cubicBezTo>
                    <a:pt x="2567691" y="1126361"/>
                    <a:pt x="2566141" y="1126423"/>
                    <a:pt x="2564925" y="1126547"/>
                  </a:cubicBezTo>
                  <a:cubicBezTo>
                    <a:pt x="2563710" y="1126671"/>
                    <a:pt x="2562693" y="1126857"/>
                    <a:pt x="2561874" y="1127105"/>
                  </a:cubicBezTo>
                  <a:cubicBezTo>
                    <a:pt x="2561056" y="1127353"/>
                    <a:pt x="2560398" y="1127701"/>
                    <a:pt x="2559902" y="1128147"/>
                  </a:cubicBezTo>
                  <a:cubicBezTo>
                    <a:pt x="2559406" y="1128594"/>
                    <a:pt x="2558960" y="1129115"/>
                    <a:pt x="2558563" y="1129710"/>
                  </a:cubicBezTo>
                  <a:lnTo>
                    <a:pt x="2538918" y="1156127"/>
                  </a:lnTo>
                  <a:lnTo>
                    <a:pt x="2538918" y="1097861"/>
                  </a:lnTo>
                  <a:cubicBezTo>
                    <a:pt x="2538918" y="1097365"/>
                    <a:pt x="2538769" y="1096918"/>
                    <a:pt x="2538471" y="1096521"/>
                  </a:cubicBezTo>
                  <a:cubicBezTo>
                    <a:pt x="2538174" y="1096124"/>
                    <a:pt x="2537665" y="1095789"/>
                    <a:pt x="2536946" y="1095517"/>
                  </a:cubicBezTo>
                  <a:cubicBezTo>
                    <a:pt x="2536226" y="1095244"/>
                    <a:pt x="2535271" y="1095033"/>
                    <a:pt x="2534081" y="1094884"/>
                  </a:cubicBezTo>
                  <a:cubicBezTo>
                    <a:pt x="2532890" y="1094735"/>
                    <a:pt x="2531377" y="1094661"/>
                    <a:pt x="2529542" y="1094661"/>
                  </a:cubicBezTo>
                  <a:close/>
                  <a:moveTo>
                    <a:pt x="795991" y="1094661"/>
                  </a:moveTo>
                  <a:cubicBezTo>
                    <a:pt x="794156" y="1094661"/>
                    <a:pt x="792643" y="1094735"/>
                    <a:pt x="791452" y="1094884"/>
                  </a:cubicBezTo>
                  <a:cubicBezTo>
                    <a:pt x="790262" y="1095033"/>
                    <a:pt x="789307" y="1095244"/>
                    <a:pt x="788587" y="1095517"/>
                  </a:cubicBezTo>
                  <a:cubicBezTo>
                    <a:pt x="787868" y="1095789"/>
                    <a:pt x="787359" y="1096124"/>
                    <a:pt x="787062" y="1096521"/>
                  </a:cubicBezTo>
                  <a:cubicBezTo>
                    <a:pt x="786764" y="1096918"/>
                    <a:pt x="786615" y="1097365"/>
                    <a:pt x="786615" y="1097861"/>
                  </a:cubicBezTo>
                  <a:lnTo>
                    <a:pt x="786615" y="1195715"/>
                  </a:lnTo>
                  <a:cubicBezTo>
                    <a:pt x="786615" y="1196211"/>
                    <a:pt x="786764" y="1196645"/>
                    <a:pt x="787062" y="1197017"/>
                  </a:cubicBezTo>
                  <a:cubicBezTo>
                    <a:pt x="787359" y="1197389"/>
                    <a:pt x="787868" y="1197699"/>
                    <a:pt x="788587" y="1197948"/>
                  </a:cubicBezTo>
                  <a:cubicBezTo>
                    <a:pt x="789307" y="1198196"/>
                    <a:pt x="790262" y="1198382"/>
                    <a:pt x="791452" y="1198506"/>
                  </a:cubicBezTo>
                  <a:cubicBezTo>
                    <a:pt x="792643" y="1198630"/>
                    <a:pt x="794156" y="1198692"/>
                    <a:pt x="795991" y="1198692"/>
                  </a:cubicBezTo>
                  <a:cubicBezTo>
                    <a:pt x="797827" y="1198692"/>
                    <a:pt x="799340" y="1198630"/>
                    <a:pt x="800531" y="1198506"/>
                  </a:cubicBezTo>
                  <a:cubicBezTo>
                    <a:pt x="801722" y="1198382"/>
                    <a:pt x="802676" y="1198196"/>
                    <a:pt x="803396" y="1197948"/>
                  </a:cubicBezTo>
                  <a:cubicBezTo>
                    <a:pt x="804115" y="1197699"/>
                    <a:pt x="804624" y="1197389"/>
                    <a:pt x="804921" y="1197017"/>
                  </a:cubicBezTo>
                  <a:cubicBezTo>
                    <a:pt x="805219" y="1196645"/>
                    <a:pt x="805368" y="1196211"/>
                    <a:pt x="805368" y="1195715"/>
                  </a:cubicBezTo>
                  <a:lnTo>
                    <a:pt x="805368" y="1097861"/>
                  </a:lnTo>
                  <a:cubicBezTo>
                    <a:pt x="805368" y="1097365"/>
                    <a:pt x="805219" y="1096918"/>
                    <a:pt x="804921" y="1096521"/>
                  </a:cubicBezTo>
                  <a:cubicBezTo>
                    <a:pt x="804624" y="1096124"/>
                    <a:pt x="804115" y="1095789"/>
                    <a:pt x="803396" y="1095517"/>
                  </a:cubicBezTo>
                  <a:cubicBezTo>
                    <a:pt x="802676" y="1095244"/>
                    <a:pt x="801722" y="1095033"/>
                    <a:pt x="800531" y="1094884"/>
                  </a:cubicBezTo>
                  <a:cubicBezTo>
                    <a:pt x="799340" y="1094735"/>
                    <a:pt x="797827" y="1094661"/>
                    <a:pt x="795991" y="1094661"/>
                  </a:cubicBezTo>
                  <a:close/>
                  <a:moveTo>
                    <a:pt x="548342" y="1094661"/>
                  </a:moveTo>
                  <a:cubicBezTo>
                    <a:pt x="546506" y="1094661"/>
                    <a:pt x="544993" y="1094735"/>
                    <a:pt x="543802" y="1094884"/>
                  </a:cubicBezTo>
                  <a:cubicBezTo>
                    <a:pt x="542612" y="1095033"/>
                    <a:pt x="541657" y="1095244"/>
                    <a:pt x="540937" y="1095517"/>
                  </a:cubicBezTo>
                  <a:cubicBezTo>
                    <a:pt x="540218" y="1095789"/>
                    <a:pt x="539710" y="1096124"/>
                    <a:pt x="539412" y="1096521"/>
                  </a:cubicBezTo>
                  <a:cubicBezTo>
                    <a:pt x="539114" y="1096918"/>
                    <a:pt x="538965" y="1097365"/>
                    <a:pt x="538965" y="1097861"/>
                  </a:cubicBezTo>
                  <a:lnTo>
                    <a:pt x="538965" y="1195715"/>
                  </a:lnTo>
                  <a:cubicBezTo>
                    <a:pt x="538965" y="1196211"/>
                    <a:pt x="539114" y="1196645"/>
                    <a:pt x="539412" y="1197017"/>
                  </a:cubicBezTo>
                  <a:cubicBezTo>
                    <a:pt x="539710" y="1197389"/>
                    <a:pt x="540218" y="1197699"/>
                    <a:pt x="540937" y="1197948"/>
                  </a:cubicBezTo>
                  <a:cubicBezTo>
                    <a:pt x="541657" y="1198196"/>
                    <a:pt x="542612" y="1198382"/>
                    <a:pt x="543802" y="1198506"/>
                  </a:cubicBezTo>
                  <a:cubicBezTo>
                    <a:pt x="544993" y="1198630"/>
                    <a:pt x="546506" y="1198692"/>
                    <a:pt x="548342" y="1198692"/>
                  </a:cubicBezTo>
                  <a:cubicBezTo>
                    <a:pt x="550177" y="1198692"/>
                    <a:pt x="551690" y="1198630"/>
                    <a:pt x="552881" y="1198506"/>
                  </a:cubicBezTo>
                  <a:cubicBezTo>
                    <a:pt x="554072" y="1198382"/>
                    <a:pt x="555026" y="1198196"/>
                    <a:pt x="555746" y="1197948"/>
                  </a:cubicBezTo>
                  <a:cubicBezTo>
                    <a:pt x="556465" y="1197699"/>
                    <a:pt x="556974" y="1197389"/>
                    <a:pt x="557271" y="1197017"/>
                  </a:cubicBezTo>
                  <a:cubicBezTo>
                    <a:pt x="557569" y="1196645"/>
                    <a:pt x="557718" y="1196211"/>
                    <a:pt x="557718" y="1195715"/>
                  </a:cubicBezTo>
                  <a:lnTo>
                    <a:pt x="557718" y="1160592"/>
                  </a:lnTo>
                  <a:lnTo>
                    <a:pt x="579819" y="1195566"/>
                  </a:lnTo>
                  <a:cubicBezTo>
                    <a:pt x="580166" y="1196211"/>
                    <a:pt x="580563" y="1196732"/>
                    <a:pt x="581009" y="1197129"/>
                  </a:cubicBezTo>
                  <a:cubicBezTo>
                    <a:pt x="581456" y="1197526"/>
                    <a:pt x="582088" y="1197836"/>
                    <a:pt x="582907" y="1198059"/>
                  </a:cubicBezTo>
                  <a:cubicBezTo>
                    <a:pt x="583726" y="1198282"/>
                    <a:pt x="584767" y="1198444"/>
                    <a:pt x="586032" y="1198543"/>
                  </a:cubicBezTo>
                  <a:cubicBezTo>
                    <a:pt x="587297" y="1198642"/>
                    <a:pt x="588947" y="1198692"/>
                    <a:pt x="590981" y="1198692"/>
                  </a:cubicBezTo>
                  <a:cubicBezTo>
                    <a:pt x="592965" y="1198692"/>
                    <a:pt x="594578" y="1198630"/>
                    <a:pt x="595818" y="1198506"/>
                  </a:cubicBezTo>
                  <a:cubicBezTo>
                    <a:pt x="597058" y="1198382"/>
                    <a:pt x="598038" y="1198208"/>
                    <a:pt x="598757" y="1197985"/>
                  </a:cubicBezTo>
                  <a:cubicBezTo>
                    <a:pt x="599476" y="1197762"/>
                    <a:pt x="599973" y="1197464"/>
                    <a:pt x="600245" y="1197092"/>
                  </a:cubicBezTo>
                  <a:cubicBezTo>
                    <a:pt x="600518" y="1196720"/>
                    <a:pt x="600655" y="1196286"/>
                    <a:pt x="600655" y="1195790"/>
                  </a:cubicBezTo>
                  <a:cubicBezTo>
                    <a:pt x="600655" y="1195194"/>
                    <a:pt x="600518" y="1194537"/>
                    <a:pt x="600245" y="1193818"/>
                  </a:cubicBezTo>
                  <a:cubicBezTo>
                    <a:pt x="599973" y="1193098"/>
                    <a:pt x="599539" y="1192242"/>
                    <a:pt x="598943" y="1191250"/>
                  </a:cubicBezTo>
                  <a:lnTo>
                    <a:pt x="576470" y="1156499"/>
                  </a:lnTo>
                  <a:lnTo>
                    <a:pt x="595892" y="1134472"/>
                  </a:lnTo>
                  <a:cubicBezTo>
                    <a:pt x="596636" y="1133530"/>
                    <a:pt x="597195" y="1132637"/>
                    <a:pt x="597567" y="1131793"/>
                  </a:cubicBezTo>
                  <a:cubicBezTo>
                    <a:pt x="597939" y="1130950"/>
                    <a:pt x="598125" y="1130156"/>
                    <a:pt x="598125" y="1129412"/>
                  </a:cubicBezTo>
                  <a:cubicBezTo>
                    <a:pt x="598125" y="1128866"/>
                    <a:pt x="597976" y="1128408"/>
                    <a:pt x="597678" y="1128036"/>
                  </a:cubicBezTo>
                  <a:cubicBezTo>
                    <a:pt x="597380" y="1127663"/>
                    <a:pt x="596847" y="1127353"/>
                    <a:pt x="596078" y="1127105"/>
                  </a:cubicBezTo>
                  <a:cubicBezTo>
                    <a:pt x="595309" y="1126857"/>
                    <a:pt x="594292" y="1126671"/>
                    <a:pt x="593027" y="1126547"/>
                  </a:cubicBezTo>
                  <a:cubicBezTo>
                    <a:pt x="591762" y="1126423"/>
                    <a:pt x="590212" y="1126361"/>
                    <a:pt x="588376" y="1126361"/>
                  </a:cubicBezTo>
                  <a:cubicBezTo>
                    <a:pt x="586491" y="1126361"/>
                    <a:pt x="584941" y="1126423"/>
                    <a:pt x="583726" y="1126547"/>
                  </a:cubicBezTo>
                  <a:cubicBezTo>
                    <a:pt x="582510" y="1126671"/>
                    <a:pt x="581493" y="1126857"/>
                    <a:pt x="580675" y="1127105"/>
                  </a:cubicBezTo>
                  <a:cubicBezTo>
                    <a:pt x="579856" y="1127353"/>
                    <a:pt x="579199" y="1127701"/>
                    <a:pt x="578703" y="1128147"/>
                  </a:cubicBezTo>
                  <a:cubicBezTo>
                    <a:pt x="578206" y="1128594"/>
                    <a:pt x="577760" y="1129115"/>
                    <a:pt x="577363" y="1129710"/>
                  </a:cubicBezTo>
                  <a:lnTo>
                    <a:pt x="557718" y="1156127"/>
                  </a:lnTo>
                  <a:lnTo>
                    <a:pt x="557718" y="1097861"/>
                  </a:lnTo>
                  <a:cubicBezTo>
                    <a:pt x="557718" y="1097365"/>
                    <a:pt x="557569" y="1096918"/>
                    <a:pt x="557271" y="1096521"/>
                  </a:cubicBezTo>
                  <a:cubicBezTo>
                    <a:pt x="556974" y="1096124"/>
                    <a:pt x="556465" y="1095789"/>
                    <a:pt x="555746" y="1095517"/>
                  </a:cubicBezTo>
                  <a:cubicBezTo>
                    <a:pt x="555026" y="1095244"/>
                    <a:pt x="554072" y="1095033"/>
                    <a:pt x="552881" y="1094884"/>
                  </a:cubicBezTo>
                  <a:cubicBezTo>
                    <a:pt x="551690" y="1094735"/>
                    <a:pt x="550177" y="1094661"/>
                    <a:pt x="548342" y="1094661"/>
                  </a:cubicBezTo>
                  <a:close/>
                  <a:moveTo>
                    <a:pt x="1498051" y="925183"/>
                  </a:moveTo>
                  <a:lnTo>
                    <a:pt x="1515464" y="925183"/>
                  </a:lnTo>
                  <a:cubicBezTo>
                    <a:pt x="1520822" y="925183"/>
                    <a:pt x="1525175" y="925666"/>
                    <a:pt x="1528524" y="926634"/>
                  </a:cubicBezTo>
                  <a:cubicBezTo>
                    <a:pt x="1531872" y="927601"/>
                    <a:pt x="1534626" y="928978"/>
                    <a:pt x="1536784" y="930764"/>
                  </a:cubicBezTo>
                  <a:cubicBezTo>
                    <a:pt x="1538942" y="932550"/>
                    <a:pt x="1540579" y="934764"/>
                    <a:pt x="1541695" y="937405"/>
                  </a:cubicBezTo>
                  <a:cubicBezTo>
                    <a:pt x="1542811" y="940047"/>
                    <a:pt x="1543369" y="943042"/>
                    <a:pt x="1543369" y="946391"/>
                  </a:cubicBezTo>
                  <a:cubicBezTo>
                    <a:pt x="1543369" y="949591"/>
                    <a:pt x="1542793" y="952437"/>
                    <a:pt x="1541639" y="954930"/>
                  </a:cubicBezTo>
                  <a:cubicBezTo>
                    <a:pt x="1540486" y="957423"/>
                    <a:pt x="1538886" y="959506"/>
                    <a:pt x="1536839" y="961181"/>
                  </a:cubicBezTo>
                  <a:cubicBezTo>
                    <a:pt x="1534793" y="962855"/>
                    <a:pt x="1532375" y="964120"/>
                    <a:pt x="1529584" y="964976"/>
                  </a:cubicBezTo>
                  <a:cubicBezTo>
                    <a:pt x="1526794" y="965831"/>
                    <a:pt x="1523352" y="966259"/>
                    <a:pt x="1519259" y="966259"/>
                  </a:cubicBezTo>
                  <a:lnTo>
                    <a:pt x="1498051" y="966259"/>
                  </a:lnTo>
                  <a:close/>
                  <a:moveTo>
                    <a:pt x="1498051" y="866247"/>
                  </a:moveTo>
                  <a:lnTo>
                    <a:pt x="1512897" y="866247"/>
                  </a:lnTo>
                  <a:cubicBezTo>
                    <a:pt x="1517436" y="866247"/>
                    <a:pt x="1521064" y="866656"/>
                    <a:pt x="1523780" y="867475"/>
                  </a:cubicBezTo>
                  <a:cubicBezTo>
                    <a:pt x="1526496" y="868293"/>
                    <a:pt x="1528747" y="869465"/>
                    <a:pt x="1530533" y="870991"/>
                  </a:cubicBezTo>
                  <a:cubicBezTo>
                    <a:pt x="1532319" y="872516"/>
                    <a:pt x="1533658" y="874432"/>
                    <a:pt x="1534551" y="876739"/>
                  </a:cubicBezTo>
                  <a:cubicBezTo>
                    <a:pt x="1535444" y="879046"/>
                    <a:pt x="1535891" y="881651"/>
                    <a:pt x="1535891" y="884553"/>
                  </a:cubicBezTo>
                  <a:cubicBezTo>
                    <a:pt x="1535891" y="887157"/>
                    <a:pt x="1535481" y="889631"/>
                    <a:pt x="1534663" y="891976"/>
                  </a:cubicBezTo>
                  <a:cubicBezTo>
                    <a:pt x="1533844" y="894320"/>
                    <a:pt x="1532598" y="896366"/>
                    <a:pt x="1530924" y="898115"/>
                  </a:cubicBezTo>
                  <a:cubicBezTo>
                    <a:pt x="1529249" y="899863"/>
                    <a:pt x="1527147" y="901240"/>
                    <a:pt x="1524617" y="902245"/>
                  </a:cubicBezTo>
                  <a:cubicBezTo>
                    <a:pt x="1522087" y="903249"/>
                    <a:pt x="1518701" y="903752"/>
                    <a:pt x="1514459" y="903752"/>
                  </a:cubicBezTo>
                  <a:lnTo>
                    <a:pt x="1498051" y="903752"/>
                  </a:lnTo>
                  <a:close/>
                  <a:moveTo>
                    <a:pt x="1816953" y="865800"/>
                  </a:moveTo>
                  <a:cubicBezTo>
                    <a:pt x="1824096" y="865800"/>
                    <a:pt x="1830049" y="867010"/>
                    <a:pt x="1834812" y="869428"/>
                  </a:cubicBezTo>
                  <a:cubicBezTo>
                    <a:pt x="1839574" y="871847"/>
                    <a:pt x="1843388" y="875270"/>
                    <a:pt x="1846253" y="879697"/>
                  </a:cubicBezTo>
                  <a:cubicBezTo>
                    <a:pt x="1849118" y="884125"/>
                    <a:pt x="1851146" y="889445"/>
                    <a:pt x="1852336" y="895659"/>
                  </a:cubicBezTo>
                  <a:cubicBezTo>
                    <a:pt x="1853527" y="901873"/>
                    <a:pt x="1854122" y="908774"/>
                    <a:pt x="1854122" y="916365"/>
                  </a:cubicBezTo>
                  <a:cubicBezTo>
                    <a:pt x="1854122" y="923285"/>
                    <a:pt x="1853508" y="929815"/>
                    <a:pt x="1852281" y="935954"/>
                  </a:cubicBezTo>
                  <a:cubicBezTo>
                    <a:pt x="1851053" y="942093"/>
                    <a:pt x="1848951" y="947470"/>
                    <a:pt x="1845974" y="952083"/>
                  </a:cubicBezTo>
                  <a:cubicBezTo>
                    <a:pt x="1842997" y="956697"/>
                    <a:pt x="1839091" y="960343"/>
                    <a:pt x="1834254" y="963022"/>
                  </a:cubicBezTo>
                  <a:cubicBezTo>
                    <a:pt x="1829417" y="965701"/>
                    <a:pt x="1823389" y="967041"/>
                    <a:pt x="1816171" y="967041"/>
                  </a:cubicBezTo>
                  <a:cubicBezTo>
                    <a:pt x="1808953" y="967041"/>
                    <a:pt x="1802963" y="965869"/>
                    <a:pt x="1798200" y="963525"/>
                  </a:cubicBezTo>
                  <a:cubicBezTo>
                    <a:pt x="1793438" y="961181"/>
                    <a:pt x="1789643" y="957776"/>
                    <a:pt x="1786815" y="953311"/>
                  </a:cubicBezTo>
                  <a:cubicBezTo>
                    <a:pt x="1783987" y="948846"/>
                    <a:pt x="1781978" y="943470"/>
                    <a:pt x="1780787" y="937182"/>
                  </a:cubicBezTo>
                  <a:cubicBezTo>
                    <a:pt x="1779597" y="930894"/>
                    <a:pt x="1779001" y="923806"/>
                    <a:pt x="1779001" y="915918"/>
                  </a:cubicBezTo>
                  <a:cubicBezTo>
                    <a:pt x="1779001" y="909147"/>
                    <a:pt x="1779615" y="902728"/>
                    <a:pt x="1780843" y="896664"/>
                  </a:cubicBezTo>
                  <a:cubicBezTo>
                    <a:pt x="1782071" y="890599"/>
                    <a:pt x="1784173" y="885297"/>
                    <a:pt x="1787150" y="880758"/>
                  </a:cubicBezTo>
                  <a:cubicBezTo>
                    <a:pt x="1790126" y="876218"/>
                    <a:pt x="1794033" y="872591"/>
                    <a:pt x="1798870" y="869875"/>
                  </a:cubicBezTo>
                  <a:cubicBezTo>
                    <a:pt x="1803707" y="867158"/>
                    <a:pt x="1809734" y="865800"/>
                    <a:pt x="1816953" y="865800"/>
                  </a:cubicBezTo>
                  <a:close/>
                  <a:moveTo>
                    <a:pt x="2020884" y="844257"/>
                  </a:moveTo>
                  <a:cubicBezTo>
                    <a:pt x="2018429" y="844257"/>
                    <a:pt x="2016364" y="844983"/>
                    <a:pt x="2014689" y="846434"/>
                  </a:cubicBezTo>
                  <a:cubicBezTo>
                    <a:pt x="2013015" y="847885"/>
                    <a:pt x="2012178" y="850248"/>
                    <a:pt x="2012178" y="853522"/>
                  </a:cubicBezTo>
                  <a:lnTo>
                    <a:pt x="2012178" y="979431"/>
                  </a:lnTo>
                  <a:cubicBezTo>
                    <a:pt x="2012178" y="982705"/>
                    <a:pt x="2013015" y="985067"/>
                    <a:pt x="2014689" y="986519"/>
                  </a:cubicBezTo>
                  <a:cubicBezTo>
                    <a:pt x="2016364" y="987970"/>
                    <a:pt x="2018429" y="988695"/>
                    <a:pt x="2020884" y="988695"/>
                  </a:cubicBezTo>
                  <a:lnTo>
                    <a:pt x="2093438" y="988695"/>
                  </a:lnTo>
                  <a:cubicBezTo>
                    <a:pt x="2094108" y="988695"/>
                    <a:pt x="2094722" y="988491"/>
                    <a:pt x="2095280" y="988081"/>
                  </a:cubicBezTo>
                  <a:cubicBezTo>
                    <a:pt x="2095838" y="987672"/>
                    <a:pt x="2096303" y="987021"/>
                    <a:pt x="2096675" y="986128"/>
                  </a:cubicBezTo>
                  <a:cubicBezTo>
                    <a:pt x="2097047" y="985235"/>
                    <a:pt x="2097326" y="984063"/>
                    <a:pt x="2097512" y="982612"/>
                  </a:cubicBezTo>
                  <a:cubicBezTo>
                    <a:pt x="2097698" y="981161"/>
                    <a:pt x="2097791" y="979356"/>
                    <a:pt x="2097791" y="977198"/>
                  </a:cubicBezTo>
                  <a:cubicBezTo>
                    <a:pt x="2097791" y="975040"/>
                    <a:pt x="2097698" y="973236"/>
                    <a:pt x="2097512" y="971785"/>
                  </a:cubicBezTo>
                  <a:cubicBezTo>
                    <a:pt x="2097326" y="970334"/>
                    <a:pt x="2097047" y="969161"/>
                    <a:pt x="2096675" y="968269"/>
                  </a:cubicBezTo>
                  <a:cubicBezTo>
                    <a:pt x="2096303" y="967376"/>
                    <a:pt x="2095838" y="966724"/>
                    <a:pt x="2095280" y="966315"/>
                  </a:cubicBezTo>
                  <a:cubicBezTo>
                    <a:pt x="2094722" y="965906"/>
                    <a:pt x="2094108" y="965701"/>
                    <a:pt x="2093438" y="965701"/>
                  </a:cubicBezTo>
                  <a:lnTo>
                    <a:pt x="2041423" y="965701"/>
                  </a:lnTo>
                  <a:lnTo>
                    <a:pt x="2041423" y="924960"/>
                  </a:lnTo>
                  <a:lnTo>
                    <a:pt x="2085066" y="924960"/>
                  </a:lnTo>
                  <a:cubicBezTo>
                    <a:pt x="2085736" y="924960"/>
                    <a:pt x="2086350" y="924774"/>
                    <a:pt x="2086908" y="924401"/>
                  </a:cubicBezTo>
                  <a:cubicBezTo>
                    <a:pt x="2087466" y="924029"/>
                    <a:pt x="2087931" y="923415"/>
                    <a:pt x="2088303" y="922560"/>
                  </a:cubicBezTo>
                  <a:cubicBezTo>
                    <a:pt x="2088675" y="921704"/>
                    <a:pt x="2088955" y="920569"/>
                    <a:pt x="2089141" y="919155"/>
                  </a:cubicBezTo>
                  <a:cubicBezTo>
                    <a:pt x="2089327" y="917741"/>
                    <a:pt x="2089420" y="915955"/>
                    <a:pt x="2089420" y="913797"/>
                  </a:cubicBezTo>
                  <a:cubicBezTo>
                    <a:pt x="2089420" y="911714"/>
                    <a:pt x="2089327" y="909947"/>
                    <a:pt x="2089141" y="908495"/>
                  </a:cubicBezTo>
                  <a:cubicBezTo>
                    <a:pt x="2088955" y="907044"/>
                    <a:pt x="2088675" y="905891"/>
                    <a:pt x="2088303" y="905035"/>
                  </a:cubicBezTo>
                  <a:cubicBezTo>
                    <a:pt x="2087931" y="904179"/>
                    <a:pt x="2087466" y="903547"/>
                    <a:pt x="2086908" y="903138"/>
                  </a:cubicBezTo>
                  <a:cubicBezTo>
                    <a:pt x="2086350" y="902728"/>
                    <a:pt x="2085736" y="902524"/>
                    <a:pt x="2085066" y="902524"/>
                  </a:cubicBezTo>
                  <a:lnTo>
                    <a:pt x="2041423" y="902524"/>
                  </a:lnTo>
                  <a:lnTo>
                    <a:pt x="2041423" y="867251"/>
                  </a:lnTo>
                  <a:lnTo>
                    <a:pt x="2092991" y="867251"/>
                  </a:lnTo>
                  <a:cubicBezTo>
                    <a:pt x="2093661" y="867251"/>
                    <a:pt x="2094257" y="867047"/>
                    <a:pt x="2094777" y="866638"/>
                  </a:cubicBezTo>
                  <a:cubicBezTo>
                    <a:pt x="2095298" y="866228"/>
                    <a:pt x="2095745" y="865577"/>
                    <a:pt x="2096117" y="864684"/>
                  </a:cubicBezTo>
                  <a:cubicBezTo>
                    <a:pt x="2096489" y="863791"/>
                    <a:pt x="2096768" y="862619"/>
                    <a:pt x="2096954" y="861168"/>
                  </a:cubicBezTo>
                  <a:cubicBezTo>
                    <a:pt x="2097140" y="859717"/>
                    <a:pt x="2097233" y="857950"/>
                    <a:pt x="2097233" y="855866"/>
                  </a:cubicBezTo>
                  <a:cubicBezTo>
                    <a:pt x="2097233" y="853634"/>
                    <a:pt x="2097140" y="851792"/>
                    <a:pt x="2096954" y="850341"/>
                  </a:cubicBezTo>
                  <a:cubicBezTo>
                    <a:pt x="2096768" y="848890"/>
                    <a:pt x="2096489" y="847699"/>
                    <a:pt x="2096117" y="846769"/>
                  </a:cubicBezTo>
                  <a:cubicBezTo>
                    <a:pt x="2095745" y="845839"/>
                    <a:pt x="2095298" y="845188"/>
                    <a:pt x="2094777" y="844816"/>
                  </a:cubicBezTo>
                  <a:cubicBezTo>
                    <a:pt x="2094257" y="844444"/>
                    <a:pt x="2093661" y="844257"/>
                    <a:pt x="2092991" y="844257"/>
                  </a:cubicBezTo>
                  <a:close/>
                  <a:moveTo>
                    <a:pt x="1887832" y="844257"/>
                  </a:moveTo>
                  <a:cubicBezTo>
                    <a:pt x="1887088" y="844257"/>
                    <a:pt x="1886455" y="844462"/>
                    <a:pt x="1885934" y="844871"/>
                  </a:cubicBezTo>
                  <a:cubicBezTo>
                    <a:pt x="1885413" y="845281"/>
                    <a:pt x="1884967" y="845950"/>
                    <a:pt x="1884595" y="846881"/>
                  </a:cubicBezTo>
                  <a:cubicBezTo>
                    <a:pt x="1884223" y="847811"/>
                    <a:pt x="1883944" y="849057"/>
                    <a:pt x="1883758" y="850620"/>
                  </a:cubicBezTo>
                  <a:cubicBezTo>
                    <a:pt x="1883572" y="852183"/>
                    <a:pt x="1883479" y="854080"/>
                    <a:pt x="1883479" y="856313"/>
                  </a:cubicBezTo>
                  <a:cubicBezTo>
                    <a:pt x="1883479" y="858471"/>
                    <a:pt x="1883572" y="860312"/>
                    <a:pt x="1883758" y="861838"/>
                  </a:cubicBezTo>
                  <a:cubicBezTo>
                    <a:pt x="1883944" y="863363"/>
                    <a:pt x="1884223" y="864591"/>
                    <a:pt x="1884595" y="865521"/>
                  </a:cubicBezTo>
                  <a:cubicBezTo>
                    <a:pt x="1884967" y="866451"/>
                    <a:pt x="1885413" y="867140"/>
                    <a:pt x="1885934" y="867586"/>
                  </a:cubicBezTo>
                  <a:cubicBezTo>
                    <a:pt x="1886455" y="868033"/>
                    <a:pt x="1887088" y="868256"/>
                    <a:pt x="1887832" y="868256"/>
                  </a:cubicBezTo>
                  <a:lnTo>
                    <a:pt x="1923997" y="868256"/>
                  </a:lnTo>
                  <a:lnTo>
                    <a:pt x="1923997" y="984677"/>
                  </a:lnTo>
                  <a:cubicBezTo>
                    <a:pt x="1923997" y="985421"/>
                    <a:pt x="1924239" y="986091"/>
                    <a:pt x="1924723" y="986686"/>
                  </a:cubicBezTo>
                  <a:cubicBezTo>
                    <a:pt x="1925206" y="987281"/>
                    <a:pt x="1926006" y="987765"/>
                    <a:pt x="1927123" y="988137"/>
                  </a:cubicBezTo>
                  <a:cubicBezTo>
                    <a:pt x="1928239" y="988509"/>
                    <a:pt x="1929746" y="988807"/>
                    <a:pt x="1931643" y="989030"/>
                  </a:cubicBezTo>
                  <a:cubicBezTo>
                    <a:pt x="1933541" y="989253"/>
                    <a:pt x="1935903" y="989365"/>
                    <a:pt x="1938731" y="989365"/>
                  </a:cubicBezTo>
                  <a:cubicBezTo>
                    <a:pt x="1941559" y="989365"/>
                    <a:pt x="1943922" y="989253"/>
                    <a:pt x="1945819" y="989030"/>
                  </a:cubicBezTo>
                  <a:cubicBezTo>
                    <a:pt x="1947717" y="988807"/>
                    <a:pt x="1949224" y="988509"/>
                    <a:pt x="1950340" y="988137"/>
                  </a:cubicBezTo>
                  <a:cubicBezTo>
                    <a:pt x="1951456" y="987765"/>
                    <a:pt x="1952256" y="987281"/>
                    <a:pt x="1952740" y="986686"/>
                  </a:cubicBezTo>
                  <a:cubicBezTo>
                    <a:pt x="1953223" y="986091"/>
                    <a:pt x="1953465" y="985421"/>
                    <a:pt x="1953465" y="984677"/>
                  </a:cubicBezTo>
                  <a:lnTo>
                    <a:pt x="1953465" y="868256"/>
                  </a:lnTo>
                  <a:lnTo>
                    <a:pt x="1989630" y="868256"/>
                  </a:lnTo>
                  <a:cubicBezTo>
                    <a:pt x="1990300" y="868256"/>
                    <a:pt x="1990914" y="868033"/>
                    <a:pt x="1991472" y="867586"/>
                  </a:cubicBezTo>
                  <a:cubicBezTo>
                    <a:pt x="1992030" y="867140"/>
                    <a:pt x="1992495" y="866451"/>
                    <a:pt x="1992867" y="865521"/>
                  </a:cubicBezTo>
                  <a:cubicBezTo>
                    <a:pt x="1993239" y="864591"/>
                    <a:pt x="1993518" y="863363"/>
                    <a:pt x="1993705" y="861838"/>
                  </a:cubicBezTo>
                  <a:cubicBezTo>
                    <a:pt x="1993891" y="860312"/>
                    <a:pt x="1993984" y="858471"/>
                    <a:pt x="1993984" y="856313"/>
                  </a:cubicBezTo>
                  <a:cubicBezTo>
                    <a:pt x="1993984" y="854080"/>
                    <a:pt x="1993891" y="852183"/>
                    <a:pt x="1993705" y="850620"/>
                  </a:cubicBezTo>
                  <a:cubicBezTo>
                    <a:pt x="1993518" y="849057"/>
                    <a:pt x="1993239" y="847811"/>
                    <a:pt x="1992867" y="846881"/>
                  </a:cubicBezTo>
                  <a:cubicBezTo>
                    <a:pt x="1992495" y="845950"/>
                    <a:pt x="1992030" y="845281"/>
                    <a:pt x="1991472" y="844871"/>
                  </a:cubicBezTo>
                  <a:cubicBezTo>
                    <a:pt x="1990914" y="844462"/>
                    <a:pt x="1990300" y="844257"/>
                    <a:pt x="1989630" y="844257"/>
                  </a:cubicBezTo>
                  <a:close/>
                  <a:moveTo>
                    <a:pt x="1477959" y="844257"/>
                  </a:moveTo>
                  <a:cubicBezTo>
                    <a:pt x="1475504" y="844257"/>
                    <a:pt x="1473439" y="844983"/>
                    <a:pt x="1471764" y="846434"/>
                  </a:cubicBezTo>
                  <a:cubicBezTo>
                    <a:pt x="1470090" y="847885"/>
                    <a:pt x="1469253" y="850248"/>
                    <a:pt x="1469253" y="853522"/>
                  </a:cubicBezTo>
                  <a:lnTo>
                    <a:pt x="1469253" y="979431"/>
                  </a:lnTo>
                  <a:cubicBezTo>
                    <a:pt x="1469253" y="982705"/>
                    <a:pt x="1470090" y="985067"/>
                    <a:pt x="1471764" y="986519"/>
                  </a:cubicBezTo>
                  <a:cubicBezTo>
                    <a:pt x="1473439" y="987970"/>
                    <a:pt x="1475504" y="988695"/>
                    <a:pt x="1477959" y="988695"/>
                  </a:cubicBezTo>
                  <a:lnTo>
                    <a:pt x="1516357" y="988695"/>
                  </a:lnTo>
                  <a:cubicBezTo>
                    <a:pt x="1522161" y="988695"/>
                    <a:pt x="1527426" y="988342"/>
                    <a:pt x="1532151" y="987635"/>
                  </a:cubicBezTo>
                  <a:cubicBezTo>
                    <a:pt x="1536877" y="986928"/>
                    <a:pt x="1541323" y="985830"/>
                    <a:pt x="1545490" y="984342"/>
                  </a:cubicBezTo>
                  <a:cubicBezTo>
                    <a:pt x="1549657" y="982854"/>
                    <a:pt x="1553471" y="980956"/>
                    <a:pt x="1556931" y="978649"/>
                  </a:cubicBezTo>
                  <a:cubicBezTo>
                    <a:pt x="1560392" y="976342"/>
                    <a:pt x="1563368" y="973589"/>
                    <a:pt x="1565861" y="970389"/>
                  </a:cubicBezTo>
                  <a:cubicBezTo>
                    <a:pt x="1568354" y="967190"/>
                    <a:pt x="1570307" y="963506"/>
                    <a:pt x="1571721" y="959339"/>
                  </a:cubicBezTo>
                  <a:cubicBezTo>
                    <a:pt x="1573135" y="955172"/>
                    <a:pt x="1573842" y="950521"/>
                    <a:pt x="1573842" y="945386"/>
                  </a:cubicBezTo>
                  <a:cubicBezTo>
                    <a:pt x="1573842" y="940475"/>
                    <a:pt x="1573098" y="936047"/>
                    <a:pt x="1571609" y="932103"/>
                  </a:cubicBezTo>
                  <a:cubicBezTo>
                    <a:pt x="1570121" y="928159"/>
                    <a:pt x="1568093" y="924718"/>
                    <a:pt x="1565526" y="921778"/>
                  </a:cubicBezTo>
                  <a:cubicBezTo>
                    <a:pt x="1562959" y="918839"/>
                    <a:pt x="1559945" y="916439"/>
                    <a:pt x="1556485" y="914579"/>
                  </a:cubicBezTo>
                  <a:cubicBezTo>
                    <a:pt x="1553025" y="912718"/>
                    <a:pt x="1549248" y="911416"/>
                    <a:pt x="1545155" y="910672"/>
                  </a:cubicBezTo>
                  <a:cubicBezTo>
                    <a:pt x="1548355" y="909481"/>
                    <a:pt x="1551202" y="907919"/>
                    <a:pt x="1553694" y="905984"/>
                  </a:cubicBezTo>
                  <a:cubicBezTo>
                    <a:pt x="1556187" y="904049"/>
                    <a:pt x="1558289" y="901817"/>
                    <a:pt x="1560001" y="899287"/>
                  </a:cubicBezTo>
                  <a:cubicBezTo>
                    <a:pt x="1561712" y="896757"/>
                    <a:pt x="1563015" y="893947"/>
                    <a:pt x="1563908" y="890859"/>
                  </a:cubicBezTo>
                  <a:cubicBezTo>
                    <a:pt x="1564800" y="887771"/>
                    <a:pt x="1565247" y="884478"/>
                    <a:pt x="1565247" y="880981"/>
                  </a:cubicBezTo>
                  <a:cubicBezTo>
                    <a:pt x="1565247" y="874730"/>
                    <a:pt x="1564131" y="869298"/>
                    <a:pt x="1561898" y="864684"/>
                  </a:cubicBezTo>
                  <a:cubicBezTo>
                    <a:pt x="1559666" y="860070"/>
                    <a:pt x="1556447" y="856257"/>
                    <a:pt x="1552243" y="853243"/>
                  </a:cubicBezTo>
                  <a:cubicBezTo>
                    <a:pt x="1548039" y="850229"/>
                    <a:pt x="1542867" y="847978"/>
                    <a:pt x="1536728" y="846490"/>
                  </a:cubicBezTo>
                  <a:cubicBezTo>
                    <a:pt x="1530588" y="845002"/>
                    <a:pt x="1523092" y="844257"/>
                    <a:pt x="1514236" y="844257"/>
                  </a:cubicBezTo>
                  <a:close/>
                  <a:moveTo>
                    <a:pt x="1651902" y="843588"/>
                  </a:moveTo>
                  <a:cubicBezTo>
                    <a:pt x="1647810" y="843588"/>
                    <a:pt x="1644610" y="843681"/>
                    <a:pt x="1642303" y="843867"/>
                  </a:cubicBezTo>
                  <a:cubicBezTo>
                    <a:pt x="1639996" y="844053"/>
                    <a:pt x="1638415" y="844537"/>
                    <a:pt x="1637559" y="845318"/>
                  </a:cubicBezTo>
                  <a:cubicBezTo>
                    <a:pt x="1636703" y="846099"/>
                    <a:pt x="1636480" y="847253"/>
                    <a:pt x="1636889" y="848778"/>
                  </a:cubicBezTo>
                  <a:cubicBezTo>
                    <a:pt x="1637299" y="850304"/>
                    <a:pt x="1638210" y="852443"/>
                    <a:pt x="1639624" y="855196"/>
                  </a:cubicBezTo>
                  <a:lnTo>
                    <a:pt x="1679138" y="933889"/>
                  </a:lnTo>
                  <a:lnTo>
                    <a:pt x="1679138" y="984677"/>
                  </a:lnTo>
                  <a:cubicBezTo>
                    <a:pt x="1679138" y="985421"/>
                    <a:pt x="1679361" y="986091"/>
                    <a:pt x="1679808" y="986686"/>
                  </a:cubicBezTo>
                  <a:cubicBezTo>
                    <a:pt x="1680254" y="987281"/>
                    <a:pt x="1681054" y="987765"/>
                    <a:pt x="1682207" y="988137"/>
                  </a:cubicBezTo>
                  <a:cubicBezTo>
                    <a:pt x="1683361" y="988509"/>
                    <a:pt x="1684868" y="988807"/>
                    <a:pt x="1686728" y="989030"/>
                  </a:cubicBezTo>
                  <a:cubicBezTo>
                    <a:pt x="1688588" y="989253"/>
                    <a:pt x="1690970" y="989365"/>
                    <a:pt x="1693872" y="989365"/>
                  </a:cubicBezTo>
                  <a:cubicBezTo>
                    <a:pt x="1696699" y="989365"/>
                    <a:pt x="1699062" y="989253"/>
                    <a:pt x="1700960" y="989030"/>
                  </a:cubicBezTo>
                  <a:cubicBezTo>
                    <a:pt x="1702857" y="988807"/>
                    <a:pt x="1704364" y="988509"/>
                    <a:pt x="1705480" y="988137"/>
                  </a:cubicBezTo>
                  <a:cubicBezTo>
                    <a:pt x="1706596" y="987765"/>
                    <a:pt x="1707396" y="987281"/>
                    <a:pt x="1707880" y="986686"/>
                  </a:cubicBezTo>
                  <a:cubicBezTo>
                    <a:pt x="1708364" y="986091"/>
                    <a:pt x="1708606" y="985421"/>
                    <a:pt x="1708606" y="984677"/>
                  </a:cubicBezTo>
                  <a:lnTo>
                    <a:pt x="1708606" y="933889"/>
                  </a:lnTo>
                  <a:lnTo>
                    <a:pt x="1748120" y="855196"/>
                  </a:lnTo>
                  <a:cubicBezTo>
                    <a:pt x="1749459" y="852517"/>
                    <a:pt x="1750352" y="850397"/>
                    <a:pt x="1750798" y="848834"/>
                  </a:cubicBezTo>
                  <a:cubicBezTo>
                    <a:pt x="1751245" y="847271"/>
                    <a:pt x="1751040" y="846099"/>
                    <a:pt x="1750185" y="845318"/>
                  </a:cubicBezTo>
                  <a:cubicBezTo>
                    <a:pt x="1749329" y="844537"/>
                    <a:pt x="1747729" y="844053"/>
                    <a:pt x="1745385" y="843867"/>
                  </a:cubicBezTo>
                  <a:cubicBezTo>
                    <a:pt x="1743041" y="843681"/>
                    <a:pt x="1739748" y="843588"/>
                    <a:pt x="1735506" y="843588"/>
                  </a:cubicBezTo>
                  <a:cubicBezTo>
                    <a:pt x="1732307" y="843588"/>
                    <a:pt x="1729739" y="843662"/>
                    <a:pt x="1727804" y="843811"/>
                  </a:cubicBezTo>
                  <a:cubicBezTo>
                    <a:pt x="1725870" y="843960"/>
                    <a:pt x="1724344" y="844257"/>
                    <a:pt x="1723228" y="844704"/>
                  </a:cubicBezTo>
                  <a:cubicBezTo>
                    <a:pt x="1722112" y="845150"/>
                    <a:pt x="1721275" y="845727"/>
                    <a:pt x="1720717" y="846434"/>
                  </a:cubicBezTo>
                  <a:cubicBezTo>
                    <a:pt x="1720158" y="847141"/>
                    <a:pt x="1719693" y="848090"/>
                    <a:pt x="1719321" y="849280"/>
                  </a:cubicBezTo>
                  <a:lnTo>
                    <a:pt x="1703471" y="884553"/>
                  </a:lnTo>
                  <a:cubicBezTo>
                    <a:pt x="1702057" y="887976"/>
                    <a:pt x="1700606" y="891585"/>
                    <a:pt x="1699118" y="895380"/>
                  </a:cubicBezTo>
                  <a:cubicBezTo>
                    <a:pt x="1697630" y="899175"/>
                    <a:pt x="1696179" y="903082"/>
                    <a:pt x="1694765" y="907100"/>
                  </a:cubicBezTo>
                  <a:lnTo>
                    <a:pt x="1694541" y="907100"/>
                  </a:lnTo>
                  <a:cubicBezTo>
                    <a:pt x="1692979" y="902933"/>
                    <a:pt x="1691435" y="898952"/>
                    <a:pt x="1689909" y="895157"/>
                  </a:cubicBezTo>
                  <a:cubicBezTo>
                    <a:pt x="1688384" y="891362"/>
                    <a:pt x="1686840" y="887753"/>
                    <a:pt x="1685277" y="884329"/>
                  </a:cubicBezTo>
                  <a:lnTo>
                    <a:pt x="1669203" y="848834"/>
                  </a:lnTo>
                  <a:cubicBezTo>
                    <a:pt x="1668683" y="847792"/>
                    <a:pt x="1668143" y="846936"/>
                    <a:pt x="1667585" y="846267"/>
                  </a:cubicBezTo>
                  <a:cubicBezTo>
                    <a:pt x="1667027" y="845597"/>
                    <a:pt x="1666153" y="845057"/>
                    <a:pt x="1664962" y="844648"/>
                  </a:cubicBezTo>
                  <a:cubicBezTo>
                    <a:pt x="1663771" y="844239"/>
                    <a:pt x="1662153" y="843960"/>
                    <a:pt x="1660107" y="843811"/>
                  </a:cubicBezTo>
                  <a:cubicBezTo>
                    <a:pt x="1658060" y="843662"/>
                    <a:pt x="1655325" y="843588"/>
                    <a:pt x="1651902" y="843588"/>
                  </a:cubicBezTo>
                  <a:close/>
                  <a:moveTo>
                    <a:pt x="1607812" y="843588"/>
                  </a:moveTo>
                  <a:cubicBezTo>
                    <a:pt x="1604984" y="843588"/>
                    <a:pt x="1602640" y="843699"/>
                    <a:pt x="1600780" y="843923"/>
                  </a:cubicBezTo>
                  <a:cubicBezTo>
                    <a:pt x="1598919" y="844146"/>
                    <a:pt x="1597412" y="844444"/>
                    <a:pt x="1596259" y="844816"/>
                  </a:cubicBezTo>
                  <a:cubicBezTo>
                    <a:pt x="1595106" y="845188"/>
                    <a:pt x="1594287" y="845671"/>
                    <a:pt x="1593803" y="846267"/>
                  </a:cubicBezTo>
                  <a:cubicBezTo>
                    <a:pt x="1593320" y="846862"/>
                    <a:pt x="1593078" y="847532"/>
                    <a:pt x="1593078" y="848276"/>
                  </a:cubicBezTo>
                  <a:lnTo>
                    <a:pt x="1593078" y="984677"/>
                  </a:lnTo>
                  <a:cubicBezTo>
                    <a:pt x="1593078" y="985421"/>
                    <a:pt x="1593320" y="986091"/>
                    <a:pt x="1593803" y="986686"/>
                  </a:cubicBezTo>
                  <a:cubicBezTo>
                    <a:pt x="1594287" y="987281"/>
                    <a:pt x="1595087" y="987765"/>
                    <a:pt x="1596203" y="988137"/>
                  </a:cubicBezTo>
                  <a:cubicBezTo>
                    <a:pt x="1597320" y="988509"/>
                    <a:pt x="1598826" y="988807"/>
                    <a:pt x="1600724" y="989030"/>
                  </a:cubicBezTo>
                  <a:cubicBezTo>
                    <a:pt x="1602622" y="989253"/>
                    <a:pt x="1604984" y="989365"/>
                    <a:pt x="1607812" y="989365"/>
                  </a:cubicBezTo>
                  <a:cubicBezTo>
                    <a:pt x="1610714" y="989365"/>
                    <a:pt x="1613095" y="989253"/>
                    <a:pt x="1614956" y="989030"/>
                  </a:cubicBezTo>
                  <a:cubicBezTo>
                    <a:pt x="1616816" y="988807"/>
                    <a:pt x="1618304" y="988509"/>
                    <a:pt x="1619421" y="988137"/>
                  </a:cubicBezTo>
                  <a:cubicBezTo>
                    <a:pt x="1620536" y="987765"/>
                    <a:pt x="1621337" y="987281"/>
                    <a:pt x="1621820" y="986686"/>
                  </a:cubicBezTo>
                  <a:cubicBezTo>
                    <a:pt x="1622304" y="986091"/>
                    <a:pt x="1622546" y="985421"/>
                    <a:pt x="1622546" y="984677"/>
                  </a:cubicBezTo>
                  <a:lnTo>
                    <a:pt x="1622546" y="848276"/>
                  </a:lnTo>
                  <a:cubicBezTo>
                    <a:pt x="1622546" y="847532"/>
                    <a:pt x="1622304" y="846862"/>
                    <a:pt x="1621820" y="846267"/>
                  </a:cubicBezTo>
                  <a:cubicBezTo>
                    <a:pt x="1621337" y="845671"/>
                    <a:pt x="1620536" y="845188"/>
                    <a:pt x="1619421" y="844816"/>
                  </a:cubicBezTo>
                  <a:cubicBezTo>
                    <a:pt x="1618304" y="844444"/>
                    <a:pt x="1616816" y="844146"/>
                    <a:pt x="1614956" y="843923"/>
                  </a:cubicBezTo>
                  <a:cubicBezTo>
                    <a:pt x="1613095" y="843699"/>
                    <a:pt x="1610714" y="843588"/>
                    <a:pt x="1607812" y="843588"/>
                  </a:cubicBezTo>
                  <a:close/>
                  <a:moveTo>
                    <a:pt x="2194120" y="841802"/>
                  </a:moveTo>
                  <a:cubicBezTo>
                    <a:pt x="2182735" y="841802"/>
                    <a:pt x="2172410" y="843551"/>
                    <a:pt x="2163145" y="847048"/>
                  </a:cubicBezTo>
                  <a:cubicBezTo>
                    <a:pt x="2153881" y="850545"/>
                    <a:pt x="2145974" y="855587"/>
                    <a:pt x="2139426" y="862173"/>
                  </a:cubicBezTo>
                  <a:cubicBezTo>
                    <a:pt x="2132877" y="868758"/>
                    <a:pt x="2127817" y="876758"/>
                    <a:pt x="2124245" y="886171"/>
                  </a:cubicBezTo>
                  <a:cubicBezTo>
                    <a:pt x="2120673" y="895585"/>
                    <a:pt x="2118888" y="906207"/>
                    <a:pt x="2118888" y="918039"/>
                  </a:cubicBezTo>
                  <a:cubicBezTo>
                    <a:pt x="2118888" y="929499"/>
                    <a:pt x="2120562" y="939749"/>
                    <a:pt x="2123910" y="948791"/>
                  </a:cubicBezTo>
                  <a:cubicBezTo>
                    <a:pt x="2127259" y="957832"/>
                    <a:pt x="2132096" y="965497"/>
                    <a:pt x="2138421" y="971785"/>
                  </a:cubicBezTo>
                  <a:cubicBezTo>
                    <a:pt x="2144746" y="978073"/>
                    <a:pt x="2152467" y="982872"/>
                    <a:pt x="2161583" y="986184"/>
                  </a:cubicBezTo>
                  <a:cubicBezTo>
                    <a:pt x="2170698" y="989495"/>
                    <a:pt x="2181023" y="991151"/>
                    <a:pt x="2192557" y="991151"/>
                  </a:cubicBezTo>
                  <a:cubicBezTo>
                    <a:pt x="2196501" y="991151"/>
                    <a:pt x="2200427" y="990965"/>
                    <a:pt x="2204333" y="990593"/>
                  </a:cubicBezTo>
                  <a:cubicBezTo>
                    <a:pt x="2208240" y="990221"/>
                    <a:pt x="2212110" y="989663"/>
                    <a:pt x="2215942" y="988918"/>
                  </a:cubicBezTo>
                  <a:cubicBezTo>
                    <a:pt x="2219774" y="988174"/>
                    <a:pt x="2223476" y="987281"/>
                    <a:pt x="2227048" y="986240"/>
                  </a:cubicBezTo>
                  <a:cubicBezTo>
                    <a:pt x="2230620" y="985198"/>
                    <a:pt x="2233615" y="984193"/>
                    <a:pt x="2236034" y="983226"/>
                  </a:cubicBezTo>
                  <a:cubicBezTo>
                    <a:pt x="2238452" y="982258"/>
                    <a:pt x="2240052" y="980938"/>
                    <a:pt x="2240834" y="979263"/>
                  </a:cubicBezTo>
                  <a:cubicBezTo>
                    <a:pt x="2241615" y="977589"/>
                    <a:pt x="2242006" y="975636"/>
                    <a:pt x="2242006" y="973403"/>
                  </a:cubicBezTo>
                  <a:lnTo>
                    <a:pt x="2242006" y="915918"/>
                  </a:lnTo>
                  <a:cubicBezTo>
                    <a:pt x="2242006" y="914430"/>
                    <a:pt x="2241820" y="913109"/>
                    <a:pt x="2241447" y="911956"/>
                  </a:cubicBezTo>
                  <a:cubicBezTo>
                    <a:pt x="2241075" y="910802"/>
                    <a:pt x="2240536" y="909816"/>
                    <a:pt x="2239829" y="908998"/>
                  </a:cubicBezTo>
                  <a:cubicBezTo>
                    <a:pt x="2239122" y="908179"/>
                    <a:pt x="2238303" y="907565"/>
                    <a:pt x="2237373" y="907156"/>
                  </a:cubicBezTo>
                  <a:cubicBezTo>
                    <a:pt x="2236443" y="906747"/>
                    <a:pt x="2235383" y="906542"/>
                    <a:pt x="2234192" y="906542"/>
                  </a:cubicBezTo>
                  <a:lnTo>
                    <a:pt x="2185414" y="906542"/>
                  </a:lnTo>
                  <a:cubicBezTo>
                    <a:pt x="2184744" y="906542"/>
                    <a:pt x="2184149" y="906747"/>
                    <a:pt x="2183628" y="907156"/>
                  </a:cubicBezTo>
                  <a:cubicBezTo>
                    <a:pt x="2183107" y="907565"/>
                    <a:pt x="2182660" y="908198"/>
                    <a:pt x="2182288" y="909054"/>
                  </a:cubicBezTo>
                  <a:cubicBezTo>
                    <a:pt x="2181916" y="909909"/>
                    <a:pt x="2181637" y="911044"/>
                    <a:pt x="2181451" y="912458"/>
                  </a:cubicBezTo>
                  <a:cubicBezTo>
                    <a:pt x="2181265" y="913872"/>
                    <a:pt x="2181172" y="915621"/>
                    <a:pt x="2181172" y="917704"/>
                  </a:cubicBezTo>
                  <a:cubicBezTo>
                    <a:pt x="2181172" y="921723"/>
                    <a:pt x="2181544" y="924569"/>
                    <a:pt x="2182288" y="926243"/>
                  </a:cubicBezTo>
                  <a:cubicBezTo>
                    <a:pt x="2183032" y="927917"/>
                    <a:pt x="2184074" y="928755"/>
                    <a:pt x="2185414" y="928755"/>
                  </a:cubicBezTo>
                  <a:lnTo>
                    <a:pt x="2212761" y="928755"/>
                  </a:lnTo>
                  <a:lnTo>
                    <a:pt x="2212761" y="962241"/>
                  </a:lnTo>
                  <a:cubicBezTo>
                    <a:pt x="2210008" y="963729"/>
                    <a:pt x="2207031" y="964845"/>
                    <a:pt x="2203831" y="965590"/>
                  </a:cubicBezTo>
                  <a:cubicBezTo>
                    <a:pt x="2200631" y="966334"/>
                    <a:pt x="2197394" y="966706"/>
                    <a:pt x="2194120" y="966706"/>
                  </a:cubicBezTo>
                  <a:cubicBezTo>
                    <a:pt x="2187423" y="966706"/>
                    <a:pt x="2181302" y="965627"/>
                    <a:pt x="2175758" y="963469"/>
                  </a:cubicBezTo>
                  <a:cubicBezTo>
                    <a:pt x="2170215" y="961311"/>
                    <a:pt x="2165471" y="958111"/>
                    <a:pt x="2161527" y="953869"/>
                  </a:cubicBezTo>
                  <a:cubicBezTo>
                    <a:pt x="2157583" y="949628"/>
                    <a:pt x="2154513" y="944363"/>
                    <a:pt x="2152318" y="938075"/>
                  </a:cubicBezTo>
                  <a:cubicBezTo>
                    <a:pt x="2150123" y="931787"/>
                    <a:pt x="2149025" y="924513"/>
                    <a:pt x="2149025" y="916253"/>
                  </a:cubicBezTo>
                  <a:cubicBezTo>
                    <a:pt x="2149025" y="908737"/>
                    <a:pt x="2150104" y="901873"/>
                    <a:pt x="2152262" y="895659"/>
                  </a:cubicBezTo>
                  <a:cubicBezTo>
                    <a:pt x="2154420" y="889445"/>
                    <a:pt x="2157508" y="884125"/>
                    <a:pt x="2161527" y="879697"/>
                  </a:cubicBezTo>
                  <a:cubicBezTo>
                    <a:pt x="2165545" y="875270"/>
                    <a:pt x="2170382" y="871847"/>
                    <a:pt x="2176038" y="869428"/>
                  </a:cubicBezTo>
                  <a:cubicBezTo>
                    <a:pt x="2181693" y="867010"/>
                    <a:pt x="2188018" y="865800"/>
                    <a:pt x="2195013" y="865800"/>
                  </a:cubicBezTo>
                  <a:cubicBezTo>
                    <a:pt x="2201562" y="865800"/>
                    <a:pt x="2207310" y="866470"/>
                    <a:pt x="2212259" y="867810"/>
                  </a:cubicBezTo>
                  <a:cubicBezTo>
                    <a:pt x="2217207" y="869149"/>
                    <a:pt x="2221467" y="870600"/>
                    <a:pt x="2225039" y="872163"/>
                  </a:cubicBezTo>
                  <a:cubicBezTo>
                    <a:pt x="2228611" y="873725"/>
                    <a:pt x="2231476" y="875177"/>
                    <a:pt x="2233634" y="876516"/>
                  </a:cubicBezTo>
                  <a:cubicBezTo>
                    <a:pt x="2235792" y="877855"/>
                    <a:pt x="2237355" y="878525"/>
                    <a:pt x="2238322" y="878525"/>
                  </a:cubicBezTo>
                  <a:cubicBezTo>
                    <a:pt x="2238992" y="878525"/>
                    <a:pt x="2239569" y="878339"/>
                    <a:pt x="2240052" y="877967"/>
                  </a:cubicBezTo>
                  <a:cubicBezTo>
                    <a:pt x="2240536" y="877595"/>
                    <a:pt x="2240945" y="876944"/>
                    <a:pt x="2241280" y="876014"/>
                  </a:cubicBezTo>
                  <a:cubicBezTo>
                    <a:pt x="2241615" y="875084"/>
                    <a:pt x="2241875" y="873837"/>
                    <a:pt x="2242061" y="872274"/>
                  </a:cubicBezTo>
                  <a:cubicBezTo>
                    <a:pt x="2242247" y="870712"/>
                    <a:pt x="2242340" y="868851"/>
                    <a:pt x="2242340" y="866693"/>
                  </a:cubicBezTo>
                  <a:cubicBezTo>
                    <a:pt x="2242340" y="862973"/>
                    <a:pt x="2242117" y="860163"/>
                    <a:pt x="2241671" y="858266"/>
                  </a:cubicBezTo>
                  <a:cubicBezTo>
                    <a:pt x="2241224" y="856368"/>
                    <a:pt x="2240499" y="854899"/>
                    <a:pt x="2239494" y="853857"/>
                  </a:cubicBezTo>
                  <a:cubicBezTo>
                    <a:pt x="2238490" y="852815"/>
                    <a:pt x="2236722" y="851587"/>
                    <a:pt x="2234192" y="850173"/>
                  </a:cubicBezTo>
                  <a:cubicBezTo>
                    <a:pt x="2231662" y="848760"/>
                    <a:pt x="2228481" y="847439"/>
                    <a:pt x="2224649" y="846211"/>
                  </a:cubicBezTo>
                  <a:cubicBezTo>
                    <a:pt x="2220816" y="844983"/>
                    <a:pt x="2216333" y="843941"/>
                    <a:pt x="2211198" y="843085"/>
                  </a:cubicBezTo>
                  <a:cubicBezTo>
                    <a:pt x="2206064" y="842230"/>
                    <a:pt x="2200371" y="841802"/>
                    <a:pt x="2194120" y="841802"/>
                  </a:cubicBezTo>
                  <a:close/>
                  <a:moveTo>
                    <a:pt x="1817957" y="841690"/>
                  </a:moveTo>
                  <a:cubicBezTo>
                    <a:pt x="1806497" y="841690"/>
                    <a:pt x="1796433" y="843439"/>
                    <a:pt x="1787764" y="846936"/>
                  </a:cubicBezTo>
                  <a:cubicBezTo>
                    <a:pt x="1779094" y="850434"/>
                    <a:pt x="1771820" y="855457"/>
                    <a:pt x="1765942" y="862005"/>
                  </a:cubicBezTo>
                  <a:cubicBezTo>
                    <a:pt x="1760063" y="868554"/>
                    <a:pt x="1755635" y="876497"/>
                    <a:pt x="1752659" y="885836"/>
                  </a:cubicBezTo>
                  <a:cubicBezTo>
                    <a:pt x="1749682" y="895175"/>
                    <a:pt x="1748194" y="905686"/>
                    <a:pt x="1748194" y="917369"/>
                  </a:cubicBezTo>
                  <a:cubicBezTo>
                    <a:pt x="1748194" y="930094"/>
                    <a:pt x="1749589" y="941107"/>
                    <a:pt x="1752380" y="950409"/>
                  </a:cubicBezTo>
                  <a:cubicBezTo>
                    <a:pt x="1755170" y="959711"/>
                    <a:pt x="1759356" y="967376"/>
                    <a:pt x="1764937" y="973403"/>
                  </a:cubicBezTo>
                  <a:cubicBezTo>
                    <a:pt x="1770518" y="979431"/>
                    <a:pt x="1777494" y="983914"/>
                    <a:pt x="1785866" y="986853"/>
                  </a:cubicBezTo>
                  <a:cubicBezTo>
                    <a:pt x="1794238" y="989793"/>
                    <a:pt x="1804042" y="991262"/>
                    <a:pt x="1815278" y="991262"/>
                  </a:cubicBezTo>
                  <a:cubicBezTo>
                    <a:pt x="1826664" y="991262"/>
                    <a:pt x="1836691" y="989532"/>
                    <a:pt x="1845360" y="986072"/>
                  </a:cubicBezTo>
                  <a:cubicBezTo>
                    <a:pt x="1854029" y="982612"/>
                    <a:pt x="1861303" y="977589"/>
                    <a:pt x="1867182" y="971003"/>
                  </a:cubicBezTo>
                  <a:cubicBezTo>
                    <a:pt x="1873061" y="964418"/>
                    <a:pt x="1877488" y="956399"/>
                    <a:pt x="1880465" y="946949"/>
                  </a:cubicBezTo>
                  <a:cubicBezTo>
                    <a:pt x="1883441" y="937498"/>
                    <a:pt x="1884930" y="926783"/>
                    <a:pt x="1884930" y="914802"/>
                  </a:cubicBezTo>
                  <a:cubicBezTo>
                    <a:pt x="1884930" y="902300"/>
                    <a:pt x="1883497" y="891455"/>
                    <a:pt x="1880632" y="882264"/>
                  </a:cubicBezTo>
                  <a:cubicBezTo>
                    <a:pt x="1877767" y="873074"/>
                    <a:pt x="1873526" y="865465"/>
                    <a:pt x="1867908" y="859438"/>
                  </a:cubicBezTo>
                  <a:cubicBezTo>
                    <a:pt x="1862289" y="853410"/>
                    <a:pt x="1855294" y="848946"/>
                    <a:pt x="1846923" y="846043"/>
                  </a:cubicBezTo>
                  <a:cubicBezTo>
                    <a:pt x="1838551" y="843141"/>
                    <a:pt x="1828896" y="841690"/>
                    <a:pt x="1817957" y="841690"/>
                  </a:cubicBezTo>
                  <a:close/>
                  <a:moveTo>
                    <a:pt x="1608147" y="803739"/>
                  </a:moveTo>
                  <a:cubicBezTo>
                    <a:pt x="1602194" y="803739"/>
                    <a:pt x="1598101" y="804781"/>
                    <a:pt x="1595868" y="806864"/>
                  </a:cubicBezTo>
                  <a:cubicBezTo>
                    <a:pt x="1593636" y="808948"/>
                    <a:pt x="1592520" y="812669"/>
                    <a:pt x="1592520" y="818027"/>
                  </a:cubicBezTo>
                  <a:cubicBezTo>
                    <a:pt x="1592520" y="823087"/>
                    <a:pt x="1593599" y="826640"/>
                    <a:pt x="1595757" y="828686"/>
                  </a:cubicBezTo>
                  <a:cubicBezTo>
                    <a:pt x="1597915" y="830733"/>
                    <a:pt x="1601971" y="831756"/>
                    <a:pt x="1607923" y="831756"/>
                  </a:cubicBezTo>
                  <a:cubicBezTo>
                    <a:pt x="1613877" y="831756"/>
                    <a:pt x="1617951" y="830696"/>
                    <a:pt x="1620146" y="828575"/>
                  </a:cubicBezTo>
                  <a:cubicBezTo>
                    <a:pt x="1622341" y="826454"/>
                    <a:pt x="1623439" y="822752"/>
                    <a:pt x="1623439" y="817468"/>
                  </a:cubicBezTo>
                  <a:cubicBezTo>
                    <a:pt x="1623439" y="812334"/>
                    <a:pt x="1622378" y="808762"/>
                    <a:pt x="1620258" y="806753"/>
                  </a:cubicBezTo>
                  <a:cubicBezTo>
                    <a:pt x="1618137" y="804744"/>
                    <a:pt x="1614100" y="803739"/>
                    <a:pt x="1608147" y="803739"/>
                  </a:cubicBezTo>
                  <a:close/>
                  <a:moveTo>
                    <a:pt x="1035530" y="422479"/>
                  </a:moveTo>
                  <a:lnTo>
                    <a:pt x="1047139" y="422479"/>
                  </a:lnTo>
                  <a:cubicBezTo>
                    <a:pt x="1050711" y="422479"/>
                    <a:pt x="1053613" y="422801"/>
                    <a:pt x="1055845" y="423446"/>
                  </a:cubicBezTo>
                  <a:cubicBezTo>
                    <a:pt x="1058078" y="424091"/>
                    <a:pt x="1059914" y="425009"/>
                    <a:pt x="1061352" y="426199"/>
                  </a:cubicBezTo>
                  <a:cubicBezTo>
                    <a:pt x="1062791" y="427390"/>
                    <a:pt x="1063882" y="428866"/>
                    <a:pt x="1064626" y="430627"/>
                  </a:cubicBezTo>
                  <a:cubicBezTo>
                    <a:pt x="1065370" y="432388"/>
                    <a:pt x="1065743" y="434385"/>
                    <a:pt x="1065743" y="436617"/>
                  </a:cubicBezTo>
                  <a:cubicBezTo>
                    <a:pt x="1065743" y="438750"/>
                    <a:pt x="1065358" y="440648"/>
                    <a:pt x="1064589" y="442310"/>
                  </a:cubicBezTo>
                  <a:cubicBezTo>
                    <a:pt x="1063820" y="443972"/>
                    <a:pt x="1062754" y="445361"/>
                    <a:pt x="1061389" y="446477"/>
                  </a:cubicBezTo>
                  <a:cubicBezTo>
                    <a:pt x="1060025" y="447593"/>
                    <a:pt x="1058413" y="448437"/>
                    <a:pt x="1056553" y="449007"/>
                  </a:cubicBezTo>
                  <a:cubicBezTo>
                    <a:pt x="1054692" y="449578"/>
                    <a:pt x="1052398" y="449863"/>
                    <a:pt x="1049669" y="449863"/>
                  </a:cubicBezTo>
                  <a:lnTo>
                    <a:pt x="1035530" y="449863"/>
                  </a:lnTo>
                  <a:close/>
                  <a:moveTo>
                    <a:pt x="2573446" y="407670"/>
                  </a:moveTo>
                  <a:cubicBezTo>
                    <a:pt x="2575976" y="407670"/>
                    <a:pt x="2578072" y="408278"/>
                    <a:pt x="2579734" y="409493"/>
                  </a:cubicBezTo>
                  <a:cubicBezTo>
                    <a:pt x="2581396" y="410709"/>
                    <a:pt x="2582748" y="412333"/>
                    <a:pt x="2583789" y="414367"/>
                  </a:cubicBezTo>
                  <a:cubicBezTo>
                    <a:pt x="2584831" y="416401"/>
                    <a:pt x="2585563" y="418733"/>
                    <a:pt x="2585985" y="421362"/>
                  </a:cubicBezTo>
                  <a:cubicBezTo>
                    <a:pt x="2586406" y="423992"/>
                    <a:pt x="2586617" y="426720"/>
                    <a:pt x="2586617" y="429548"/>
                  </a:cubicBezTo>
                  <a:cubicBezTo>
                    <a:pt x="2586617" y="432078"/>
                    <a:pt x="2586369" y="434608"/>
                    <a:pt x="2585873" y="437138"/>
                  </a:cubicBezTo>
                  <a:cubicBezTo>
                    <a:pt x="2585377" y="439668"/>
                    <a:pt x="2584571" y="441925"/>
                    <a:pt x="2583455" y="443910"/>
                  </a:cubicBezTo>
                  <a:cubicBezTo>
                    <a:pt x="2582338" y="445894"/>
                    <a:pt x="2580937" y="447506"/>
                    <a:pt x="2579250" y="448747"/>
                  </a:cubicBezTo>
                  <a:cubicBezTo>
                    <a:pt x="2577563" y="449987"/>
                    <a:pt x="2575504" y="450607"/>
                    <a:pt x="2573074" y="450607"/>
                  </a:cubicBezTo>
                  <a:cubicBezTo>
                    <a:pt x="2570444" y="450607"/>
                    <a:pt x="2567927" y="449727"/>
                    <a:pt x="2565521" y="447965"/>
                  </a:cubicBezTo>
                  <a:cubicBezTo>
                    <a:pt x="2563114" y="446204"/>
                    <a:pt x="2560597" y="443637"/>
                    <a:pt x="2557968" y="440263"/>
                  </a:cubicBezTo>
                  <a:lnTo>
                    <a:pt x="2557968" y="418237"/>
                  </a:lnTo>
                  <a:cubicBezTo>
                    <a:pt x="2559456" y="416253"/>
                    <a:pt x="2560870" y="414591"/>
                    <a:pt x="2562209" y="413251"/>
                  </a:cubicBezTo>
                  <a:cubicBezTo>
                    <a:pt x="2563549" y="411912"/>
                    <a:pt x="2564851" y="410820"/>
                    <a:pt x="2566116" y="409977"/>
                  </a:cubicBezTo>
                  <a:cubicBezTo>
                    <a:pt x="2567381" y="409134"/>
                    <a:pt x="2568609" y="408538"/>
                    <a:pt x="2569800" y="408191"/>
                  </a:cubicBezTo>
                  <a:cubicBezTo>
                    <a:pt x="2570990" y="407844"/>
                    <a:pt x="2572205" y="407670"/>
                    <a:pt x="2573446" y="407670"/>
                  </a:cubicBezTo>
                  <a:close/>
                  <a:moveTo>
                    <a:pt x="1932741" y="406480"/>
                  </a:moveTo>
                  <a:cubicBezTo>
                    <a:pt x="1935866" y="406480"/>
                    <a:pt x="1938458" y="407050"/>
                    <a:pt x="1940517" y="408191"/>
                  </a:cubicBezTo>
                  <a:cubicBezTo>
                    <a:pt x="1942576" y="409332"/>
                    <a:pt x="1944225" y="410920"/>
                    <a:pt x="1945466" y="412954"/>
                  </a:cubicBezTo>
                  <a:cubicBezTo>
                    <a:pt x="1946706" y="414988"/>
                    <a:pt x="1947586" y="417381"/>
                    <a:pt x="1948107" y="420134"/>
                  </a:cubicBezTo>
                  <a:cubicBezTo>
                    <a:pt x="1948628" y="422888"/>
                    <a:pt x="1948889" y="425902"/>
                    <a:pt x="1948889" y="429176"/>
                  </a:cubicBezTo>
                  <a:cubicBezTo>
                    <a:pt x="1948889" y="432698"/>
                    <a:pt x="1948566" y="435836"/>
                    <a:pt x="1947921" y="438589"/>
                  </a:cubicBezTo>
                  <a:cubicBezTo>
                    <a:pt x="1947276" y="441342"/>
                    <a:pt x="1946284" y="443687"/>
                    <a:pt x="1944945" y="445621"/>
                  </a:cubicBezTo>
                  <a:cubicBezTo>
                    <a:pt x="1943605" y="447556"/>
                    <a:pt x="1941894" y="449032"/>
                    <a:pt x="1939810" y="450049"/>
                  </a:cubicBezTo>
                  <a:cubicBezTo>
                    <a:pt x="1937727" y="451066"/>
                    <a:pt x="1935271" y="451574"/>
                    <a:pt x="1932443" y="451574"/>
                  </a:cubicBezTo>
                  <a:cubicBezTo>
                    <a:pt x="1929367" y="451574"/>
                    <a:pt x="1926788" y="451016"/>
                    <a:pt x="1924704" y="449900"/>
                  </a:cubicBezTo>
                  <a:cubicBezTo>
                    <a:pt x="1922620" y="448784"/>
                    <a:pt x="1920971" y="447209"/>
                    <a:pt x="1919756" y="445175"/>
                  </a:cubicBezTo>
                  <a:cubicBezTo>
                    <a:pt x="1918540" y="443141"/>
                    <a:pt x="1917659" y="440747"/>
                    <a:pt x="1917114" y="437994"/>
                  </a:cubicBezTo>
                  <a:cubicBezTo>
                    <a:pt x="1916568" y="435241"/>
                    <a:pt x="1916295" y="432227"/>
                    <a:pt x="1916295" y="428953"/>
                  </a:cubicBezTo>
                  <a:cubicBezTo>
                    <a:pt x="1916295" y="425430"/>
                    <a:pt x="1916630" y="422292"/>
                    <a:pt x="1917300" y="419539"/>
                  </a:cubicBezTo>
                  <a:cubicBezTo>
                    <a:pt x="1917970" y="416786"/>
                    <a:pt x="1918974" y="414429"/>
                    <a:pt x="1920314" y="412470"/>
                  </a:cubicBezTo>
                  <a:cubicBezTo>
                    <a:pt x="1921653" y="410510"/>
                    <a:pt x="1923365" y="409022"/>
                    <a:pt x="1925448" y="408005"/>
                  </a:cubicBezTo>
                  <a:cubicBezTo>
                    <a:pt x="1927532" y="406988"/>
                    <a:pt x="1929963" y="406480"/>
                    <a:pt x="1932741" y="406480"/>
                  </a:cubicBezTo>
                  <a:close/>
                  <a:moveTo>
                    <a:pt x="1808916" y="406480"/>
                  </a:moveTo>
                  <a:cubicBezTo>
                    <a:pt x="1812041" y="406480"/>
                    <a:pt x="1814633" y="407050"/>
                    <a:pt x="1816692" y="408191"/>
                  </a:cubicBezTo>
                  <a:cubicBezTo>
                    <a:pt x="1818751" y="409332"/>
                    <a:pt x="1820400" y="410920"/>
                    <a:pt x="1821641" y="412954"/>
                  </a:cubicBezTo>
                  <a:cubicBezTo>
                    <a:pt x="1822881" y="414988"/>
                    <a:pt x="1823761" y="417381"/>
                    <a:pt x="1824282" y="420134"/>
                  </a:cubicBezTo>
                  <a:cubicBezTo>
                    <a:pt x="1824803" y="422888"/>
                    <a:pt x="1825064" y="425902"/>
                    <a:pt x="1825064" y="429176"/>
                  </a:cubicBezTo>
                  <a:cubicBezTo>
                    <a:pt x="1825064" y="432698"/>
                    <a:pt x="1824741" y="435836"/>
                    <a:pt x="1824096" y="438589"/>
                  </a:cubicBezTo>
                  <a:cubicBezTo>
                    <a:pt x="1823451" y="441342"/>
                    <a:pt x="1822459" y="443687"/>
                    <a:pt x="1821120" y="445621"/>
                  </a:cubicBezTo>
                  <a:cubicBezTo>
                    <a:pt x="1819780" y="447556"/>
                    <a:pt x="1818069" y="449032"/>
                    <a:pt x="1815985" y="450049"/>
                  </a:cubicBezTo>
                  <a:cubicBezTo>
                    <a:pt x="1813902" y="451066"/>
                    <a:pt x="1811446" y="451574"/>
                    <a:pt x="1808618" y="451574"/>
                  </a:cubicBezTo>
                  <a:cubicBezTo>
                    <a:pt x="1805542" y="451574"/>
                    <a:pt x="1802963" y="451016"/>
                    <a:pt x="1800879" y="449900"/>
                  </a:cubicBezTo>
                  <a:cubicBezTo>
                    <a:pt x="1798795" y="448784"/>
                    <a:pt x="1797146" y="447209"/>
                    <a:pt x="1795931" y="445175"/>
                  </a:cubicBezTo>
                  <a:cubicBezTo>
                    <a:pt x="1794715" y="443141"/>
                    <a:pt x="1793834" y="440747"/>
                    <a:pt x="1793289" y="437994"/>
                  </a:cubicBezTo>
                  <a:cubicBezTo>
                    <a:pt x="1792743" y="435241"/>
                    <a:pt x="1792470" y="432227"/>
                    <a:pt x="1792470" y="428953"/>
                  </a:cubicBezTo>
                  <a:cubicBezTo>
                    <a:pt x="1792470" y="425430"/>
                    <a:pt x="1792805" y="422292"/>
                    <a:pt x="1793475" y="419539"/>
                  </a:cubicBezTo>
                  <a:cubicBezTo>
                    <a:pt x="1794145" y="416786"/>
                    <a:pt x="1795149" y="414429"/>
                    <a:pt x="1796489" y="412470"/>
                  </a:cubicBezTo>
                  <a:cubicBezTo>
                    <a:pt x="1797828" y="410510"/>
                    <a:pt x="1799540" y="409022"/>
                    <a:pt x="1801623" y="408005"/>
                  </a:cubicBezTo>
                  <a:cubicBezTo>
                    <a:pt x="1803707" y="406988"/>
                    <a:pt x="1806138" y="406480"/>
                    <a:pt x="1808916" y="406480"/>
                  </a:cubicBezTo>
                  <a:close/>
                  <a:moveTo>
                    <a:pt x="2130608" y="404917"/>
                  </a:moveTo>
                  <a:cubicBezTo>
                    <a:pt x="2135321" y="404917"/>
                    <a:pt x="2138806" y="406418"/>
                    <a:pt x="2141063" y="409419"/>
                  </a:cubicBezTo>
                  <a:cubicBezTo>
                    <a:pt x="2143320" y="412420"/>
                    <a:pt x="2144374" y="416550"/>
                    <a:pt x="2144226" y="421809"/>
                  </a:cubicBezTo>
                  <a:lnTo>
                    <a:pt x="2116246" y="421809"/>
                  </a:lnTo>
                  <a:cubicBezTo>
                    <a:pt x="2116345" y="419477"/>
                    <a:pt x="2116705" y="417282"/>
                    <a:pt x="2117325" y="415223"/>
                  </a:cubicBezTo>
                  <a:cubicBezTo>
                    <a:pt x="2117945" y="413164"/>
                    <a:pt x="2118838" y="411378"/>
                    <a:pt x="2120004" y="409865"/>
                  </a:cubicBezTo>
                  <a:cubicBezTo>
                    <a:pt x="2121170" y="408352"/>
                    <a:pt x="2122633" y="407149"/>
                    <a:pt x="2124394" y="406256"/>
                  </a:cubicBezTo>
                  <a:cubicBezTo>
                    <a:pt x="2126155" y="405363"/>
                    <a:pt x="2128226" y="404917"/>
                    <a:pt x="2130608" y="404917"/>
                  </a:cubicBezTo>
                  <a:close/>
                  <a:moveTo>
                    <a:pt x="1568633" y="404917"/>
                  </a:moveTo>
                  <a:cubicBezTo>
                    <a:pt x="1573346" y="404917"/>
                    <a:pt x="1576831" y="406418"/>
                    <a:pt x="1579088" y="409419"/>
                  </a:cubicBezTo>
                  <a:cubicBezTo>
                    <a:pt x="1581346" y="412420"/>
                    <a:pt x="1582400" y="416550"/>
                    <a:pt x="1582251" y="421809"/>
                  </a:cubicBezTo>
                  <a:lnTo>
                    <a:pt x="1554271" y="421809"/>
                  </a:lnTo>
                  <a:cubicBezTo>
                    <a:pt x="1554370" y="419477"/>
                    <a:pt x="1554730" y="417282"/>
                    <a:pt x="1555350" y="415223"/>
                  </a:cubicBezTo>
                  <a:cubicBezTo>
                    <a:pt x="1555970" y="413164"/>
                    <a:pt x="1556863" y="411378"/>
                    <a:pt x="1558029" y="409865"/>
                  </a:cubicBezTo>
                  <a:cubicBezTo>
                    <a:pt x="1559195" y="408352"/>
                    <a:pt x="1560658" y="407149"/>
                    <a:pt x="1562419" y="406256"/>
                  </a:cubicBezTo>
                  <a:cubicBezTo>
                    <a:pt x="1564180" y="405363"/>
                    <a:pt x="1566252" y="404917"/>
                    <a:pt x="1568633" y="404917"/>
                  </a:cubicBezTo>
                  <a:close/>
                  <a:moveTo>
                    <a:pt x="2633870" y="392936"/>
                  </a:moveTo>
                  <a:cubicBezTo>
                    <a:pt x="2632084" y="392936"/>
                    <a:pt x="2630583" y="392998"/>
                    <a:pt x="2629368" y="393122"/>
                  </a:cubicBezTo>
                  <a:cubicBezTo>
                    <a:pt x="2628152" y="393246"/>
                    <a:pt x="2627185" y="393432"/>
                    <a:pt x="2626466" y="393680"/>
                  </a:cubicBezTo>
                  <a:cubicBezTo>
                    <a:pt x="2625746" y="393928"/>
                    <a:pt x="2625250" y="394238"/>
                    <a:pt x="2624978" y="394610"/>
                  </a:cubicBezTo>
                  <a:cubicBezTo>
                    <a:pt x="2624705" y="394983"/>
                    <a:pt x="2624568" y="395417"/>
                    <a:pt x="2624568" y="395913"/>
                  </a:cubicBezTo>
                  <a:lnTo>
                    <a:pt x="2624568" y="436543"/>
                  </a:lnTo>
                  <a:cubicBezTo>
                    <a:pt x="2624568" y="441603"/>
                    <a:pt x="2624978" y="445832"/>
                    <a:pt x="2625796" y="449230"/>
                  </a:cubicBezTo>
                  <a:cubicBezTo>
                    <a:pt x="2626615" y="452629"/>
                    <a:pt x="2627979" y="455618"/>
                    <a:pt x="2629889" y="458197"/>
                  </a:cubicBezTo>
                  <a:cubicBezTo>
                    <a:pt x="2631799" y="460777"/>
                    <a:pt x="2634304" y="462811"/>
                    <a:pt x="2637405" y="464299"/>
                  </a:cubicBezTo>
                  <a:cubicBezTo>
                    <a:pt x="2640505" y="465788"/>
                    <a:pt x="2644337" y="466532"/>
                    <a:pt x="2648902" y="466532"/>
                  </a:cubicBezTo>
                  <a:cubicBezTo>
                    <a:pt x="2652969" y="466532"/>
                    <a:pt x="2656901" y="465539"/>
                    <a:pt x="2660696" y="463555"/>
                  </a:cubicBezTo>
                  <a:cubicBezTo>
                    <a:pt x="2664491" y="461571"/>
                    <a:pt x="2668224" y="458594"/>
                    <a:pt x="2671896" y="454625"/>
                  </a:cubicBezTo>
                  <a:lnTo>
                    <a:pt x="2671896" y="462290"/>
                  </a:lnTo>
                  <a:cubicBezTo>
                    <a:pt x="2671896" y="462786"/>
                    <a:pt x="2672019" y="463220"/>
                    <a:pt x="2672268" y="463592"/>
                  </a:cubicBezTo>
                  <a:cubicBezTo>
                    <a:pt x="2672516" y="463964"/>
                    <a:pt x="2672937" y="464274"/>
                    <a:pt x="2673533" y="464522"/>
                  </a:cubicBezTo>
                  <a:cubicBezTo>
                    <a:pt x="2674128" y="464771"/>
                    <a:pt x="2674934" y="464957"/>
                    <a:pt x="2675951" y="465081"/>
                  </a:cubicBezTo>
                  <a:cubicBezTo>
                    <a:pt x="2676968" y="465205"/>
                    <a:pt x="2678295" y="465267"/>
                    <a:pt x="2679932" y="465267"/>
                  </a:cubicBezTo>
                  <a:cubicBezTo>
                    <a:pt x="2681470" y="465267"/>
                    <a:pt x="2682748" y="465205"/>
                    <a:pt x="2683765" y="465081"/>
                  </a:cubicBezTo>
                  <a:cubicBezTo>
                    <a:pt x="2684781" y="464957"/>
                    <a:pt x="2685600" y="464771"/>
                    <a:pt x="2686220" y="464522"/>
                  </a:cubicBezTo>
                  <a:cubicBezTo>
                    <a:pt x="2686840" y="464274"/>
                    <a:pt x="2687274" y="463964"/>
                    <a:pt x="2687523" y="463592"/>
                  </a:cubicBezTo>
                  <a:cubicBezTo>
                    <a:pt x="2687771" y="463220"/>
                    <a:pt x="2687895" y="462786"/>
                    <a:pt x="2687895" y="462290"/>
                  </a:cubicBezTo>
                  <a:lnTo>
                    <a:pt x="2687895" y="395913"/>
                  </a:lnTo>
                  <a:cubicBezTo>
                    <a:pt x="2687895" y="395417"/>
                    <a:pt x="2687746" y="394983"/>
                    <a:pt x="2687448" y="394610"/>
                  </a:cubicBezTo>
                  <a:cubicBezTo>
                    <a:pt x="2687151" y="394238"/>
                    <a:pt x="2686654" y="393928"/>
                    <a:pt x="2685960" y="393680"/>
                  </a:cubicBezTo>
                  <a:cubicBezTo>
                    <a:pt x="2685265" y="393432"/>
                    <a:pt x="2684323" y="393246"/>
                    <a:pt x="2683132" y="393122"/>
                  </a:cubicBezTo>
                  <a:cubicBezTo>
                    <a:pt x="2681942" y="392998"/>
                    <a:pt x="2680428" y="392936"/>
                    <a:pt x="2678593" y="392936"/>
                  </a:cubicBezTo>
                  <a:cubicBezTo>
                    <a:pt x="2676757" y="392936"/>
                    <a:pt x="2675244" y="392998"/>
                    <a:pt x="2674054" y="393122"/>
                  </a:cubicBezTo>
                  <a:cubicBezTo>
                    <a:pt x="2672863" y="393246"/>
                    <a:pt x="2671908" y="393432"/>
                    <a:pt x="2671189" y="393680"/>
                  </a:cubicBezTo>
                  <a:cubicBezTo>
                    <a:pt x="2670469" y="393928"/>
                    <a:pt x="2669973" y="394238"/>
                    <a:pt x="2669700" y="394610"/>
                  </a:cubicBezTo>
                  <a:cubicBezTo>
                    <a:pt x="2669427" y="394983"/>
                    <a:pt x="2669291" y="395417"/>
                    <a:pt x="2669291" y="395913"/>
                  </a:cubicBezTo>
                  <a:lnTo>
                    <a:pt x="2669291" y="440040"/>
                  </a:lnTo>
                  <a:cubicBezTo>
                    <a:pt x="2666563" y="443364"/>
                    <a:pt x="2663995" y="445894"/>
                    <a:pt x="2661589" y="447630"/>
                  </a:cubicBezTo>
                  <a:cubicBezTo>
                    <a:pt x="2659183" y="449367"/>
                    <a:pt x="2656790" y="450235"/>
                    <a:pt x="2654408" y="450235"/>
                  </a:cubicBezTo>
                  <a:cubicBezTo>
                    <a:pt x="2652523" y="450235"/>
                    <a:pt x="2650874" y="449875"/>
                    <a:pt x="2649460" y="449156"/>
                  </a:cubicBezTo>
                  <a:cubicBezTo>
                    <a:pt x="2648046" y="448437"/>
                    <a:pt x="2646880" y="447420"/>
                    <a:pt x="2645962" y="446105"/>
                  </a:cubicBezTo>
                  <a:cubicBezTo>
                    <a:pt x="2645044" y="444790"/>
                    <a:pt x="2644362" y="443215"/>
                    <a:pt x="2643916" y="441380"/>
                  </a:cubicBezTo>
                  <a:cubicBezTo>
                    <a:pt x="2643469" y="439544"/>
                    <a:pt x="2643246" y="436890"/>
                    <a:pt x="2643246" y="433417"/>
                  </a:cubicBezTo>
                  <a:lnTo>
                    <a:pt x="2643246" y="395913"/>
                  </a:lnTo>
                  <a:cubicBezTo>
                    <a:pt x="2643246" y="395417"/>
                    <a:pt x="2643097" y="394983"/>
                    <a:pt x="2642800" y="394610"/>
                  </a:cubicBezTo>
                  <a:cubicBezTo>
                    <a:pt x="2642502" y="394238"/>
                    <a:pt x="2641993" y="393928"/>
                    <a:pt x="2641274" y="393680"/>
                  </a:cubicBezTo>
                  <a:cubicBezTo>
                    <a:pt x="2640555" y="393432"/>
                    <a:pt x="2639600" y="393246"/>
                    <a:pt x="2638409" y="393122"/>
                  </a:cubicBezTo>
                  <a:cubicBezTo>
                    <a:pt x="2637219" y="392998"/>
                    <a:pt x="2635705" y="392936"/>
                    <a:pt x="2633870" y="392936"/>
                  </a:cubicBezTo>
                  <a:close/>
                  <a:moveTo>
                    <a:pt x="2462420" y="392936"/>
                  </a:moveTo>
                  <a:cubicBezTo>
                    <a:pt x="2460634" y="392936"/>
                    <a:pt x="2459133" y="392998"/>
                    <a:pt x="2457918" y="393122"/>
                  </a:cubicBezTo>
                  <a:cubicBezTo>
                    <a:pt x="2456702" y="393246"/>
                    <a:pt x="2455735" y="393432"/>
                    <a:pt x="2455016" y="393680"/>
                  </a:cubicBezTo>
                  <a:cubicBezTo>
                    <a:pt x="2454296" y="393928"/>
                    <a:pt x="2453800" y="394238"/>
                    <a:pt x="2453528" y="394610"/>
                  </a:cubicBezTo>
                  <a:cubicBezTo>
                    <a:pt x="2453255" y="394983"/>
                    <a:pt x="2453118" y="395417"/>
                    <a:pt x="2453118" y="395913"/>
                  </a:cubicBezTo>
                  <a:lnTo>
                    <a:pt x="2453118" y="436543"/>
                  </a:lnTo>
                  <a:cubicBezTo>
                    <a:pt x="2453118" y="441603"/>
                    <a:pt x="2453528" y="445832"/>
                    <a:pt x="2454346" y="449230"/>
                  </a:cubicBezTo>
                  <a:cubicBezTo>
                    <a:pt x="2455165" y="452629"/>
                    <a:pt x="2456529" y="455618"/>
                    <a:pt x="2458439" y="458197"/>
                  </a:cubicBezTo>
                  <a:cubicBezTo>
                    <a:pt x="2460349" y="460777"/>
                    <a:pt x="2462854" y="462811"/>
                    <a:pt x="2465955" y="464299"/>
                  </a:cubicBezTo>
                  <a:cubicBezTo>
                    <a:pt x="2469055" y="465788"/>
                    <a:pt x="2472887" y="466532"/>
                    <a:pt x="2477452" y="466532"/>
                  </a:cubicBezTo>
                  <a:cubicBezTo>
                    <a:pt x="2481519" y="466532"/>
                    <a:pt x="2485451" y="465539"/>
                    <a:pt x="2489246" y="463555"/>
                  </a:cubicBezTo>
                  <a:cubicBezTo>
                    <a:pt x="2493041" y="461571"/>
                    <a:pt x="2496774" y="458594"/>
                    <a:pt x="2500446" y="454625"/>
                  </a:cubicBezTo>
                  <a:lnTo>
                    <a:pt x="2500446" y="462290"/>
                  </a:lnTo>
                  <a:cubicBezTo>
                    <a:pt x="2500446" y="462786"/>
                    <a:pt x="2500569" y="463220"/>
                    <a:pt x="2500818" y="463592"/>
                  </a:cubicBezTo>
                  <a:cubicBezTo>
                    <a:pt x="2501066" y="463964"/>
                    <a:pt x="2501487" y="464274"/>
                    <a:pt x="2502083" y="464522"/>
                  </a:cubicBezTo>
                  <a:cubicBezTo>
                    <a:pt x="2502678" y="464771"/>
                    <a:pt x="2503484" y="464957"/>
                    <a:pt x="2504501" y="465081"/>
                  </a:cubicBezTo>
                  <a:cubicBezTo>
                    <a:pt x="2505518" y="465205"/>
                    <a:pt x="2506845" y="465267"/>
                    <a:pt x="2508482" y="465267"/>
                  </a:cubicBezTo>
                  <a:cubicBezTo>
                    <a:pt x="2510020" y="465267"/>
                    <a:pt x="2511298" y="465205"/>
                    <a:pt x="2512315" y="465081"/>
                  </a:cubicBezTo>
                  <a:cubicBezTo>
                    <a:pt x="2513331" y="464957"/>
                    <a:pt x="2514150" y="464771"/>
                    <a:pt x="2514770" y="464522"/>
                  </a:cubicBezTo>
                  <a:cubicBezTo>
                    <a:pt x="2515390" y="464274"/>
                    <a:pt x="2515824" y="463964"/>
                    <a:pt x="2516073" y="463592"/>
                  </a:cubicBezTo>
                  <a:cubicBezTo>
                    <a:pt x="2516321" y="463220"/>
                    <a:pt x="2516445" y="462786"/>
                    <a:pt x="2516445" y="462290"/>
                  </a:cubicBezTo>
                  <a:lnTo>
                    <a:pt x="2516445" y="395913"/>
                  </a:lnTo>
                  <a:cubicBezTo>
                    <a:pt x="2516445" y="395417"/>
                    <a:pt x="2516296" y="394983"/>
                    <a:pt x="2515998" y="394610"/>
                  </a:cubicBezTo>
                  <a:cubicBezTo>
                    <a:pt x="2515701" y="394238"/>
                    <a:pt x="2515204" y="393928"/>
                    <a:pt x="2514510" y="393680"/>
                  </a:cubicBezTo>
                  <a:cubicBezTo>
                    <a:pt x="2513815" y="393432"/>
                    <a:pt x="2512873" y="393246"/>
                    <a:pt x="2511682" y="393122"/>
                  </a:cubicBezTo>
                  <a:cubicBezTo>
                    <a:pt x="2510492" y="392998"/>
                    <a:pt x="2508978" y="392936"/>
                    <a:pt x="2507143" y="392936"/>
                  </a:cubicBezTo>
                  <a:cubicBezTo>
                    <a:pt x="2505307" y="392936"/>
                    <a:pt x="2503794" y="392998"/>
                    <a:pt x="2502604" y="393122"/>
                  </a:cubicBezTo>
                  <a:cubicBezTo>
                    <a:pt x="2501413" y="393246"/>
                    <a:pt x="2500458" y="393432"/>
                    <a:pt x="2499739" y="393680"/>
                  </a:cubicBezTo>
                  <a:cubicBezTo>
                    <a:pt x="2499019" y="393928"/>
                    <a:pt x="2498523" y="394238"/>
                    <a:pt x="2498250" y="394610"/>
                  </a:cubicBezTo>
                  <a:cubicBezTo>
                    <a:pt x="2497977" y="394983"/>
                    <a:pt x="2497841" y="395417"/>
                    <a:pt x="2497841" y="395913"/>
                  </a:cubicBezTo>
                  <a:lnTo>
                    <a:pt x="2497841" y="440040"/>
                  </a:lnTo>
                  <a:cubicBezTo>
                    <a:pt x="2495113" y="443364"/>
                    <a:pt x="2492545" y="445894"/>
                    <a:pt x="2490139" y="447630"/>
                  </a:cubicBezTo>
                  <a:cubicBezTo>
                    <a:pt x="2487733" y="449367"/>
                    <a:pt x="2485340" y="450235"/>
                    <a:pt x="2482958" y="450235"/>
                  </a:cubicBezTo>
                  <a:cubicBezTo>
                    <a:pt x="2481073" y="450235"/>
                    <a:pt x="2479424" y="449875"/>
                    <a:pt x="2478010" y="449156"/>
                  </a:cubicBezTo>
                  <a:cubicBezTo>
                    <a:pt x="2476596" y="448437"/>
                    <a:pt x="2475430" y="447420"/>
                    <a:pt x="2474512" y="446105"/>
                  </a:cubicBezTo>
                  <a:cubicBezTo>
                    <a:pt x="2473594" y="444790"/>
                    <a:pt x="2472912" y="443215"/>
                    <a:pt x="2472466" y="441380"/>
                  </a:cubicBezTo>
                  <a:cubicBezTo>
                    <a:pt x="2472019" y="439544"/>
                    <a:pt x="2471796" y="436890"/>
                    <a:pt x="2471796" y="433417"/>
                  </a:cubicBezTo>
                  <a:lnTo>
                    <a:pt x="2471796" y="395913"/>
                  </a:lnTo>
                  <a:cubicBezTo>
                    <a:pt x="2471796" y="395417"/>
                    <a:pt x="2471647" y="394983"/>
                    <a:pt x="2471350" y="394610"/>
                  </a:cubicBezTo>
                  <a:cubicBezTo>
                    <a:pt x="2471052" y="394238"/>
                    <a:pt x="2470543" y="393928"/>
                    <a:pt x="2469824" y="393680"/>
                  </a:cubicBezTo>
                  <a:cubicBezTo>
                    <a:pt x="2469105" y="393432"/>
                    <a:pt x="2468150" y="393246"/>
                    <a:pt x="2466959" y="393122"/>
                  </a:cubicBezTo>
                  <a:cubicBezTo>
                    <a:pt x="2465769" y="392998"/>
                    <a:pt x="2464255" y="392936"/>
                    <a:pt x="2462420" y="392936"/>
                  </a:cubicBezTo>
                  <a:close/>
                  <a:moveTo>
                    <a:pt x="2243792" y="392936"/>
                  </a:moveTo>
                  <a:cubicBezTo>
                    <a:pt x="2241956" y="392936"/>
                    <a:pt x="2240443" y="393011"/>
                    <a:pt x="2239252" y="393159"/>
                  </a:cubicBezTo>
                  <a:cubicBezTo>
                    <a:pt x="2238062" y="393308"/>
                    <a:pt x="2237107" y="393519"/>
                    <a:pt x="2236387" y="393792"/>
                  </a:cubicBezTo>
                  <a:cubicBezTo>
                    <a:pt x="2235668" y="394065"/>
                    <a:pt x="2235159" y="394387"/>
                    <a:pt x="2234862" y="394759"/>
                  </a:cubicBezTo>
                  <a:cubicBezTo>
                    <a:pt x="2234564" y="395131"/>
                    <a:pt x="2234415" y="395565"/>
                    <a:pt x="2234415" y="396062"/>
                  </a:cubicBezTo>
                  <a:lnTo>
                    <a:pt x="2234415" y="462290"/>
                  </a:lnTo>
                  <a:cubicBezTo>
                    <a:pt x="2234415" y="462786"/>
                    <a:pt x="2234564" y="463220"/>
                    <a:pt x="2234862" y="463592"/>
                  </a:cubicBezTo>
                  <a:cubicBezTo>
                    <a:pt x="2235159" y="463964"/>
                    <a:pt x="2235668" y="464274"/>
                    <a:pt x="2236387" y="464522"/>
                  </a:cubicBezTo>
                  <a:cubicBezTo>
                    <a:pt x="2237107" y="464771"/>
                    <a:pt x="2238062" y="464957"/>
                    <a:pt x="2239252" y="465081"/>
                  </a:cubicBezTo>
                  <a:cubicBezTo>
                    <a:pt x="2240443" y="465205"/>
                    <a:pt x="2241956" y="465267"/>
                    <a:pt x="2243792" y="465267"/>
                  </a:cubicBezTo>
                  <a:cubicBezTo>
                    <a:pt x="2245627" y="465267"/>
                    <a:pt x="2247140" y="465205"/>
                    <a:pt x="2248331" y="465081"/>
                  </a:cubicBezTo>
                  <a:cubicBezTo>
                    <a:pt x="2249521" y="464957"/>
                    <a:pt x="2250476" y="464771"/>
                    <a:pt x="2251196" y="464522"/>
                  </a:cubicBezTo>
                  <a:cubicBezTo>
                    <a:pt x="2251915" y="464274"/>
                    <a:pt x="2252424" y="463964"/>
                    <a:pt x="2252721" y="463592"/>
                  </a:cubicBezTo>
                  <a:cubicBezTo>
                    <a:pt x="2253019" y="463220"/>
                    <a:pt x="2253168" y="462786"/>
                    <a:pt x="2253168" y="462290"/>
                  </a:cubicBezTo>
                  <a:lnTo>
                    <a:pt x="2253168" y="396062"/>
                  </a:lnTo>
                  <a:cubicBezTo>
                    <a:pt x="2253168" y="395565"/>
                    <a:pt x="2253019" y="395131"/>
                    <a:pt x="2252721" y="394759"/>
                  </a:cubicBezTo>
                  <a:cubicBezTo>
                    <a:pt x="2252424" y="394387"/>
                    <a:pt x="2251915" y="394065"/>
                    <a:pt x="2251196" y="393792"/>
                  </a:cubicBezTo>
                  <a:cubicBezTo>
                    <a:pt x="2250476" y="393519"/>
                    <a:pt x="2249521" y="393308"/>
                    <a:pt x="2248331" y="393159"/>
                  </a:cubicBezTo>
                  <a:cubicBezTo>
                    <a:pt x="2247140" y="393011"/>
                    <a:pt x="2245627" y="392936"/>
                    <a:pt x="2243792" y="392936"/>
                  </a:cubicBezTo>
                  <a:close/>
                  <a:moveTo>
                    <a:pt x="2034242" y="392936"/>
                  </a:moveTo>
                  <a:cubicBezTo>
                    <a:pt x="2032406" y="392936"/>
                    <a:pt x="2030893" y="393011"/>
                    <a:pt x="2029702" y="393159"/>
                  </a:cubicBezTo>
                  <a:cubicBezTo>
                    <a:pt x="2028512" y="393308"/>
                    <a:pt x="2027557" y="393519"/>
                    <a:pt x="2026837" y="393792"/>
                  </a:cubicBezTo>
                  <a:cubicBezTo>
                    <a:pt x="2026118" y="394065"/>
                    <a:pt x="2025610" y="394387"/>
                    <a:pt x="2025312" y="394759"/>
                  </a:cubicBezTo>
                  <a:cubicBezTo>
                    <a:pt x="2025014" y="395131"/>
                    <a:pt x="2024865" y="395565"/>
                    <a:pt x="2024865" y="396062"/>
                  </a:cubicBezTo>
                  <a:lnTo>
                    <a:pt x="2024865" y="462290"/>
                  </a:lnTo>
                  <a:cubicBezTo>
                    <a:pt x="2024865" y="462786"/>
                    <a:pt x="2025014" y="463220"/>
                    <a:pt x="2025312" y="463592"/>
                  </a:cubicBezTo>
                  <a:cubicBezTo>
                    <a:pt x="2025610" y="463964"/>
                    <a:pt x="2026118" y="464274"/>
                    <a:pt x="2026837" y="464522"/>
                  </a:cubicBezTo>
                  <a:cubicBezTo>
                    <a:pt x="2027557" y="464771"/>
                    <a:pt x="2028512" y="464957"/>
                    <a:pt x="2029702" y="465081"/>
                  </a:cubicBezTo>
                  <a:cubicBezTo>
                    <a:pt x="2030893" y="465205"/>
                    <a:pt x="2032406" y="465267"/>
                    <a:pt x="2034242" y="465267"/>
                  </a:cubicBezTo>
                  <a:cubicBezTo>
                    <a:pt x="2036077" y="465267"/>
                    <a:pt x="2037590" y="465205"/>
                    <a:pt x="2038781" y="465081"/>
                  </a:cubicBezTo>
                  <a:cubicBezTo>
                    <a:pt x="2039971" y="464957"/>
                    <a:pt x="2040926" y="464771"/>
                    <a:pt x="2041646" y="464522"/>
                  </a:cubicBezTo>
                  <a:cubicBezTo>
                    <a:pt x="2042365" y="464274"/>
                    <a:pt x="2042874" y="463964"/>
                    <a:pt x="2043171" y="463592"/>
                  </a:cubicBezTo>
                  <a:cubicBezTo>
                    <a:pt x="2043469" y="463220"/>
                    <a:pt x="2043618" y="462786"/>
                    <a:pt x="2043618" y="462290"/>
                  </a:cubicBezTo>
                  <a:lnTo>
                    <a:pt x="2043618" y="396062"/>
                  </a:lnTo>
                  <a:cubicBezTo>
                    <a:pt x="2043618" y="395565"/>
                    <a:pt x="2043469" y="395131"/>
                    <a:pt x="2043171" y="394759"/>
                  </a:cubicBezTo>
                  <a:cubicBezTo>
                    <a:pt x="2042874" y="394387"/>
                    <a:pt x="2042365" y="394065"/>
                    <a:pt x="2041646" y="393792"/>
                  </a:cubicBezTo>
                  <a:cubicBezTo>
                    <a:pt x="2040926" y="393519"/>
                    <a:pt x="2039971" y="393308"/>
                    <a:pt x="2038781" y="393159"/>
                  </a:cubicBezTo>
                  <a:cubicBezTo>
                    <a:pt x="2037590" y="393011"/>
                    <a:pt x="2036077" y="392936"/>
                    <a:pt x="2034242" y="392936"/>
                  </a:cubicBezTo>
                  <a:close/>
                  <a:moveTo>
                    <a:pt x="1997555" y="392936"/>
                  </a:moveTo>
                  <a:cubicBezTo>
                    <a:pt x="1995720" y="392936"/>
                    <a:pt x="1994207" y="393011"/>
                    <a:pt x="1993016" y="393159"/>
                  </a:cubicBezTo>
                  <a:cubicBezTo>
                    <a:pt x="1991826" y="393308"/>
                    <a:pt x="1990883" y="393519"/>
                    <a:pt x="1990188" y="393792"/>
                  </a:cubicBezTo>
                  <a:cubicBezTo>
                    <a:pt x="1989494" y="394065"/>
                    <a:pt x="1988998" y="394387"/>
                    <a:pt x="1988700" y="394759"/>
                  </a:cubicBezTo>
                  <a:cubicBezTo>
                    <a:pt x="1988403" y="395131"/>
                    <a:pt x="1988254" y="395565"/>
                    <a:pt x="1988254" y="396062"/>
                  </a:cubicBezTo>
                  <a:lnTo>
                    <a:pt x="1988254" y="464150"/>
                  </a:lnTo>
                  <a:cubicBezTo>
                    <a:pt x="1988254" y="467127"/>
                    <a:pt x="1988105" y="469297"/>
                    <a:pt x="1987807" y="470662"/>
                  </a:cubicBezTo>
                  <a:cubicBezTo>
                    <a:pt x="1987510" y="472026"/>
                    <a:pt x="1987063" y="473142"/>
                    <a:pt x="1986468" y="474010"/>
                  </a:cubicBezTo>
                  <a:cubicBezTo>
                    <a:pt x="1985872" y="474878"/>
                    <a:pt x="1985103" y="475511"/>
                    <a:pt x="1984161" y="475908"/>
                  </a:cubicBezTo>
                  <a:cubicBezTo>
                    <a:pt x="1983218" y="476305"/>
                    <a:pt x="1982102" y="476503"/>
                    <a:pt x="1980812" y="476503"/>
                  </a:cubicBezTo>
                  <a:cubicBezTo>
                    <a:pt x="1979919" y="476503"/>
                    <a:pt x="1979088" y="476441"/>
                    <a:pt x="1978319" y="476317"/>
                  </a:cubicBezTo>
                  <a:cubicBezTo>
                    <a:pt x="1977550" y="476193"/>
                    <a:pt x="1977042" y="476131"/>
                    <a:pt x="1976794" y="476131"/>
                  </a:cubicBezTo>
                  <a:cubicBezTo>
                    <a:pt x="1976397" y="476131"/>
                    <a:pt x="1976075" y="476255"/>
                    <a:pt x="1975827" y="476503"/>
                  </a:cubicBezTo>
                  <a:cubicBezTo>
                    <a:pt x="1975578" y="476751"/>
                    <a:pt x="1975355" y="477148"/>
                    <a:pt x="1975157" y="477694"/>
                  </a:cubicBezTo>
                  <a:cubicBezTo>
                    <a:pt x="1974958" y="478239"/>
                    <a:pt x="1974822" y="478971"/>
                    <a:pt x="1974748" y="479889"/>
                  </a:cubicBezTo>
                  <a:cubicBezTo>
                    <a:pt x="1974673" y="480807"/>
                    <a:pt x="1974636" y="481960"/>
                    <a:pt x="1974636" y="483349"/>
                  </a:cubicBezTo>
                  <a:cubicBezTo>
                    <a:pt x="1974636" y="484490"/>
                    <a:pt x="1974661" y="485420"/>
                    <a:pt x="1974710" y="486140"/>
                  </a:cubicBezTo>
                  <a:cubicBezTo>
                    <a:pt x="1974760" y="486859"/>
                    <a:pt x="1974834" y="487504"/>
                    <a:pt x="1974934" y="488075"/>
                  </a:cubicBezTo>
                  <a:cubicBezTo>
                    <a:pt x="1975033" y="488645"/>
                    <a:pt x="1975206" y="489154"/>
                    <a:pt x="1975454" y="489600"/>
                  </a:cubicBezTo>
                  <a:cubicBezTo>
                    <a:pt x="1975702" y="490047"/>
                    <a:pt x="1976149" y="490419"/>
                    <a:pt x="1976794" y="490716"/>
                  </a:cubicBezTo>
                  <a:cubicBezTo>
                    <a:pt x="1977439" y="491014"/>
                    <a:pt x="1978481" y="491299"/>
                    <a:pt x="1979919" y="491572"/>
                  </a:cubicBezTo>
                  <a:cubicBezTo>
                    <a:pt x="1981358" y="491845"/>
                    <a:pt x="1983094" y="491981"/>
                    <a:pt x="1985128" y="491981"/>
                  </a:cubicBezTo>
                  <a:cubicBezTo>
                    <a:pt x="1988799" y="491981"/>
                    <a:pt x="1991999" y="491423"/>
                    <a:pt x="1994728" y="490307"/>
                  </a:cubicBezTo>
                  <a:cubicBezTo>
                    <a:pt x="1997456" y="489191"/>
                    <a:pt x="1999726" y="487529"/>
                    <a:pt x="2001537" y="485321"/>
                  </a:cubicBezTo>
                  <a:cubicBezTo>
                    <a:pt x="2003347" y="483114"/>
                    <a:pt x="2004699" y="480397"/>
                    <a:pt x="2005592" y="477173"/>
                  </a:cubicBezTo>
                  <a:cubicBezTo>
                    <a:pt x="2006485" y="473948"/>
                    <a:pt x="2006932" y="469731"/>
                    <a:pt x="2006932" y="464522"/>
                  </a:cubicBezTo>
                  <a:lnTo>
                    <a:pt x="2006932" y="396062"/>
                  </a:lnTo>
                  <a:cubicBezTo>
                    <a:pt x="2006932" y="395565"/>
                    <a:pt x="2006783" y="395131"/>
                    <a:pt x="2006485" y="394759"/>
                  </a:cubicBezTo>
                  <a:cubicBezTo>
                    <a:pt x="2006187" y="394387"/>
                    <a:pt x="2005679" y="394065"/>
                    <a:pt x="2004960" y="393792"/>
                  </a:cubicBezTo>
                  <a:cubicBezTo>
                    <a:pt x="2004240" y="393519"/>
                    <a:pt x="2003285" y="393308"/>
                    <a:pt x="2002095" y="393159"/>
                  </a:cubicBezTo>
                  <a:cubicBezTo>
                    <a:pt x="2000904" y="393011"/>
                    <a:pt x="1999391" y="392936"/>
                    <a:pt x="1997555" y="392936"/>
                  </a:cubicBezTo>
                  <a:close/>
                  <a:moveTo>
                    <a:pt x="1281767" y="392936"/>
                  </a:moveTo>
                  <a:cubicBezTo>
                    <a:pt x="1279931" y="392936"/>
                    <a:pt x="1278418" y="393011"/>
                    <a:pt x="1277227" y="393159"/>
                  </a:cubicBezTo>
                  <a:cubicBezTo>
                    <a:pt x="1276037" y="393308"/>
                    <a:pt x="1275082" y="393519"/>
                    <a:pt x="1274363" y="393792"/>
                  </a:cubicBezTo>
                  <a:cubicBezTo>
                    <a:pt x="1273643" y="394065"/>
                    <a:pt x="1273135" y="394387"/>
                    <a:pt x="1272837" y="394759"/>
                  </a:cubicBezTo>
                  <a:cubicBezTo>
                    <a:pt x="1272539" y="395131"/>
                    <a:pt x="1272391" y="395565"/>
                    <a:pt x="1272391" y="396062"/>
                  </a:cubicBezTo>
                  <a:lnTo>
                    <a:pt x="1272391" y="462290"/>
                  </a:lnTo>
                  <a:cubicBezTo>
                    <a:pt x="1272391" y="462786"/>
                    <a:pt x="1272539" y="463220"/>
                    <a:pt x="1272837" y="463592"/>
                  </a:cubicBezTo>
                  <a:cubicBezTo>
                    <a:pt x="1273135" y="463964"/>
                    <a:pt x="1273643" y="464274"/>
                    <a:pt x="1274363" y="464522"/>
                  </a:cubicBezTo>
                  <a:cubicBezTo>
                    <a:pt x="1275082" y="464771"/>
                    <a:pt x="1276037" y="464957"/>
                    <a:pt x="1277227" y="465081"/>
                  </a:cubicBezTo>
                  <a:cubicBezTo>
                    <a:pt x="1278418" y="465205"/>
                    <a:pt x="1279931" y="465267"/>
                    <a:pt x="1281767" y="465267"/>
                  </a:cubicBezTo>
                  <a:cubicBezTo>
                    <a:pt x="1283602" y="465267"/>
                    <a:pt x="1285115" y="465205"/>
                    <a:pt x="1286306" y="465081"/>
                  </a:cubicBezTo>
                  <a:cubicBezTo>
                    <a:pt x="1287497" y="464957"/>
                    <a:pt x="1288451" y="464771"/>
                    <a:pt x="1289171" y="464522"/>
                  </a:cubicBezTo>
                  <a:cubicBezTo>
                    <a:pt x="1289890" y="464274"/>
                    <a:pt x="1290398" y="463964"/>
                    <a:pt x="1290696" y="463592"/>
                  </a:cubicBezTo>
                  <a:cubicBezTo>
                    <a:pt x="1290994" y="463220"/>
                    <a:pt x="1291143" y="462786"/>
                    <a:pt x="1291143" y="462290"/>
                  </a:cubicBezTo>
                  <a:lnTo>
                    <a:pt x="1291143" y="396062"/>
                  </a:lnTo>
                  <a:cubicBezTo>
                    <a:pt x="1291143" y="395565"/>
                    <a:pt x="1290994" y="395131"/>
                    <a:pt x="1290696" y="394759"/>
                  </a:cubicBezTo>
                  <a:cubicBezTo>
                    <a:pt x="1290398" y="394387"/>
                    <a:pt x="1289890" y="394065"/>
                    <a:pt x="1289171" y="393792"/>
                  </a:cubicBezTo>
                  <a:cubicBezTo>
                    <a:pt x="1288451" y="393519"/>
                    <a:pt x="1287497" y="393308"/>
                    <a:pt x="1286306" y="393159"/>
                  </a:cubicBezTo>
                  <a:cubicBezTo>
                    <a:pt x="1285115" y="393011"/>
                    <a:pt x="1283602" y="392936"/>
                    <a:pt x="1281767" y="392936"/>
                  </a:cubicBezTo>
                  <a:close/>
                  <a:moveTo>
                    <a:pt x="1186517" y="392936"/>
                  </a:moveTo>
                  <a:cubicBezTo>
                    <a:pt x="1184681" y="392936"/>
                    <a:pt x="1183168" y="393011"/>
                    <a:pt x="1181977" y="393159"/>
                  </a:cubicBezTo>
                  <a:cubicBezTo>
                    <a:pt x="1180787" y="393308"/>
                    <a:pt x="1179832" y="393519"/>
                    <a:pt x="1179112" y="393792"/>
                  </a:cubicBezTo>
                  <a:cubicBezTo>
                    <a:pt x="1178393" y="394065"/>
                    <a:pt x="1177884" y="394387"/>
                    <a:pt x="1177587" y="394759"/>
                  </a:cubicBezTo>
                  <a:cubicBezTo>
                    <a:pt x="1177289" y="395131"/>
                    <a:pt x="1177141" y="395565"/>
                    <a:pt x="1177141" y="396062"/>
                  </a:cubicBezTo>
                  <a:lnTo>
                    <a:pt x="1177141" y="462290"/>
                  </a:lnTo>
                  <a:cubicBezTo>
                    <a:pt x="1177141" y="462786"/>
                    <a:pt x="1177289" y="463220"/>
                    <a:pt x="1177587" y="463592"/>
                  </a:cubicBezTo>
                  <a:cubicBezTo>
                    <a:pt x="1177884" y="463964"/>
                    <a:pt x="1178393" y="464274"/>
                    <a:pt x="1179112" y="464522"/>
                  </a:cubicBezTo>
                  <a:cubicBezTo>
                    <a:pt x="1179832" y="464771"/>
                    <a:pt x="1180787" y="464957"/>
                    <a:pt x="1181977" y="465081"/>
                  </a:cubicBezTo>
                  <a:cubicBezTo>
                    <a:pt x="1183168" y="465205"/>
                    <a:pt x="1184681" y="465267"/>
                    <a:pt x="1186517" y="465267"/>
                  </a:cubicBezTo>
                  <a:cubicBezTo>
                    <a:pt x="1188352" y="465267"/>
                    <a:pt x="1189866" y="465205"/>
                    <a:pt x="1191056" y="465081"/>
                  </a:cubicBezTo>
                  <a:cubicBezTo>
                    <a:pt x="1192246" y="464957"/>
                    <a:pt x="1193202" y="464771"/>
                    <a:pt x="1193921" y="464522"/>
                  </a:cubicBezTo>
                  <a:cubicBezTo>
                    <a:pt x="1194640" y="464274"/>
                    <a:pt x="1195149" y="463964"/>
                    <a:pt x="1195446" y="463592"/>
                  </a:cubicBezTo>
                  <a:cubicBezTo>
                    <a:pt x="1195744" y="463220"/>
                    <a:pt x="1195893" y="462786"/>
                    <a:pt x="1195893" y="462290"/>
                  </a:cubicBezTo>
                  <a:lnTo>
                    <a:pt x="1195893" y="396062"/>
                  </a:lnTo>
                  <a:cubicBezTo>
                    <a:pt x="1195893" y="395565"/>
                    <a:pt x="1195744" y="395131"/>
                    <a:pt x="1195446" y="394759"/>
                  </a:cubicBezTo>
                  <a:cubicBezTo>
                    <a:pt x="1195149" y="394387"/>
                    <a:pt x="1194640" y="394065"/>
                    <a:pt x="1193921" y="393792"/>
                  </a:cubicBezTo>
                  <a:cubicBezTo>
                    <a:pt x="1193202" y="393519"/>
                    <a:pt x="1192246" y="393308"/>
                    <a:pt x="1191056" y="393159"/>
                  </a:cubicBezTo>
                  <a:cubicBezTo>
                    <a:pt x="1189866" y="393011"/>
                    <a:pt x="1188352" y="392936"/>
                    <a:pt x="1186517" y="392936"/>
                  </a:cubicBezTo>
                  <a:close/>
                  <a:moveTo>
                    <a:pt x="1110317" y="392936"/>
                  </a:moveTo>
                  <a:cubicBezTo>
                    <a:pt x="1108481" y="392936"/>
                    <a:pt x="1106968" y="393011"/>
                    <a:pt x="1105777" y="393159"/>
                  </a:cubicBezTo>
                  <a:cubicBezTo>
                    <a:pt x="1104587" y="393308"/>
                    <a:pt x="1103632" y="393519"/>
                    <a:pt x="1102913" y="393792"/>
                  </a:cubicBezTo>
                  <a:cubicBezTo>
                    <a:pt x="1102193" y="394065"/>
                    <a:pt x="1101684" y="394387"/>
                    <a:pt x="1101387" y="394759"/>
                  </a:cubicBezTo>
                  <a:cubicBezTo>
                    <a:pt x="1101089" y="395131"/>
                    <a:pt x="1100940" y="395565"/>
                    <a:pt x="1100940" y="396062"/>
                  </a:cubicBezTo>
                  <a:lnTo>
                    <a:pt x="1100940" y="462290"/>
                  </a:lnTo>
                  <a:cubicBezTo>
                    <a:pt x="1100940" y="462786"/>
                    <a:pt x="1101089" y="463220"/>
                    <a:pt x="1101387" y="463592"/>
                  </a:cubicBezTo>
                  <a:cubicBezTo>
                    <a:pt x="1101684" y="463964"/>
                    <a:pt x="1102193" y="464274"/>
                    <a:pt x="1102913" y="464522"/>
                  </a:cubicBezTo>
                  <a:cubicBezTo>
                    <a:pt x="1103632" y="464771"/>
                    <a:pt x="1104587" y="464957"/>
                    <a:pt x="1105777" y="465081"/>
                  </a:cubicBezTo>
                  <a:cubicBezTo>
                    <a:pt x="1106968" y="465205"/>
                    <a:pt x="1108481" y="465267"/>
                    <a:pt x="1110317" y="465267"/>
                  </a:cubicBezTo>
                  <a:cubicBezTo>
                    <a:pt x="1112152" y="465267"/>
                    <a:pt x="1113665" y="465205"/>
                    <a:pt x="1114856" y="465081"/>
                  </a:cubicBezTo>
                  <a:cubicBezTo>
                    <a:pt x="1116047" y="464957"/>
                    <a:pt x="1117001" y="464771"/>
                    <a:pt x="1117721" y="464522"/>
                  </a:cubicBezTo>
                  <a:cubicBezTo>
                    <a:pt x="1118440" y="464274"/>
                    <a:pt x="1118949" y="463964"/>
                    <a:pt x="1119246" y="463592"/>
                  </a:cubicBezTo>
                  <a:cubicBezTo>
                    <a:pt x="1119544" y="463220"/>
                    <a:pt x="1119693" y="462786"/>
                    <a:pt x="1119693" y="462290"/>
                  </a:cubicBezTo>
                  <a:lnTo>
                    <a:pt x="1119693" y="396062"/>
                  </a:lnTo>
                  <a:cubicBezTo>
                    <a:pt x="1119693" y="395565"/>
                    <a:pt x="1119544" y="395131"/>
                    <a:pt x="1119246" y="394759"/>
                  </a:cubicBezTo>
                  <a:cubicBezTo>
                    <a:pt x="1118949" y="394387"/>
                    <a:pt x="1118440" y="394065"/>
                    <a:pt x="1117721" y="393792"/>
                  </a:cubicBezTo>
                  <a:cubicBezTo>
                    <a:pt x="1117001" y="393519"/>
                    <a:pt x="1116047" y="393308"/>
                    <a:pt x="1114856" y="393159"/>
                  </a:cubicBezTo>
                  <a:cubicBezTo>
                    <a:pt x="1113665" y="393011"/>
                    <a:pt x="1112152" y="392936"/>
                    <a:pt x="1110317" y="392936"/>
                  </a:cubicBezTo>
                  <a:close/>
                  <a:moveTo>
                    <a:pt x="2429976" y="391671"/>
                  </a:moveTo>
                  <a:cubicBezTo>
                    <a:pt x="2428586" y="391671"/>
                    <a:pt x="2427197" y="391857"/>
                    <a:pt x="2425808" y="392229"/>
                  </a:cubicBezTo>
                  <a:cubicBezTo>
                    <a:pt x="2424419" y="392601"/>
                    <a:pt x="2423030" y="393259"/>
                    <a:pt x="2421641" y="394201"/>
                  </a:cubicBezTo>
                  <a:cubicBezTo>
                    <a:pt x="2420252" y="395144"/>
                    <a:pt x="2418789" y="396421"/>
                    <a:pt x="2417251" y="398034"/>
                  </a:cubicBezTo>
                  <a:cubicBezTo>
                    <a:pt x="2415713" y="399646"/>
                    <a:pt x="2414076" y="401692"/>
                    <a:pt x="2412339" y="404173"/>
                  </a:cubicBezTo>
                  <a:lnTo>
                    <a:pt x="2412339" y="395913"/>
                  </a:lnTo>
                  <a:cubicBezTo>
                    <a:pt x="2412339" y="395417"/>
                    <a:pt x="2412215" y="394983"/>
                    <a:pt x="2411967" y="394610"/>
                  </a:cubicBezTo>
                  <a:cubicBezTo>
                    <a:pt x="2411719" y="394238"/>
                    <a:pt x="2411310" y="393928"/>
                    <a:pt x="2410739" y="393680"/>
                  </a:cubicBezTo>
                  <a:cubicBezTo>
                    <a:pt x="2410169" y="393432"/>
                    <a:pt x="2409363" y="393246"/>
                    <a:pt x="2408321" y="393122"/>
                  </a:cubicBezTo>
                  <a:cubicBezTo>
                    <a:pt x="2407279" y="392998"/>
                    <a:pt x="2405965" y="392936"/>
                    <a:pt x="2404377" y="392936"/>
                  </a:cubicBezTo>
                  <a:cubicBezTo>
                    <a:pt x="2402839" y="392936"/>
                    <a:pt x="2401562" y="392998"/>
                    <a:pt x="2400545" y="393122"/>
                  </a:cubicBezTo>
                  <a:cubicBezTo>
                    <a:pt x="2399528" y="393246"/>
                    <a:pt x="2398697" y="393432"/>
                    <a:pt x="2398052" y="393680"/>
                  </a:cubicBezTo>
                  <a:cubicBezTo>
                    <a:pt x="2397407" y="393928"/>
                    <a:pt x="2396961" y="394238"/>
                    <a:pt x="2396712" y="394610"/>
                  </a:cubicBezTo>
                  <a:cubicBezTo>
                    <a:pt x="2396464" y="394983"/>
                    <a:pt x="2396340" y="395417"/>
                    <a:pt x="2396340" y="395913"/>
                  </a:cubicBezTo>
                  <a:lnTo>
                    <a:pt x="2396340" y="462290"/>
                  </a:lnTo>
                  <a:cubicBezTo>
                    <a:pt x="2396340" y="462786"/>
                    <a:pt x="2396489" y="463220"/>
                    <a:pt x="2396787" y="463592"/>
                  </a:cubicBezTo>
                  <a:cubicBezTo>
                    <a:pt x="2397084" y="463964"/>
                    <a:pt x="2397593" y="464274"/>
                    <a:pt x="2398312" y="464522"/>
                  </a:cubicBezTo>
                  <a:cubicBezTo>
                    <a:pt x="2399032" y="464771"/>
                    <a:pt x="2399987" y="464957"/>
                    <a:pt x="2401177" y="465081"/>
                  </a:cubicBezTo>
                  <a:cubicBezTo>
                    <a:pt x="2402368" y="465205"/>
                    <a:pt x="2403881" y="465267"/>
                    <a:pt x="2405717" y="465267"/>
                  </a:cubicBezTo>
                  <a:cubicBezTo>
                    <a:pt x="2407552" y="465267"/>
                    <a:pt x="2409065" y="465205"/>
                    <a:pt x="2410256" y="465081"/>
                  </a:cubicBezTo>
                  <a:cubicBezTo>
                    <a:pt x="2411446" y="464957"/>
                    <a:pt x="2412401" y="464771"/>
                    <a:pt x="2413121" y="464522"/>
                  </a:cubicBezTo>
                  <a:cubicBezTo>
                    <a:pt x="2413840" y="464274"/>
                    <a:pt x="2414349" y="463964"/>
                    <a:pt x="2414646" y="463592"/>
                  </a:cubicBezTo>
                  <a:cubicBezTo>
                    <a:pt x="2414944" y="463220"/>
                    <a:pt x="2415093" y="462786"/>
                    <a:pt x="2415093" y="462290"/>
                  </a:cubicBezTo>
                  <a:lnTo>
                    <a:pt x="2415093" y="420916"/>
                  </a:lnTo>
                  <a:cubicBezTo>
                    <a:pt x="2416482" y="418733"/>
                    <a:pt x="2417784" y="416897"/>
                    <a:pt x="2418999" y="415409"/>
                  </a:cubicBezTo>
                  <a:cubicBezTo>
                    <a:pt x="2420215" y="413921"/>
                    <a:pt x="2421381" y="412730"/>
                    <a:pt x="2422497" y="411837"/>
                  </a:cubicBezTo>
                  <a:cubicBezTo>
                    <a:pt x="2423613" y="410944"/>
                    <a:pt x="2424692" y="410287"/>
                    <a:pt x="2425734" y="409865"/>
                  </a:cubicBezTo>
                  <a:cubicBezTo>
                    <a:pt x="2426776" y="409444"/>
                    <a:pt x="2427818" y="409233"/>
                    <a:pt x="2428859" y="409233"/>
                  </a:cubicBezTo>
                  <a:cubicBezTo>
                    <a:pt x="2429752" y="409233"/>
                    <a:pt x="2430571" y="409320"/>
                    <a:pt x="2431315" y="409493"/>
                  </a:cubicBezTo>
                  <a:cubicBezTo>
                    <a:pt x="2432059" y="409667"/>
                    <a:pt x="2432741" y="409853"/>
                    <a:pt x="2433361" y="410051"/>
                  </a:cubicBezTo>
                  <a:cubicBezTo>
                    <a:pt x="2433982" y="410250"/>
                    <a:pt x="2434540" y="410436"/>
                    <a:pt x="2435036" y="410609"/>
                  </a:cubicBezTo>
                  <a:cubicBezTo>
                    <a:pt x="2435532" y="410783"/>
                    <a:pt x="2435978" y="410870"/>
                    <a:pt x="2436375" y="410870"/>
                  </a:cubicBezTo>
                  <a:cubicBezTo>
                    <a:pt x="2436871" y="410870"/>
                    <a:pt x="2437280" y="410746"/>
                    <a:pt x="2437603" y="410498"/>
                  </a:cubicBezTo>
                  <a:cubicBezTo>
                    <a:pt x="2437925" y="410250"/>
                    <a:pt x="2438186" y="409803"/>
                    <a:pt x="2438384" y="409158"/>
                  </a:cubicBezTo>
                  <a:cubicBezTo>
                    <a:pt x="2438583" y="408514"/>
                    <a:pt x="2438731" y="407621"/>
                    <a:pt x="2438831" y="406480"/>
                  </a:cubicBezTo>
                  <a:cubicBezTo>
                    <a:pt x="2438930" y="405339"/>
                    <a:pt x="2438980" y="403875"/>
                    <a:pt x="2438980" y="402089"/>
                  </a:cubicBezTo>
                  <a:cubicBezTo>
                    <a:pt x="2438980" y="400303"/>
                    <a:pt x="2438955" y="398889"/>
                    <a:pt x="2438905" y="397847"/>
                  </a:cubicBezTo>
                  <a:cubicBezTo>
                    <a:pt x="2438855" y="396806"/>
                    <a:pt x="2438781" y="396024"/>
                    <a:pt x="2438682" y="395503"/>
                  </a:cubicBezTo>
                  <a:cubicBezTo>
                    <a:pt x="2438583" y="394983"/>
                    <a:pt x="2438471" y="394573"/>
                    <a:pt x="2438347" y="394276"/>
                  </a:cubicBezTo>
                  <a:cubicBezTo>
                    <a:pt x="2438223" y="393978"/>
                    <a:pt x="2438025" y="393705"/>
                    <a:pt x="2437752" y="393457"/>
                  </a:cubicBezTo>
                  <a:cubicBezTo>
                    <a:pt x="2437479" y="393209"/>
                    <a:pt x="2437045" y="392973"/>
                    <a:pt x="2436450" y="392750"/>
                  </a:cubicBezTo>
                  <a:cubicBezTo>
                    <a:pt x="2435854" y="392527"/>
                    <a:pt x="2435160" y="392328"/>
                    <a:pt x="2434366" y="392155"/>
                  </a:cubicBezTo>
                  <a:cubicBezTo>
                    <a:pt x="2433572" y="391981"/>
                    <a:pt x="2432803" y="391857"/>
                    <a:pt x="2432059" y="391783"/>
                  </a:cubicBezTo>
                  <a:cubicBezTo>
                    <a:pt x="2431315" y="391708"/>
                    <a:pt x="2430620" y="391671"/>
                    <a:pt x="2429976" y="391671"/>
                  </a:cubicBezTo>
                  <a:close/>
                  <a:moveTo>
                    <a:pt x="2210901" y="391671"/>
                  </a:moveTo>
                  <a:cubicBezTo>
                    <a:pt x="2209511" y="391671"/>
                    <a:pt x="2208122" y="391857"/>
                    <a:pt x="2206733" y="392229"/>
                  </a:cubicBezTo>
                  <a:cubicBezTo>
                    <a:pt x="2205344" y="392601"/>
                    <a:pt x="2203955" y="393259"/>
                    <a:pt x="2202566" y="394201"/>
                  </a:cubicBezTo>
                  <a:cubicBezTo>
                    <a:pt x="2201177" y="395144"/>
                    <a:pt x="2199714" y="396421"/>
                    <a:pt x="2198176" y="398034"/>
                  </a:cubicBezTo>
                  <a:cubicBezTo>
                    <a:pt x="2196638" y="399646"/>
                    <a:pt x="2195001" y="401692"/>
                    <a:pt x="2193264" y="404173"/>
                  </a:cubicBezTo>
                  <a:lnTo>
                    <a:pt x="2193264" y="395913"/>
                  </a:lnTo>
                  <a:cubicBezTo>
                    <a:pt x="2193264" y="395417"/>
                    <a:pt x="2193140" y="394983"/>
                    <a:pt x="2192892" y="394610"/>
                  </a:cubicBezTo>
                  <a:cubicBezTo>
                    <a:pt x="2192644" y="394238"/>
                    <a:pt x="2192235" y="393928"/>
                    <a:pt x="2191664" y="393680"/>
                  </a:cubicBezTo>
                  <a:cubicBezTo>
                    <a:pt x="2191094" y="393432"/>
                    <a:pt x="2190288" y="393246"/>
                    <a:pt x="2189246" y="393122"/>
                  </a:cubicBezTo>
                  <a:cubicBezTo>
                    <a:pt x="2188204" y="392998"/>
                    <a:pt x="2186889" y="392936"/>
                    <a:pt x="2185302" y="392936"/>
                  </a:cubicBezTo>
                  <a:cubicBezTo>
                    <a:pt x="2183764" y="392936"/>
                    <a:pt x="2182487" y="392998"/>
                    <a:pt x="2181470" y="393122"/>
                  </a:cubicBezTo>
                  <a:cubicBezTo>
                    <a:pt x="2180453" y="393246"/>
                    <a:pt x="2179622" y="393432"/>
                    <a:pt x="2178977" y="393680"/>
                  </a:cubicBezTo>
                  <a:cubicBezTo>
                    <a:pt x="2178332" y="393928"/>
                    <a:pt x="2177885" y="394238"/>
                    <a:pt x="2177637" y="394610"/>
                  </a:cubicBezTo>
                  <a:cubicBezTo>
                    <a:pt x="2177389" y="394983"/>
                    <a:pt x="2177265" y="395417"/>
                    <a:pt x="2177265" y="395913"/>
                  </a:cubicBezTo>
                  <a:lnTo>
                    <a:pt x="2177265" y="462290"/>
                  </a:lnTo>
                  <a:cubicBezTo>
                    <a:pt x="2177265" y="462786"/>
                    <a:pt x="2177414" y="463220"/>
                    <a:pt x="2177712" y="463592"/>
                  </a:cubicBezTo>
                  <a:cubicBezTo>
                    <a:pt x="2178009" y="463964"/>
                    <a:pt x="2178518" y="464274"/>
                    <a:pt x="2179237" y="464522"/>
                  </a:cubicBezTo>
                  <a:cubicBezTo>
                    <a:pt x="2179957" y="464771"/>
                    <a:pt x="2180912" y="464957"/>
                    <a:pt x="2182102" y="465081"/>
                  </a:cubicBezTo>
                  <a:cubicBezTo>
                    <a:pt x="2183293" y="465205"/>
                    <a:pt x="2184806" y="465267"/>
                    <a:pt x="2186642" y="465267"/>
                  </a:cubicBezTo>
                  <a:cubicBezTo>
                    <a:pt x="2188477" y="465267"/>
                    <a:pt x="2189990" y="465205"/>
                    <a:pt x="2191181" y="465081"/>
                  </a:cubicBezTo>
                  <a:cubicBezTo>
                    <a:pt x="2192371" y="464957"/>
                    <a:pt x="2193326" y="464771"/>
                    <a:pt x="2194046" y="464522"/>
                  </a:cubicBezTo>
                  <a:cubicBezTo>
                    <a:pt x="2194765" y="464274"/>
                    <a:pt x="2195274" y="463964"/>
                    <a:pt x="2195571" y="463592"/>
                  </a:cubicBezTo>
                  <a:cubicBezTo>
                    <a:pt x="2195869" y="463220"/>
                    <a:pt x="2196018" y="462786"/>
                    <a:pt x="2196018" y="462290"/>
                  </a:cubicBezTo>
                  <a:lnTo>
                    <a:pt x="2196018" y="420916"/>
                  </a:lnTo>
                  <a:cubicBezTo>
                    <a:pt x="2197407" y="418733"/>
                    <a:pt x="2198709" y="416897"/>
                    <a:pt x="2199924" y="415409"/>
                  </a:cubicBezTo>
                  <a:cubicBezTo>
                    <a:pt x="2201140" y="413921"/>
                    <a:pt x="2202306" y="412730"/>
                    <a:pt x="2203422" y="411837"/>
                  </a:cubicBezTo>
                  <a:cubicBezTo>
                    <a:pt x="2204538" y="410944"/>
                    <a:pt x="2205617" y="410287"/>
                    <a:pt x="2206659" y="409865"/>
                  </a:cubicBezTo>
                  <a:cubicBezTo>
                    <a:pt x="2207701" y="409444"/>
                    <a:pt x="2208743" y="409233"/>
                    <a:pt x="2209784" y="409233"/>
                  </a:cubicBezTo>
                  <a:cubicBezTo>
                    <a:pt x="2210677" y="409233"/>
                    <a:pt x="2211496" y="409320"/>
                    <a:pt x="2212240" y="409493"/>
                  </a:cubicBezTo>
                  <a:cubicBezTo>
                    <a:pt x="2212984" y="409667"/>
                    <a:pt x="2213666" y="409853"/>
                    <a:pt x="2214286" y="410051"/>
                  </a:cubicBezTo>
                  <a:cubicBezTo>
                    <a:pt x="2214906" y="410250"/>
                    <a:pt x="2215464" y="410436"/>
                    <a:pt x="2215961" y="410609"/>
                  </a:cubicBezTo>
                  <a:cubicBezTo>
                    <a:pt x="2216457" y="410783"/>
                    <a:pt x="2216903" y="410870"/>
                    <a:pt x="2217300" y="410870"/>
                  </a:cubicBezTo>
                  <a:cubicBezTo>
                    <a:pt x="2217796" y="410870"/>
                    <a:pt x="2218205" y="410746"/>
                    <a:pt x="2218528" y="410498"/>
                  </a:cubicBezTo>
                  <a:cubicBezTo>
                    <a:pt x="2218850" y="410250"/>
                    <a:pt x="2219111" y="409803"/>
                    <a:pt x="2219309" y="409158"/>
                  </a:cubicBezTo>
                  <a:cubicBezTo>
                    <a:pt x="2219508" y="408514"/>
                    <a:pt x="2219657" y="407621"/>
                    <a:pt x="2219756" y="406480"/>
                  </a:cubicBezTo>
                  <a:cubicBezTo>
                    <a:pt x="2219855" y="405339"/>
                    <a:pt x="2219905" y="403875"/>
                    <a:pt x="2219905" y="402089"/>
                  </a:cubicBezTo>
                  <a:cubicBezTo>
                    <a:pt x="2219905" y="400303"/>
                    <a:pt x="2219880" y="398889"/>
                    <a:pt x="2219830" y="397847"/>
                  </a:cubicBezTo>
                  <a:cubicBezTo>
                    <a:pt x="2219780" y="396806"/>
                    <a:pt x="2219706" y="396024"/>
                    <a:pt x="2219607" y="395503"/>
                  </a:cubicBezTo>
                  <a:cubicBezTo>
                    <a:pt x="2219508" y="394983"/>
                    <a:pt x="2219396" y="394573"/>
                    <a:pt x="2219272" y="394276"/>
                  </a:cubicBezTo>
                  <a:cubicBezTo>
                    <a:pt x="2219148" y="393978"/>
                    <a:pt x="2218950" y="393705"/>
                    <a:pt x="2218677" y="393457"/>
                  </a:cubicBezTo>
                  <a:cubicBezTo>
                    <a:pt x="2218404" y="393209"/>
                    <a:pt x="2217970" y="392973"/>
                    <a:pt x="2217375" y="392750"/>
                  </a:cubicBezTo>
                  <a:cubicBezTo>
                    <a:pt x="2216779" y="392527"/>
                    <a:pt x="2216085" y="392328"/>
                    <a:pt x="2215291" y="392155"/>
                  </a:cubicBezTo>
                  <a:cubicBezTo>
                    <a:pt x="2214497" y="391981"/>
                    <a:pt x="2213728" y="391857"/>
                    <a:pt x="2212984" y="391783"/>
                  </a:cubicBezTo>
                  <a:cubicBezTo>
                    <a:pt x="2212240" y="391708"/>
                    <a:pt x="2211545" y="391671"/>
                    <a:pt x="2210901" y="391671"/>
                  </a:cubicBezTo>
                  <a:close/>
                  <a:moveTo>
                    <a:pt x="2131054" y="391671"/>
                  </a:moveTo>
                  <a:cubicBezTo>
                    <a:pt x="2125796" y="391671"/>
                    <a:pt x="2121070" y="392539"/>
                    <a:pt x="2116878" y="394276"/>
                  </a:cubicBezTo>
                  <a:cubicBezTo>
                    <a:pt x="2112686" y="396012"/>
                    <a:pt x="2109127" y="398530"/>
                    <a:pt x="2106200" y="401829"/>
                  </a:cubicBezTo>
                  <a:cubicBezTo>
                    <a:pt x="2103273" y="405128"/>
                    <a:pt x="2101041" y="409146"/>
                    <a:pt x="2099503" y="413884"/>
                  </a:cubicBezTo>
                  <a:cubicBezTo>
                    <a:pt x="2097965" y="418621"/>
                    <a:pt x="2097196" y="423942"/>
                    <a:pt x="2097196" y="429846"/>
                  </a:cubicBezTo>
                  <a:cubicBezTo>
                    <a:pt x="2097196" y="436047"/>
                    <a:pt x="2097927" y="441454"/>
                    <a:pt x="2099391" y="446068"/>
                  </a:cubicBezTo>
                  <a:cubicBezTo>
                    <a:pt x="2100854" y="450681"/>
                    <a:pt x="2103075" y="454501"/>
                    <a:pt x="2106051" y="457528"/>
                  </a:cubicBezTo>
                  <a:cubicBezTo>
                    <a:pt x="2109028" y="460554"/>
                    <a:pt x="2112736" y="462811"/>
                    <a:pt x="2117176" y="464299"/>
                  </a:cubicBezTo>
                  <a:cubicBezTo>
                    <a:pt x="2121616" y="465788"/>
                    <a:pt x="2126788" y="466532"/>
                    <a:pt x="2132691" y="466532"/>
                  </a:cubicBezTo>
                  <a:cubicBezTo>
                    <a:pt x="2135966" y="466532"/>
                    <a:pt x="2139041" y="466321"/>
                    <a:pt x="2141919" y="465899"/>
                  </a:cubicBezTo>
                  <a:cubicBezTo>
                    <a:pt x="2144796" y="465477"/>
                    <a:pt x="2147351" y="464981"/>
                    <a:pt x="2149583" y="464411"/>
                  </a:cubicBezTo>
                  <a:cubicBezTo>
                    <a:pt x="2151816" y="463840"/>
                    <a:pt x="2153651" y="463257"/>
                    <a:pt x="2155090" y="462662"/>
                  </a:cubicBezTo>
                  <a:cubicBezTo>
                    <a:pt x="2156529" y="462067"/>
                    <a:pt x="2157409" y="461596"/>
                    <a:pt x="2157732" y="461248"/>
                  </a:cubicBezTo>
                  <a:cubicBezTo>
                    <a:pt x="2158054" y="460901"/>
                    <a:pt x="2158314" y="460541"/>
                    <a:pt x="2158513" y="460169"/>
                  </a:cubicBezTo>
                  <a:cubicBezTo>
                    <a:pt x="2158711" y="459797"/>
                    <a:pt x="2158860" y="459338"/>
                    <a:pt x="2158959" y="458793"/>
                  </a:cubicBezTo>
                  <a:cubicBezTo>
                    <a:pt x="2159059" y="458247"/>
                    <a:pt x="2159133" y="457590"/>
                    <a:pt x="2159183" y="456821"/>
                  </a:cubicBezTo>
                  <a:cubicBezTo>
                    <a:pt x="2159232" y="456052"/>
                    <a:pt x="2159257" y="455122"/>
                    <a:pt x="2159257" y="454030"/>
                  </a:cubicBezTo>
                  <a:cubicBezTo>
                    <a:pt x="2159257" y="452790"/>
                    <a:pt x="2159220" y="451760"/>
                    <a:pt x="2159146" y="450942"/>
                  </a:cubicBezTo>
                  <a:cubicBezTo>
                    <a:pt x="2159071" y="450123"/>
                    <a:pt x="2158935" y="449491"/>
                    <a:pt x="2158736" y="449044"/>
                  </a:cubicBezTo>
                  <a:cubicBezTo>
                    <a:pt x="2158538" y="448598"/>
                    <a:pt x="2158290" y="448288"/>
                    <a:pt x="2157992" y="448114"/>
                  </a:cubicBezTo>
                  <a:cubicBezTo>
                    <a:pt x="2157694" y="447941"/>
                    <a:pt x="2157322" y="447854"/>
                    <a:pt x="2156876" y="447854"/>
                  </a:cubicBezTo>
                  <a:cubicBezTo>
                    <a:pt x="2156132" y="447854"/>
                    <a:pt x="2155164" y="448089"/>
                    <a:pt x="2153974" y="448561"/>
                  </a:cubicBezTo>
                  <a:cubicBezTo>
                    <a:pt x="2152783" y="449032"/>
                    <a:pt x="2151282" y="449553"/>
                    <a:pt x="2149472" y="450123"/>
                  </a:cubicBezTo>
                  <a:cubicBezTo>
                    <a:pt x="2147661" y="450694"/>
                    <a:pt x="2145515" y="451215"/>
                    <a:pt x="2143035" y="451686"/>
                  </a:cubicBezTo>
                  <a:cubicBezTo>
                    <a:pt x="2140554" y="452157"/>
                    <a:pt x="2137677" y="452393"/>
                    <a:pt x="2134403" y="452393"/>
                  </a:cubicBezTo>
                  <a:cubicBezTo>
                    <a:pt x="2131178" y="452393"/>
                    <a:pt x="2128413" y="451971"/>
                    <a:pt x="2126106" y="451128"/>
                  </a:cubicBezTo>
                  <a:cubicBezTo>
                    <a:pt x="2123799" y="450285"/>
                    <a:pt x="2121914" y="449057"/>
                    <a:pt x="2120450" y="447444"/>
                  </a:cubicBezTo>
                  <a:cubicBezTo>
                    <a:pt x="2118987" y="445832"/>
                    <a:pt x="2117920" y="443873"/>
                    <a:pt x="2117250" y="441566"/>
                  </a:cubicBezTo>
                  <a:cubicBezTo>
                    <a:pt x="2116581" y="439259"/>
                    <a:pt x="2116246" y="436692"/>
                    <a:pt x="2116246" y="433864"/>
                  </a:cubicBezTo>
                  <a:lnTo>
                    <a:pt x="2156653" y="433864"/>
                  </a:lnTo>
                  <a:cubicBezTo>
                    <a:pt x="2158439" y="433864"/>
                    <a:pt x="2159840" y="433318"/>
                    <a:pt x="2160857" y="432227"/>
                  </a:cubicBezTo>
                  <a:cubicBezTo>
                    <a:pt x="2161874" y="431135"/>
                    <a:pt x="2162383" y="429449"/>
                    <a:pt x="2162383" y="427167"/>
                  </a:cubicBezTo>
                  <a:lnTo>
                    <a:pt x="2162383" y="424190"/>
                  </a:lnTo>
                  <a:cubicBezTo>
                    <a:pt x="2162383" y="419527"/>
                    <a:pt x="2161787" y="415211"/>
                    <a:pt x="2160597" y="411242"/>
                  </a:cubicBezTo>
                  <a:cubicBezTo>
                    <a:pt x="2159406" y="407273"/>
                    <a:pt x="2157546" y="403838"/>
                    <a:pt x="2155016" y="400936"/>
                  </a:cubicBezTo>
                  <a:cubicBezTo>
                    <a:pt x="2152485" y="398034"/>
                    <a:pt x="2149248" y="395764"/>
                    <a:pt x="2145305" y="394127"/>
                  </a:cubicBezTo>
                  <a:cubicBezTo>
                    <a:pt x="2141361" y="392490"/>
                    <a:pt x="2136610" y="391671"/>
                    <a:pt x="2131054" y="391671"/>
                  </a:cubicBezTo>
                  <a:close/>
                  <a:moveTo>
                    <a:pt x="1933411" y="391671"/>
                  </a:moveTo>
                  <a:cubicBezTo>
                    <a:pt x="1927309" y="391671"/>
                    <a:pt x="1921988" y="392589"/>
                    <a:pt x="1917449" y="394424"/>
                  </a:cubicBezTo>
                  <a:cubicBezTo>
                    <a:pt x="1912909" y="396260"/>
                    <a:pt x="1909127" y="398852"/>
                    <a:pt x="1906101" y="402201"/>
                  </a:cubicBezTo>
                  <a:cubicBezTo>
                    <a:pt x="1903074" y="405549"/>
                    <a:pt x="1900805" y="409568"/>
                    <a:pt x="1899292" y="414256"/>
                  </a:cubicBezTo>
                  <a:cubicBezTo>
                    <a:pt x="1897779" y="418944"/>
                    <a:pt x="1897022" y="424116"/>
                    <a:pt x="1897022" y="429771"/>
                  </a:cubicBezTo>
                  <a:cubicBezTo>
                    <a:pt x="1897022" y="435625"/>
                    <a:pt x="1897716" y="440834"/>
                    <a:pt x="1899106" y="445398"/>
                  </a:cubicBezTo>
                  <a:cubicBezTo>
                    <a:pt x="1900495" y="449962"/>
                    <a:pt x="1902628" y="453807"/>
                    <a:pt x="1905505" y="456932"/>
                  </a:cubicBezTo>
                  <a:cubicBezTo>
                    <a:pt x="1908383" y="460058"/>
                    <a:pt x="1912004" y="462439"/>
                    <a:pt x="1916370" y="464076"/>
                  </a:cubicBezTo>
                  <a:cubicBezTo>
                    <a:pt x="1920735" y="465713"/>
                    <a:pt x="1925870" y="466532"/>
                    <a:pt x="1931773" y="466532"/>
                  </a:cubicBezTo>
                  <a:cubicBezTo>
                    <a:pt x="1937875" y="466532"/>
                    <a:pt x="1943208" y="465614"/>
                    <a:pt x="1947772" y="463778"/>
                  </a:cubicBezTo>
                  <a:cubicBezTo>
                    <a:pt x="1952336" y="461943"/>
                    <a:pt x="1956132" y="459338"/>
                    <a:pt x="1959158" y="455965"/>
                  </a:cubicBezTo>
                  <a:cubicBezTo>
                    <a:pt x="1962184" y="452591"/>
                    <a:pt x="1964441" y="448573"/>
                    <a:pt x="1965929" y="443910"/>
                  </a:cubicBezTo>
                  <a:cubicBezTo>
                    <a:pt x="1967418" y="439247"/>
                    <a:pt x="1968162" y="434087"/>
                    <a:pt x="1968162" y="428432"/>
                  </a:cubicBezTo>
                  <a:cubicBezTo>
                    <a:pt x="1968162" y="422528"/>
                    <a:pt x="1967467" y="417294"/>
                    <a:pt x="1966078" y="412730"/>
                  </a:cubicBezTo>
                  <a:cubicBezTo>
                    <a:pt x="1964689" y="408166"/>
                    <a:pt x="1962568" y="404322"/>
                    <a:pt x="1959716" y="401196"/>
                  </a:cubicBezTo>
                  <a:cubicBezTo>
                    <a:pt x="1956863" y="398071"/>
                    <a:pt x="1953254" y="395702"/>
                    <a:pt x="1948889" y="394090"/>
                  </a:cubicBezTo>
                  <a:cubicBezTo>
                    <a:pt x="1944523" y="392477"/>
                    <a:pt x="1939364" y="391671"/>
                    <a:pt x="1933411" y="391671"/>
                  </a:cubicBezTo>
                  <a:close/>
                  <a:moveTo>
                    <a:pt x="1809586" y="391671"/>
                  </a:moveTo>
                  <a:cubicBezTo>
                    <a:pt x="1803484" y="391671"/>
                    <a:pt x="1798163" y="392589"/>
                    <a:pt x="1793624" y="394424"/>
                  </a:cubicBezTo>
                  <a:cubicBezTo>
                    <a:pt x="1789084" y="396260"/>
                    <a:pt x="1785302" y="398852"/>
                    <a:pt x="1782276" y="402201"/>
                  </a:cubicBezTo>
                  <a:cubicBezTo>
                    <a:pt x="1779249" y="405549"/>
                    <a:pt x="1776980" y="409568"/>
                    <a:pt x="1775467" y="414256"/>
                  </a:cubicBezTo>
                  <a:cubicBezTo>
                    <a:pt x="1773954" y="418944"/>
                    <a:pt x="1773197" y="424116"/>
                    <a:pt x="1773197" y="429771"/>
                  </a:cubicBezTo>
                  <a:cubicBezTo>
                    <a:pt x="1773197" y="435625"/>
                    <a:pt x="1773891" y="440834"/>
                    <a:pt x="1775281" y="445398"/>
                  </a:cubicBezTo>
                  <a:cubicBezTo>
                    <a:pt x="1776670" y="449962"/>
                    <a:pt x="1778803" y="453807"/>
                    <a:pt x="1781680" y="456932"/>
                  </a:cubicBezTo>
                  <a:cubicBezTo>
                    <a:pt x="1784558" y="460058"/>
                    <a:pt x="1788179" y="462439"/>
                    <a:pt x="1792545" y="464076"/>
                  </a:cubicBezTo>
                  <a:cubicBezTo>
                    <a:pt x="1796910" y="465713"/>
                    <a:pt x="1802045" y="466532"/>
                    <a:pt x="1807948" y="466532"/>
                  </a:cubicBezTo>
                  <a:cubicBezTo>
                    <a:pt x="1814050" y="466532"/>
                    <a:pt x="1819383" y="465614"/>
                    <a:pt x="1823947" y="463778"/>
                  </a:cubicBezTo>
                  <a:cubicBezTo>
                    <a:pt x="1828511" y="461943"/>
                    <a:pt x="1832307" y="459338"/>
                    <a:pt x="1835333" y="455965"/>
                  </a:cubicBezTo>
                  <a:cubicBezTo>
                    <a:pt x="1838359" y="452591"/>
                    <a:pt x="1840616" y="448573"/>
                    <a:pt x="1842104" y="443910"/>
                  </a:cubicBezTo>
                  <a:cubicBezTo>
                    <a:pt x="1843593" y="439247"/>
                    <a:pt x="1844337" y="434087"/>
                    <a:pt x="1844337" y="428432"/>
                  </a:cubicBezTo>
                  <a:cubicBezTo>
                    <a:pt x="1844337" y="422528"/>
                    <a:pt x="1843642" y="417294"/>
                    <a:pt x="1842253" y="412730"/>
                  </a:cubicBezTo>
                  <a:cubicBezTo>
                    <a:pt x="1840864" y="408166"/>
                    <a:pt x="1838743" y="404322"/>
                    <a:pt x="1835891" y="401196"/>
                  </a:cubicBezTo>
                  <a:cubicBezTo>
                    <a:pt x="1833038" y="398071"/>
                    <a:pt x="1829429" y="395702"/>
                    <a:pt x="1825064" y="394090"/>
                  </a:cubicBezTo>
                  <a:cubicBezTo>
                    <a:pt x="1820698" y="392477"/>
                    <a:pt x="1815539" y="391671"/>
                    <a:pt x="1809586" y="391671"/>
                  </a:cubicBezTo>
                  <a:close/>
                  <a:moveTo>
                    <a:pt x="1730558" y="391671"/>
                  </a:moveTo>
                  <a:cubicBezTo>
                    <a:pt x="1726440" y="391671"/>
                    <a:pt x="1722484" y="392663"/>
                    <a:pt x="1718689" y="394648"/>
                  </a:cubicBezTo>
                  <a:cubicBezTo>
                    <a:pt x="1714894" y="396632"/>
                    <a:pt x="1711160" y="399609"/>
                    <a:pt x="1707489" y="403577"/>
                  </a:cubicBezTo>
                  <a:lnTo>
                    <a:pt x="1707489" y="395913"/>
                  </a:lnTo>
                  <a:cubicBezTo>
                    <a:pt x="1707489" y="395417"/>
                    <a:pt x="1707365" y="394983"/>
                    <a:pt x="1707117" y="394610"/>
                  </a:cubicBezTo>
                  <a:cubicBezTo>
                    <a:pt x="1706869" y="394238"/>
                    <a:pt x="1706460" y="393928"/>
                    <a:pt x="1705890" y="393680"/>
                  </a:cubicBezTo>
                  <a:cubicBezTo>
                    <a:pt x="1705319" y="393432"/>
                    <a:pt x="1704513" y="393246"/>
                    <a:pt x="1703471" y="393122"/>
                  </a:cubicBezTo>
                  <a:cubicBezTo>
                    <a:pt x="1702429" y="392998"/>
                    <a:pt x="1701115" y="392936"/>
                    <a:pt x="1699527" y="392936"/>
                  </a:cubicBezTo>
                  <a:cubicBezTo>
                    <a:pt x="1697989" y="392936"/>
                    <a:pt x="1696712" y="392998"/>
                    <a:pt x="1695695" y="393122"/>
                  </a:cubicBezTo>
                  <a:cubicBezTo>
                    <a:pt x="1694678" y="393246"/>
                    <a:pt x="1693847" y="393432"/>
                    <a:pt x="1693202" y="393680"/>
                  </a:cubicBezTo>
                  <a:cubicBezTo>
                    <a:pt x="1692557" y="393928"/>
                    <a:pt x="1692110" y="394238"/>
                    <a:pt x="1691862" y="394610"/>
                  </a:cubicBezTo>
                  <a:cubicBezTo>
                    <a:pt x="1691614" y="394983"/>
                    <a:pt x="1691490" y="395417"/>
                    <a:pt x="1691490" y="395913"/>
                  </a:cubicBezTo>
                  <a:lnTo>
                    <a:pt x="1691490" y="462290"/>
                  </a:lnTo>
                  <a:cubicBezTo>
                    <a:pt x="1691490" y="462786"/>
                    <a:pt x="1691639" y="463220"/>
                    <a:pt x="1691937" y="463592"/>
                  </a:cubicBezTo>
                  <a:cubicBezTo>
                    <a:pt x="1692235" y="463964"/>
                    <a:pt x="1692743" y="464274"/>
                    <a:pt x="1693462" y="464522"/>
                  </a:cubicBezTo>
                  <a:cubicBezTo>
                    <a:pt x="1694182" y="464771"/>
                    <a:pt x="1695137" y="464957"/>
                    <a:pt x="1696327" y="465081"/>
                  </a:cubicBezTo>
                  <a:cubicBezTo>
                    <a:pt x="1697518" y="465205"/>
                    <a:pt x="1699031" y="465267"/>
                    <a:pt x="1700867" y="465267"/>
                  </a:cubicBezTo>
                  <a:cubicBezTo>
                    <a:pt x="1702702" y="465267"/>
                    <a:pt x="1704215" y="465205"/>
                    <a:pt x="1705406" y="465081"/>
                  </a:cubicBezTo>
                  <a:cubicBezTo>
                    <a:pt x="1706596" y="464957"/>
                    <a:pt x="1707551" y="464771"/>
                    <a:pt x="1708271" y="464522"/>
                  </a:cubicBezTo>
                  <a:cubicBezTo>
                    <a:pt x="1708990" y="464274"/>
                    <a:pt x="1709499" y="463964"/>
                    <a:pt x="1709796" y="463592"/>
                  </a:cubicBezTo>
                  <a:cubicBezTo>
                    <a:pt x="1710094" y="463220"/>
                    <a:pt x="1710243" y="462786"/>
                    <a:pt x="1710243" y="462290"/>
                  </a:cubicBezTo>
                  <a:lnTo>
                    <a:pt x="1710243" y="418163"/>
                  </a:lnTo>
                  <a:cubicBezTo>
                    <a:pt x="1712872" y="414839"/>
                    <a:pt x="1715402" y="412309"/>
                    <a:pt x="1717833" y="410572"/>
                  </a:cubicBezTo>
                  <a:cubicBezTo>
                    <a:pt x="1720264" y="408836"/>
                    <a:pt x="1722670" y="407968"/>
                    <a:pt x="1725051" y="407968"/>
                  </a:cubicBezTo>
                  <a:cubicBezTo>
                    <a:pt x="1726936" y="407968"/>
                    <a:pt x="1728586" y="408327"/>
                    <a:pt x="1730000" y="409047"/>
                  </a:cubicBezTo>
                  <a:cubicBezTo>
                    <a:pt x="1731414" y="409766"/>
                    <a:pt x="1732567" y="410783"/>
                    <a:pt x="1733460" y="412098"/>
                  </a:cubicBezTo>
                  <a:cubicBezTo>
                    <a:pt x="1734353" y="413412"/>
                    <a:pt x="1735035" y="414988"/>
                    <a:pt x="1735506" y="416823"/>
                  </a:cubicBezTo>
                  <a:cubicBezTo>
                    <a:pt x="1735978" y="418659"/>
                    <a:pt x="1736213" y="421189"/>
                    <a:pt x="1736213" y="424413"/>
                  </a:cubicBezTo>
                  <a:lnTo>
                    <a:pt x="1736213" y="462290"/>
                  </a:lnTo>
                  <a:cubicBezTo>
                    <a:pt x="1736213" y="462786"/>
                    <a:pt x="1736362" y="463220"/>
                    <a:pt x="1736660" y="463592"/>
                  </a:cubicBezTo>
                  <a:cubicBezTo>
                    <a:pt x="1736957" y="463964"/>
                    <a:pt x="1737453" y="464274"/>
                    <a:pt x="1738148" y="464522"/>
                  </a:cubicBezTo>
                  <a:cubicBezTo>
                    <a:pt x="1738842" y="464771"/>
                    <a:pt x="1739797" y="464957"/>
                    <a:pt x="1741013" y="465081"/>
                  </a:cubicBezTo>
                  <a:cubicBezTo>
                    <a:pt x="1742228" y="465205"/>
                    <a:pt x="1743754" y="465267"/>
                    <a:pt x="1745589" y="465267"/>
                  </a:cubicBezTo>
                  <a:cubicBezTo>
                    <a:pt x="1747375" y="465267"/>
                    <a:pt x="1748876" y="465205"/>
                    <a:pt x="1750091" y="465081"/>
                  </a:cubicBezTo>
                  <a:cubicBezTo>
                    <a:pt x="1751307" y="464957"/>
                    <a:pt x="1752262" y="464771"/>
                    <a:pt x="1752956" y="464522"/>
                  </a:cubicBezTo>
                  <a:cubicBezTo>
                    <a:pt x="1753651" y="464274"/>
                    <a:pt x="1754147" y="463964"/>
                    <a:pt x="1754445" y="463592"/>
                  </a:cubicBezTo>
                  <a:cubicBezTo>
                    <a:pt x="1754742" y="463220"/>
                    <a:pt x="1754891" y="462786"/>
                    <a:pt x="1754891" y="462290"/>
                  </a:cubicBezTo>
                  <a:lnTo>
                    <a:pt x="1754891" y="421288"/>
                  </a:lnTo>
                  <a:cubicBezTo>
                    <a:pt x="1754891" y="416476"/>
                    <a:pt x="1754469" y="412358"/>
                    <a:pt x="1753626" y="408935"/>
                  </a:cubicBezTo>
                  <a:cubicBezTo>
                    <a:pt x="1752783" y="405512"/>
                    <a:pt x="1751406" y="402523"/>
                    <a:pt x="1749496" y="399968"/>
                  </a:cubicBezTo>
                  <a:cubicBezTo>
                    <a:pt x="1747586" y="397413"/>
                    <a:pt x="1745081" y="395392"/>
                    <a:pt x="1741980" y="393904"/>
                  </a:cubicBezTo>
                  <a:cubicBezTo>
                    <a:pt x="1738880" y="392415"/>
                    <a:pt x="1735072" y="391671"/>
                    <a:pt x="1730558" y="391671"/>
                  </a:cubicBezTo>
                  <a:close/>
                  <a:moveTo>
                    <a:pt x="1569079" y="391671"/>
                  </a:moveTo>
                  <a:cubicBezTo>
                    <a:pt x="1563821" y="391671"/>
                    <a:pt x="1559095" y="392539"/>
                    <a:pt x="1554903" y="394276"/>
                  </a:cubicBezTo>
                  <a:cubicBezTo>
                    <a:pt x="1550711" y="396012"/>
                    <a:pt x="1547152" y="398530"/>
                    <a:pt x="1544225" y="401829"/>
                  </a:cubicBezTo>
                  <a:cubicBezTo>
                    <a:pt x="1541298" y="405128"/>
                    <a:pt x="1539066" y="409146"/>
                    <a:pt x="1537528" y="413884"/>
                  </a:cubicBezTo>
                  <a:cubicBezTo>
                    <a:pt x="1535990" y="418621"/>
                    <a:pt x="1535221" y="423942"/>
                    <a:pt x="1535221" y="429846"/>
                  </a:cubicBezTo>
                  <a:cubicBezTo>
                    <a:pt x="1535221" y="436047"/>
                    <a:pt x="1535953" y="441454"/>
                    <a:pt x="1537416" y="446068"/>
                  </a:cubicBezTo>
                  <a:cubicBezTo>
                    <a:pt x="1538880" y="450681"/>
                    <a:pt x="1541100" y="454501"/>
                    <a:pt x="1544076" y="457528"/>
                  </a:cubicBezTo>
                  <a:cubicBezTo>
                    <a:pt x="1547053" y="460554"/>
                    <a:pt x="1550761" y="462811"/>
                    <a:pt x="1555201" y="464299"/>
                  </a:cubicBezTo>
                  <a:cubicBezTo>
                    <a:pt x="1559641" y="465788"/>
                    <a:pt x="1564813" y="466532"/>
                    <a:pt x="1570717" y="466532"/>
                  </a:cubicBezTo>
                  <a:cubicBezTo>
                    <a:pt x="1573991" y="466532"/>
                    <a:pt x="1577067" y="466321"/>
                    <a:pt x="1579944" y="465899"/>
                  </a:cubicBezTo>
                  <a:cubicBezTo>
                    <a:pt x="1582821" y="465477"/>
                    <a:pt x="1585376" y="464981"/>
                    <a:pt x="1587609" y="464411"/>
                  </a:cubicBezTo>
                  <a:cubicBezTo>
                    <a:pt x="1589841" y="463840"/>
                    <a:pt x="1591677" y="463257"/>
                    <a:pt x="1593115" y="462662"/>
                  </a:cubicBezTo>
                  <a:cubicBezTo>
                    <a:pt x="1594554" y="462067"/>
                    <a:pt x="1595434" y="461596"/>
                    <a:pt x="1595757" y="461248"/>
                  </a:cubicBezTo>
                  <a:cubicBezTo>
                    <a:pt x="1596079" y="460901"/>
                    <a:pt x="1596340" y="460541"/>
                    <a:pt x="1596538" y="460169"/>
                  </a:cubicBezTo>
                  <a:cubicBezTo>
                    <a:pt x="1596737" y="459797"/>
                    <a:pt x="1596885" y="459338"/>
                    <a:pt x="1596985" y="458793"/>
                  </a:cubicBezTo>
                  <a:cubicBezTo>
                    <a:pt x="1597084" y="458247"/>
                    <a:pt x="1597158" y="457590"/>
                    <a:pt x="1597208" y="456821"/>
                  </a:cubicBezTo>
                  <a:cubicBezTo>
                    <a:pt x="1597257" y="456052"/>
                    <a:pt x="1597282" y="455122"/>
                    <a:pt x="1597282" y="454030"/>
                  </a:cubicBezTo>
                  <a:cubicBezTo>
                    <a:pt x="1597282" y="452790"/>
                    <a:pt x="1597245" y="451760"/>
                    <a:pt x="1597171" y="450942"/>
                  </a:cubicBezTo>
                  <a:cubicBezTo>
                    <a:pt x="1597096" y="450123"/>
                    <a:pt x="1596960" y="449491"/>
                    <a:pt x="1596761" y="449044"/>
                  </a:cubicBezTo>
                  <a:cubicBezTo>
                    <a:pt x="1596563" y="448598"/>
                    <a:pt x="1596315" y="448288"/>
                    <a:pt x="1596017" y="448114"/>
                  </a:cubicBezTo>
                  <a:cubicBezTo>
                    <a:pt x="1595720" y="447941"/>
                    <a:pt x="1595347" y="447854"/>
                    <a:pt x="1594901" y="447854"/>
                  </a:cubicBezTo>
                  <a:cubicBezTo>
                    <a:pt x="1594157" y="447854"/>
                    <a:pt x="1593190" y="448089"/>
                    <a:pt x="1591999" y="448561"/>
                  </a:cubicBezTo>
                  <a:cubicBezTo>
                    <a:pt x="1590808" y="449032"/>
                    <a:pt x="1589308" y="449553"/>
                    <a:pt x="1587497" y="450123"/>
                  </a:cubicBezTo>
                  <a:cubicBezTo>
                    <a:pt x="1585686" y="450694"/>
                    <a:pt x="1583541" y="451215"/>
                    <a:pt x="1581060" y="451686"/>
                  </a:cubicBezTo>
                  <a:cubicBezTo>
                    <a:pt x="1578580" y="452157"/>
                    <a:pt x="1575702" y="452393"/>
                    <a:pt x="1572428" y="452393"/>
                  </a:cubicBezTo>
                  <a:cubicBezTo>
                    <a:pt x="1569203" y="452393"/>
                    <a:pt x="1566437" y="451971"/>
                    <a:pt x="1564131" y="451128"/>
                  </a:cubicBezTo>
                  <a:cubicBezTo>
                    <a:pt x="1561824" y="450285"/>
                    <a:pt x="1559939" y="449057"/>
                    <a:pt x="1558476" y="447444"/>
                  </a:cubicBezTo>
                  <a:cubicBezTo>
                    <a:pt x="1557012" y="445832"/>
                    <a:pt x="1555945" y="443873"/>
                    <a:pt x="1555276" y="441566"/>
                  </a:cubicBezTo>
                  <a:cubicBezTo>
                    <a:pt x="1554606" y="439259"/>
                    <a:pt x="1554271" y="436692"/>
                    <a:pt x="1554271" y="433864"/>
                  </a:cubicBezTo>
                  <a:lnTo>
                    <a:pt x="1594678" y="433864"/>
                  </a:lnTo>
                  <a:cubicBezTo>
                    <a:pt x="1596464" y="433864"/>
                    <a:pt x="1597865" y="433318"/>
                    <a:pt x="1598882" y="432227"/>
                  </a:cubicBezTo>
                  <a:cubicBezTo>
                    <a:pt x="1599899" y="431135"/>
                    <a:pt x="1600408" y="429449"/>
                    <a:pt x="1600408" y="427167"/>
                  </a:cubicBezTo>
                  <a:lnTo>
                    <a:pt x="1600408" y="424190"/>
                  </a:lnTo>
                  <a:cubicBezTo>
                    <a:pt x="1600408" y="419527"/>
                    <a:pt x="1599812" y="415211"/>
                    <a:pt x="1598622" y="411242"/>
                  </a:cubicBezTo>
                  <a:cubicBezTo>
                    <a:pt x="1597431" y="407273"/>
                    <a:pt x="1595571" y="403838"/>
                    <a:pt x="1593041" y="400936"/>
                  </a:cubicBezTo>
                  <a:cubicBezTo>
                    <a:pt x="1590511" y="398034"/>
                    <a:pt x="1587274" y="395764"/>
                    <a:pt x="1583330" y="394127"/>
                  </a:cubicBezTo>
                  <a:cubicBezTo>
                    <a:pt x="1579386" y="392490"/>
                    <a:pt x="1574635" y="391671"/>
                    <a:pt x="1569079" y="391671"/>
                  </a:cubicBezTo>
                  <a:close/>
                  <a:moveTo>
                    <a:pt x="1348888" y="391671"/>
                  </a:moveTo>
                  <a:cubicBezTo>
                    <a:pt x="1344920" y="391671"/>
                    <a:pt x="1341112" y="392663"/>
                    <a:pt x="1337466" y="394648"/>
                  </a:cubicBezTo>
                  <a:cubicBezTo>
                    <a:pt x="1333819" y="396632"/>
                    <a:pt x="1330161" y="399609"/>
                    <a:pt x="1326489" y="403577"/>
                  </a:cubicBezTo>
                  <a:lnTo>
                    <a:pt x="1326489" y="395913"/>
                  </a:lnTo>
                  <a:cubicBezTo>
                    <a:pt x="1326489" y="395417"/>
                    <a:pt x="1326366" y="394983"/>
                    <a:pt x="1326118" y="394610"/>
                  </a:cubicBezTo>
                  <a:cubicBezTo>
                    <a:pt x="1325870" y="394238"/>
                    <a:pt x="1325460" y="393928"/>
                    <a:pt x="1324890" y="393680"/>
                  </a:cubicBezTo>
                  <a:cubicBezTo>
                    <a:pt x="1324319" y="393432"/>
                    <a:pt x="1323513" y="393246"/>
                    <a:pt x="1322471" y="393122"/>
                  </a:cubicBezTo>
                  <a:cubicBezTo>
                    <a:pt x="1321429" y="392998"/>
                    <a:pt x="1320115" y="392936"/>
                    <a:pt x="1318527" y="392936"/>
                  </a:cubicBezTo>
                  <a:cubicBezTo>
                    <a:pt x="1316990" y="392936"/>
                    <a:pt x="1315712" y="392998"/>
                    <a:pt x="1314695" y="393122"/>
                  </a:cubicBezTo>
                  <a:cubicBezTo>
                    <a:pt x="1313678" y="393246"/>
                    <a:pt x="1312847" y="393432"/>
                    <a:pt x="1312202" y="393680"/>
                  </a:cubicBezTo>
                  <a:cubicBezTo>
                    <a:pt x="1311557" y="393928"/>
                    <a:pt x="1311111" y="394238"/>
                    <a:pt x="1310863" y="394610"/>
                  </a:cubicBezTo>
                  <a:cubicBezTo>
                    <a:pt x="1310615" y="394983"/>
                    <a:pt x="1310491" y="395417"/>
                    <a:pt x="1310491" y="395913"/>
                  </a:cubicBezTo>
                  <a:lnTo>
                    <a:pt x="1310491" y="462290"/>
                  </a:lnTo>
                  <a:cubicBezTo>
                    <a:pt x="1310491" y="462786"/>
                    <a:pt x="1310639" y="463220"/>
                    <a:pt x="1310937" y="463592"/>
                  </a:cubicBezTo>
                  <a:cubicBezTo>
                    <a:pt x="1311235" y="463964"/>
                    <a:pt x="1311743" y="464274"/>
                    <a:pt x="1312462" y="464522"/>
                  </a:cubicBezTo>
                  <a:cubicBezTo>
                    <a:pt x="1313182" y="464771"/>
                    <a:pt x="1314137" y="464957"/>
                    <a:pt x="1315328" y="465081"/>
                  </a:cubicBezTo>
                  <a:cubicBezTo>
                    <a:pt x="1316518" y="465205"/>
                    <a:pt x="1318031" y="465267"/>
                    <a:pt x="1319867" y="465267"/>
                  </a:cubicBezTo>
                  <a:cubicBezTo>
                    <a:pt x="1321702" y="465267"/>
                    <a:pt x="1323215" y="465205"/>
                    <a:pt x="1324406" y="465081"/>
                  </a:cubicBezTo>
                  <a:cubicBezTo>
                    <a:pt x="1325596" y="464957"/>
                    <a:pt x="1326552" y="464771"/>
                    <a:pt x="1327271" y="464522"/>
                  </a:cubicBezTo>
                  <a:cubicBezTo>
                    <a:pt x="1327990" y="464274"/>
                    <a:pt x="1328498" y="463964"/>
                    <a:pt x="1328796" y="463592"/>
                  </a:cubicBezTo>
                  <a:cubicBezTo>
                    <a:pt x="1329094" y="463220"/>
                    <a:pt x="1329243" y="462786"/>
                    <a:pt x="1329243" y="462290"/>
                  </a:cubicBezTo>
                  <a:lnTo>
                    <a:pt x="1329243" y="418163"/>
                  </a:lnTo>
                  <a:cubicBezTo>
                    <a:pt x="1331872" y="414839"/>
                    <a:pt x="1334328" y="412309"/>
                    <a:pt x="1336610" y="410572"/>
                  </a:cubicBezTo>
                  <a:cubicBezTo>
                    <a:pt x="1338892" y="408836"/>
                    <a:pt x="1341174" y="407968"/>
                    <a:pt x="1343456" y="407968"/>
                  </a:cubicBezTo>
                  <a:cubicBezTo>
                    <a:pt x="1345242" y="407968"/>
                    <a:pt x="1346805" y="408327"/>
                    <a:pt x="1348144" y="409047"/>
                  </a:cubicBezTo>
                  <a:cubicBezTo>
                    <a:pt x="1349484" y="409766"/>
                    <a:pt x="1350575" y="410783"/>
                    <a:pt x="1351418" y="412098"/>
                  </a:cubicBezTo>
                  <a:cubicBezTo>
                    <a:pt x="1352262" y="413412"/>
                    <a:pt x="1352894" y="414988"/>
                    <a:pt x="1353316" y="416823"/>
                  </a:cubicBezTo>
                  <a:cubicBezTo>
                    <a:pt x="1353738" y="418659"/>
                    <a:pt x="1353948" y="420693"/>
                    <a:pt x="1353948" y="422925"/>
                  </a:cubicBezTo>
                  <a:lnTo>
                    <a:pt x="1353948" y="462290"/>
                  </a:lnTo>
                  <a:cubicBezTo>
                    <a:pt x="1353948" y="462786"/>
                    <a:pt x="1354097" y="463220"/>
                    <a:pt x="1354395" y="463592"/>
                  </a:cubicBezTo>
                  <a:cubicBezTo>
                    <a:pt x="1354692" y="463964"/>
                    <a:pt x="1355201" y="464274"/>
                    <a:pt x="1355920" y="464522"/>
                  </a:cubicBezTo>
                  <a:cubicBezTo>
                    <a:pt x="1356640" y="464771"/>
                    <a:pt x="1357595" y="464957"/>
                    <a:pt x="1358785" y="465081"/>
                  </a:cubicBezTo>
                  <a:cubicBezTo>
                    <a:pt x="1359976" y="465205"/>
                    <a:pt x="1361489" y="465267"/>
                    <a:pt x="1363325" y="465267"/>
                  </a:cubicBezTo>
                  <a:cubicBezTo>
                    <a:pt x="1365110" y="465267"/>
                    <a:pt x="1366599" y="465205"/>
                    <a:pt x="1367789" y="465081"/>
                  </a:cubicBezTo>
                  <a:cubicBezTo>
                    <a:pt x="1368980" y="464957"/>
                    <a:pt x="1369935" y="464771"/>
                    <a:pt x="1370654" y="464522"/>
                  </a:cubicBezTo>
                  <a:cubicBezTo>
                    <a:pt x="1371374" y="464274"/>
                    <a:pt x="1371882" y="463964"/>
                    <a:pt x="1372180" y="463592"/>
                  </a:cubicBezTo>
                  <a:cubicBezTo>
                    <a:pt x="1372477" y="463220"/>
                    <a:pt x="1372627" y="462786"/>
                    <a:pt x="1372627" y="462290"/>
                  </a:cubicBezTo>
                  <a:lnTo>
                    <a:pt x="1372627" y="418163"/>
                  </a:lnTo>
                  <a:cubicBezTo>
                    <a:pt x="1375305" y="414839"/>
                    <a:pt x="1377785" y="412309"/>
                    <a:pt x="1380068" y="410572"/>
                  </a:cubicBezTo>
                  <a:cubicBezTo>
                    <a:pt x="1382350" y="408836"/>
                    <a:pt x="1384607" y="407968"/>
                    <a:pt x="1386839" y="407968"/>
                  </a:cubicBezTo>
                  <a:cubicBezTo>
                    <a:pt x="1388675" y="407968"/>
                    <a:pt x="1390250" y="408327"/>
                    <a:pt x="1391564" y="409047"/>
                  </a:cubicBezTo>
                  <a:cubicBezTo>
                    <a:pt x="1392879" y="409766"/>
                    <a:pt x="1393971" y="410783"/>
                    <a:pt x="1394839" y="412098"/>
                  </a:cubicBezTo>
                  <a:cubicBezTo>
                    <a:pt x="1395707" y="413412"/>
                    <a:pt x="1396352" y="414988"/>
                    <a:pt x="1396774" y="416823"/>
                  </a:cubicBezTo>
                  <a:cubicBezTo>
                    <a:pt x="1397195" y="418659"/>
                    <a:pt x="1397406" y="420693"/>
                    <a:pt x="1397406" y="422925"/>
                  </a:cubicBezTo>
                  <a:lnTo>
                    <a:pt x="1397406" y="462290"/>
                  </a:lnTo>
                  <a:cubicBezTo>
                    <a:pt x="1397406" y="462786"/>
                    <a:pt x="1397543" y="463220"/>
                    <a:pt x="1397815" y="463592"/>
                  </a:cubicBezTo>
                  <a:cubicBezTo>
                    <a:pt x="1398088" y="463964"/>
                    <a:pt x="1398585" y="464274"/>
                    <a:pt x="1399303" y="464522"/>
                  </a:cubicBezTo>
                  <a:cubicBezTo>
                    <a:pt x="1400023" y="464771"/>
                    <a:pt x="1400978" y="464957"/>
                    <a:pt x="1402169" y="465081"/>
                  </a:cubicBezTo>
                  <a:cubicBezTo>
                    <a:pt x="1403359" y="465205"/>
                    <a:pt x="1404897" y="465267"/>
                    <a:pt x="1406782" y="465267"/>
                  </a:cubicBezTo>
                  <a:cubicBezTo>
                    <a:pt x="1408618" y="465267"/>
                    <a:pt x="1410131" y="465205"/>
                    <a:pt x="1411322" y="465081"/>
                  </a:cubicBezTo>
                  <a:cubicBezTo>
                    <a:pt x="1412512" y="464957"/>
                    <a:pt x="1413455" y="464771"/>
                    <a:pt x="1414149" y="464522"/>
                  </a:cubicBezTo>
                  <a:cubicBezTo>
                    <a:pt x="1414844" y="464274"/>
                    <a:pt x="1415340" y="463964"/>
                    <a:pt x="1415638" y="463592"/>
                  </a:cubicBezTo>
                  <a:cubicBezTo>
                    <a:pt x="1415935" y="463220"/>
                    <a:pt x="1416084" y="462786"/>
                    <a:pt x="1416084" y="462290"/>
                  </a:cubicBezTo>
                  <a:lnTo>
                    <a:pt x="1416084" y="419800"/>
                  </a:lnTo>
                  <a:cubicBezTo>
                    <a:pt x="1416084" y="415980"/>
                    <a:pt x="1415687" y="412358"/>
                    <a:pt x="1414893" y="408935"/>
                  </a:cubicBezTo>
                  <a:cubicBezTo>
                    <a:pt x="1414100" y="405512"/>
                    <a:pt x="1412773" y="402523"/>
                    <a:pt x="1410912" y="399968"/>
                  </a:cubicBezTo>
                  <a:cubicBezTo>
                    <a:pt x="1409052" y="397413"/>
                    <a:pt x="1406609" y="395392"/>
                    <a:pt x="1403583" y="393904"/>
                  </a:cubicBezTo>
                  <a:cubicBezTo>
                    <a:pt x="1400556" y="392415"/>
                    <a:pt x="1396836" y="391671"/>
                    <a:pt x="1392420" y="391671"/>
                  </a:cubicBezTo>
                  <a:cubicBezTo>
                    <a:pt x="1390486" y="391671"/>
                    <a:pt x="1388588" y="391907"/>
                    <a:pt x="1386727" y="392378"/>
                  </a:cubicBezTo>
                  <a:cubicBezTo>
                    <a:pt x="1384867" y="392849"/>
                    <a:pt x="1383007" y="393569"/>
                    <a:pt x="1381147" y="394536"/>
                  </a:cubicBezTo>
                  <a:cubicBezTo>
                    <a:pt x="1379286" y="395503"/>
                    <a:pt x="1377401" y="396756"/>
                    <a:pt x="1375491" y="398294"/>
                  </a:cubicBezTo>
                  <a:cubicBezTo>
                    <a:pt x="1373581" y="399832"/>
                    <a:pt x="1371634" y="401667"/>
                    <a:pt x="1369650" y="403801"/>
                  </a:cubicBezTo>
                  <a:cubicBezTo>
                    <a:pt x="1368806" y="401965"/>
                    <a:pt x="1367765" y="400303"/>
                    <a:pt x="1366524" y="398815"/>
                  </a:cubicBezTo>
                  <a:cubicBezTo>
                    <a:pt x="1365284" y="397327"/>
                    <a:pt x="1363808" y="396049"/>
                    <a:pt x="1362097" y="394983"/>
                  </a:cubicBezTo>
                  <a:cubicBezTo>
                    <a:pt x="1360385" y="393916"/>
                    <a:pt x="1358438" y="393097"/>
                    <a:pt x="1356255" y="392527"/>
                  </a:cubicBezTo>
                  <a:cubicBezTo>
                    <a:pt x="1354072" y="391956"/>
                    <a:pt x="1351616" y="391671"/>
                    <a:pt x="1348888" y="391671"/>
                  </a:cubicBezTo>
                  <a:close/>
                  <a:moveTo>
                    <a:pt x="1238681" y="391671"/>
                  </a:moveTo>
                  <a:cubicBezTo>
                    <a:pt x="1234514" y="391671"/>
                    <a:pt x="1230756" y="392192"/>
                    <a:pt x="1227407" y="393234"/>
                  </a:cubicBezTo>
                  <a:cubicBezTo>
                    <a:pt x="1224059" y="394276"/>
                    <a:pt x="1221219" y="395739"/>
                    <a:pt x="1218887" y="397624"/>
                  </a:cubicBezTo>
                  <a:cubicBezTo>
                    <a:pt x="1216555" y="399509"/>
                    <a:pt x="1214769" y="401779"/>
                    <a:pt x="1213529" y="404433"/>
                  </a:cubicBezTo>
                  <a:cubicBezTo>
                    <a:pt x="1212289" y="407087"/>
                    <a:pt x="1211669" y="410002"/>
                    <a:pt x="1211669" y="413177"/>
                  </a:cubicBezTo>
                  <a:cubicBezTo>
                    <a:pt x="1211669" y="416302"/>
                    <a:pt x="1212128" y="418981"/>
                    <a:pt x="1213045" y="421213"/>
                  </a:cubicBezTo>
                  <a:cubicBezTo>
                    <a:pt x="1213963" y="423446"/>
                    <a:pt x="1215179" y="425356"/>
                    <a:pt x="1216692" y="426943"/>
                  </a:cubicBezTo>
                  <a:cubicBezTo>
                    <a:pt x="1218205" y="428531"/>
                    <a:pt x="1219916" y="429870"/>
                    <a:pt x="1221826" y="430962"/>
                  </a:cubicBezTo>
                  <a:cubicBezTo>
                    <a:pt x="1223736" y="432053"/>
                    <a:pt x="1225696" y="433021"/>
                    <a:pt x="1227705" y="433864"/>
                  </a:cubicBezTo>
                  <a:cubicBezTo>
                    <a:pt x="1229714" y="434707"/>
                    <a:pt x="1231673" y="435476"/>
                    <a:pt x="1233583" y="436171"/>
                  </a:cubicBezTo>
                  <a:cubicBezTo>
                    <a:pt x="1235494" y="436865"/>
                    <a:pt x="1237205" y="437609"/>
                    <a:pt x="1238718" y="438403"/>
                  </a:cubicBezTo>
                  <a:cubicBezTo>
                    <a:pt x="1240231" y="439197"/>
                    <a:pt x="1241446" y="440127"/>
                    <a:pt x="1242365" y="441194"/>
                  </a:cubicBezTo>
                  <a:cubicBezTo>
                    <a:pt x="1243282" y="442260"/>
                    <a:pt x="1243741" y="443538"/>
                    <a:pt x="1243741" y="445026"/>
                  </a:cubicBezTo>
                  <a:cubicBezTo>
                    <a:pt x="1243741" y="446316"/>
                    <a:pt x="1243493" y="447457"/>
                    <a:pt x="1242997" y="448449"/>
                  </a:cubicBezTo>
                  <a:cubicBezTo>
                    <a:pt x="1242501" y="449441"/>
                    <a:pt x="1241769" y="450260"/>
                    <a:pt x="1240802" y="450905"/>
                  </a:cubicBezTo>
                  <a:cubicBezTo>
                    <a:pt x="1239835" y="451550"/>
                    <a:pt x="1238693" y="452046"/>
                    <a:pt x="1237379" y="452393"/>
                  </a:cubicBezTo>
                  <a:cubicBezTo>
                    <a:pt x="1236064" y="452740"/>
                    <a:pt x="1234563" y="452914"/>
                    <a:pt x="1232877" y="452914"/>
                  </a:cubicBezTo>
                  <a:cubicBezTo>
                    <a:pt x="1230198" y="452914"/>
                    <a:pt x="1227804" y="452591"/>
                    <a:pt x="1225696" y="451947"/>
                  </a:cubicBezTo>
                  <a:cubicBezTo>
                    <a:pt x="1223587" y="451302"/>
                    <a:pt x="1221739" y="450607"/>
                    <a:pt x="1220152" y="449863"/>
                  </a:cubicBezTo>
                  <a:cubicBezTo>
                    <a:pt x="1218564" y="449119"/>
                    <a:pt x="1217237" y="448437"/>
                    <a:pt x="1216171" y="447817"/>
                  </a:cubicBezTo>
                  <a:cubicBezTo>
                    <a:pt x="1215104" y="447196"/>
                    <a:pt x="1214298" y="446886"/>
                    <a:pt x="1213752" y="446886"/>
                  </a:cubicBezTo>
                  <a:cubicBezTo>
                    <a:pt x="1213306" y="446886"/>
                    <a:pt x="1212933" y="446973"/>
                    <a:pt x="1212636" y="447147"/>
                  </a:cubicBezTo>
                  <a:cubicBezTo>
                    <a:pt x="1212338" y="447320"/>
                    <a:pt x="1212090" y="447668"/>
                    <a:pt x="1211892" y="448189"/>
                  </a:cubicBezTo>
                  <a:cubicBezTo>
                    <a:pt x="1211694" y="448709"/>
                    <a:pt x="1211545" y="449404"/>
                    <a:pt x="1211446" y="450272"/>
                  </a:cubicBezTo>
                  <a:cubicBezTo>
                    <a:pt x="1211346" y="451140"/>
                    <a:pt x="1211297" y="452294"/>
                    <a:pt x="1211297" y="453732"/>
                  </a:cubicBezTo>
                  <a:cubicBezTo>
                    <a:pt x="1211297" y="455915"/>
                    <a:pt x="1211446" y="457565"/>
                    <a:pt x="1211743" y="458681"/>
                  </a:cubicBezTo>
                  <a:cubicBezTo>
                    <a:pt x="1212041" y="459797"/>
                    <a:pt x="1212475" y="460628"/>
                    <a:pt x="1213045" y="461174"/>
                  </a:cubicBezTo>
                  <a:cubicBezTo>
                    <a:pt x="1213616" y="461720"/>
                    <a:pt x="1214645" y="462340"/>
                    <a:pt x="1216133" y="463034"/>
                  </a:cubicBezTo>
                  <a:cubicBezTo>
                    <a:pt x="1217622" y="463729"/>
                    <a:pt x="1219544" y="464398"/>
                    <a:pt x="1221900" y="465043"/>
                  </a:cubicBezTo>
                  <a:cubicBezTo>
                    <a:pt x="1224257" y="465688"/>
                    <a:pt x="1226998" y="466135"/>
                    <a:pt x="1230123" y="466383"/>
                  </a:cubicBezTo>
                  <a:lnTo>
                    <a:pt x="1232430" y="471517"/>
                  </a:lnTo>
                  <a:cubicBezTo>
                    <a:pt x="1232777" y="472311"/>
                    <a:pt x="1233075" y="473080"/>
                    <a:pt x="1233323" y="473824"/>
                  </a:cubicBezTo>
                  <a:cubicBezTo>
                    <a:pt x="1233571" y="474568"/>
                    <a:pt x="1233695" y="475238"/>
                    <a:pt x="1233695" y="475833"/>
                  </a:cubicBezTo>
                  <a:cubicBezTo>
                    <a:pt x="1233695" y="476925"/>
                    <a:pt x="1233335" y="477781"/>
                    <a:pt x="1232616" y="478401"/>
                  </a:cubicBezTo>
                  <a:cubicBezTo>
                    <a:pt x="1231897" y="479021"/>
                    <a:pt x="1230818" y="479331"/>
                    <a:pt x="1229379" y="479331"/>
                  </a:cubicBezTo>
                  <a:lnTo>
                    <a:pt x="1220747" y="479331"/>
                  </a:lnTo>
                  <a:cubicBezTo>
                    <a:pt x="1219755" y="479331"/>
                    <a:pt x="1219073" y="479715"/>
                    <a:pt x="1218701" y="480484"/>
                  </a:cubicBezTo>
                  <a:cubicBezTo>
                    <a:pt x="1218328" y="481253"/>
                    <a:pt x="1218143" y="482630"/>
                    <a:pt x="1218143" y="484614"/>
                  </a:cubicBezTo>
                  <a:cubicBezTo>
                    <a:pt x="1218143" y="485706"/>
                    <a:pt x="1218192" y="486561"/>
                    <a:pt x="1218291" y="487182"/>
                  </a:cubicBezTo>
                  <a:cubicBezTo>
                    <a:pt x="1218391" y="487802"/>
                    <a:pt x="1218552" y="488310"/>
                    <a:pt x="1218775" y="488707"/>
                  </a:cubicBezTo>
                  <a:cubicBezTo>
                    <a:pt x="1218999" y="489104"/>
                    <a:pt x="1219371" y="489426"/>
                    <a:pt x="1219892" y="489674"/>
                  </a:cubicBezTo>
                  <a:cubicBezTo>
                    <a:pt x="1220413" y="489922"/>
                    <a:pt x="1221280" y="490220"/>
                    <a:pt x="1222496" y="490567"/>
                  </a:cubicBezTo>
                  <a:cubicBezTo>
                    <a:pt x="1223711" y="490915"/>
                    <a:pt x="1225261" y="491237"/>
                    <a:pt x="1227147" y="491535"/>
                  </a:cubicBezTo>
                  <a:cubicBezTo>
                    <a:pt x="1229032" y="491832"/>
                    <a:pt x="1231041" y="491981"/>
                    <a:pt x="1233174" y="491981"/>
                  </a:cubicBezTo>
                  <a:cubicBezTo>
                    <a:pt x="1235407" y="491981"/>
                    <a:pt x="1237490" y="491721"/>
                    <a:pt x="1239425" y="491200"/>
                  </a:cubicBezTo>
                  <a:cubicBezTo>
                    <a:pt x="1241360" y="490679"/>
                    <a:pt x="1243047" y="489898"/>
                    <a:pt x="1244485" y="488856"/>
                  </a:cubicBezTo>
                  <a:cubicBezTo>
                    <a:pt x="1245924" y="487814"/>
                    <a:pt x="1247065" y="486475"/>
                    <a:pt x="1247908" y="484838"/>
                  </a:cubicBezTo>
                  <a:cubicBezTo>
                    <a:pt x="1248751" y="483200"/>
                    <a:pt x="1249173" y="481241"/>
                    <a:pt x="1249173" y="478959"/>
                  </a:cubicBezTo>
                  <a:cubicBezTo>
                    <a:pt x="1249173" y="477619"/>
                    <a:pt x="1248962" y="476230"/>
                    <a:pt x="1248541" y="474792"/>
                  </a:cubicBezTo>
                  <a:cubicBezTo>
                    <a:pt x="1248119" y="473353"/>
                    <a:pt x="1247462" y="471666"/>
                    <a:pt x="1246569" y="469731"/>
                  </a:cubicBezTo>
                  <a:lnTo>
                    <a:pt x="1244485" y="465118"/>
                  </a:lnTo>
                  <a:cubicBezTo>
                    <a:pt x="1247958" y="464225"/>
                    <a:pt x="1251034" y="462786"/>
                    <a:pt x="1253713" y="460802"/>
                  </a:cubicBezTo>
                  <a:cubicBezTo>
                    <a:pt x="1256392" y="458817"/>
                    <a:pt x="1258438" y="456374"/>
                    <a:pt x="1259852" y="453472"/>
                  </a:cubicBezTo>
                  <a:cubicBezTo>
                    <a:pt x="1261266" y="450570"/>
                    <a:pt x="1261972" y="447258"/>
                    <a:pt x="1261972" y="443538"/>
                  </a:cubicBezTo>
                  <a:cubicBezTo>
                    <a:pt x="1261972" y="440512"/>
                    <a:pt x="1261501" y="437895"/>
                    <a:pt x="1260559" y="435687"/>
                  </a:cubicBezTo>
                  <a:cubicBezTo>
                    <a:pt x="1259616" y="433479"/>
                    <a:pt x="1258376" y="431582"/>
                    <a:pt x="1256838" y="429994"/>
                  </a:cubicBezTo>
                  <a:cubicBezTo>
                    <a:pt x="1255300" y="428407"/>
                    <a:pt x="1253551" y="427067"/>
                    <a:pt x="1251592" y="425976"/>
                  </a:cubicBezTo>
                  <a:cubicBezTo>
                    <a:pt x="1249632" y="424885"/>
                    <a:pt x="1247648" y="423930"/>
                    <a:pt x="1245639" y="423111"/>
                  </a:cubicBezTo>
                  <a:cubicBezTo>
                    <a:pt x="1243630" y="422292"/>
                    <a:pt x="1241645" y="421536"/>
                    <a:pt x="1239686" y="420841"/>
                  </a:cubicBezTo>
                  <a:cubicBezTo>
                    <a:pt x="1237726" y="420147"/>
                    <a:pt x="1235977" y="419403"/>
                    <a:pt x="1234439" y="418609"/>
                  </a:cubicBezTo>
                  <a:cubicBezTo>
                    <a:pt x="1232902" y="417815"/>
                    <a:pt x="1231661" y="416897"/>
                    <a:pt x="1230719" y="415856"/>
                  </a:cubicBezTo>
                  <a:cubicBezTo>
                    <a:pt x="1229776" y="414814"/>
                    <a:pt x="1229305" y="413524"/>
                    <a:pt x="1229305" y="411986"/>
                  </a:cubicBezTo>
                  <a:cubicBezTo>
                    <a:pt x="1229305" y="410994"/>
                    <a:pt x="1229503" y="410064"/>
                    <a:pt x="1229900" y="409196"/>
                  </a:cubicBezTo>
                  <a:cubicBezTo>
                    <a:pt x="1230297" y="408327"/>
                    <a:pt x="1230892" y="407571"/>
                    <a:pt x="1231686" y="406926"/>
                  </a:cubicBezTo>
                  <a:cubicBezTo>
                    <a:pt x="1232480" y="406281"/>
                    <a:pt x="1233497" y="405785"/>
                    <a:pt x="1234737" y="405438"/>
                  </a:cubicBezTo>
                  <a:cubicBezTo>
                    <a:pt x="1235977" y="405090"/>
                    <a:pt x="1237441" y="404917"/>
                    <a:pt x="1239127" y="404917"/>
                  </a:cubicBezTo>
                  <a:cubicBezTo>
                    <a:pt x="1241509" y="404917"/>
                    <a:pt x="1243630" y="405177"/>
                    <a:pt x="1245490" y="405698"/>
                  </a:cubicBezTo>
                  <a:cubicBezTo>
                    <a:pt x="1247350" y="406219"/>
                    <a:pt x="1248987" y="406777"/>
                    <a:pt x="1250401" y="407372"/>
                  </a:cubicBezTo>
                  <a:cubicBezTo>
                    <a:pt x="1251815" y="407968"/>
                    <a:pt x="1252993" y="408526"/>
                    <a:pt x="1253936" y="409047"/>
                  </a:cubicBezTo>
                  <a:cubicBezTo>
                    <a:pt x="1254879" y="409568"/>
                    <a:pt x="1255573" y="409828"/>
                    <a:pt x="1256020" y="409828"/>
                  </a:cubicBezTo>
                  <a:cubicBezTo>
                    <a:pt x="1256416" y="409828"/>
                    <a:pt x="1256764" y="409741"/>
                    <a:pt x="1257061" y="409568"/>
                  </a:cubicBezTo>
                  <a:cubicBezTo>
                    <a:pt x="1257359" y="409394"/>
                    <a:pt x="1257594" y="409059"/>
                    <a:pt x="1257768" y="408563"/>
                  </a:cubicBezTo>
                  <a:cubicBezTo>
                    <a:pt x="1257942" y="408067"/>
                    <a:pt x="1258066" y="407397"/>
                    <a:pt x="1258140" y="406554"/>
                  </a:cubicBezTo>
                  <a:cubicBezTo>
                    <a:pt x="1258215" y="405711"/>
                    <a:pt x="1258252" y="404619"/>
                    <a:pt x="1258252" y="403280"/>
                  </a:cubicBezTo>
                  <a:cubicBezTo>
                    <a:pt x="1258252" y="402139"/>
                    <a:pt x="1258215" y="401184"/>
                    <a:pt x="1258140" y="400415"/>
                  </a:cubicBezTo>
                  <a:cubicBezTo>
                    <a:pt x="1258066" y="399646"/>
                    <a:pt x="1257979" y="399001"/>
                    <a:pt x="1257880" y="398480"/>
                  </a:cubicBezTo>
                  <a:cubicBezTo>
                    <a:pt x="1257781" y="397959"/>
                    <a:pt x="1257631" y="397513"/>
                    <a:pt x="1257433" y="397141"/>
                  </a:cubicBezTo>
                  <a:cubicBezTo>
                    <a:pt x="1257235" y="396768"/>
                    <a:pt x="1256900" y="396396"/>
                    <a:pt x="1256429" y="396024"/>
                  </a:cubicBezTo>
                  <a:cubicBezTo>
                    <a:pt x="1255958" y="395652"/>
                    <a:pt x="1255176" y="395206"/>
                    <a:pt x="1254085" y="394685"/>
                  </a:cubicBezTo>
                  <a:cubicBezTo>
                    <a:pt x="1252993" y="394164"/>
                    <a:pt x="1251654" y="393680"/>
                    <a:pt x="1250066" y="393234"/>
                  </a:cubicBezTo>
                  <a:cubicBezTo>
                    <a:pt x="1248479" y="392787"/>
                    <a:pt x="1246705" y="392415"/>
                    <a:pt x="1244746" y="392118"/>
                  </a:cubicBezTo>
                  <a:cubicBezTo>
                    <a:pt x="1242786" y="391820"/>
                    <a:pt x="1240764" y="391671"/>
                    <a:pt x="1238681" y="391671"/>
                  </a:cubicBezTo>
                  <a:close/>
                  <a:moveTo>
                    <a:pt x="1035530" y="383188"/>
                  </a:moveTo>
                  <a:lnTo>
                    <a:pt x="1045427" y="383188"/>
                  </a:lnTo>
                  <a:cubicBezTo>
                    <a:pt x="1048454" y="383188"/>
                    <a:pt x="1050872" y="383461"/>
                    <a:pt x="1052683" y="384006"/>
                  </a:cubicBezTo>
                  <a:cubicBezTo>
                    <a:pt x="1054494" y="384552"/>
                    <a:pt x="1055994" y="385334"/>
                    <a:pt x="1057185" y="386351"/>
                  </a:cubicBezTo>
                  <a:cubicBezTo>
                    <a:pt x="1058376" y="387367"/>
                    <a:pt x="1059269" y="388645"/>
                    <a:pt x="1059864" y="390183"/>
                  </a:cubicBezTo>
                  <a:cubicBezTo>
                    <a:pt x="1060459" y="391721"/>
                    <a:pt x="1060757" y="393457"/>
                    <a:pt x="1060757" y="395392"/>
                  </a:cubicBezTo>
                  <a:cubicBezTo>
                    <a:pt x="1060757" y="397128"/>
                    <a:pt x="1060484" y="398778"/>
                    <a:pt x="1059938" y="400340"/>
                  </a:cubicBezTo>
                  <a:cubicBezTo>
                    <a:pt x="1059393" y="401903"/>
                    <a:pt x="1058562" y="403267"/>
                    <a:pt x="1057445" y="404433"/>
                  </a:cubicBezTo>
                  <a:cubicBezTo>
                    <a:pt x="1056329" y="405599"/>
                    <a:pt x="1054928" y="406517"/>
                    <a:pt x="1053241" y="407186"/>
                  </a:cubicBezTo>
                  <a:cubicBezTo>
                    <a:pt x="1051554" y="407856"/>
                    <a:pt x="1049297" y="408191"/>
                    <a:pt x="1046469" y="408191"/>
                  </a:cubicBezTo>
                  <a:lnTo>
                    <a:pt x="1035530" y="408191"/>
                  </a:lnTo>
                  <a:close/>
                  <a:moveTo>
                    <a:pt x="1466834" y="368528"/>
                  </a:moveTo>
                  <a:cubicBezTo>
                    <a:pt x="1466338" y="368528"/>
                    <a:pt x="1465917" y="368665"/>
                    <a:pt x="1465569" y="368938"/>
                  </a:cubicBezTo>
                  <a:cubicBezTo>
                    <a:pt x="1465222" y="369210"/>
                    <a:pt x="1464924" y="369657"/>
                    <a:pt x="1464676" y="370277"/>
                  </a:cubicBezTo>
                  <a:cubicBezTo>
                    <a:pt x="1464428" y="370897"/>
                    <a:pt x="1464242" y="371728"/>
                    <a:pt x="1464118" y="372770"/>
                  </a:cubicBezTo>
                  <a:cubicBezTo>
                    <a:pt x="1463994" y="373812"/>
                    <a:pt x="1463932" y="375077"/>
                    <a:pt x="1463932" y="376565"/>
                  </a:cubicBezTo>
                  <a:cubicBezTo>
                    <a:pt x="1463932" y="378004"/>
                    <a:pt x="1463994" y="379232"/>
                    <a:pt x="1464118" y="380249"/>
                  </a:cubicBezTo>
                  <a:cubicBezTo>
                    <a:pt x="1464242" y="381266"/>
                    <a:pt x="1464428" y="382084"/>
                    <a:pt x="1464676" y="382704"/>
                  </a:cubicBezTo>
                  <a:cubicBezTo>
                    <a:pt x="1464924" y="383324"/>
                    <a:pt x="1465222" y="383783"/>
                    <a:pt x="1465569" y="384081"/>
                  </a:cubicBezTo>
                  <a:cubicBezTo>
                    <a:pt x="1465917" y="384379"/>
                    <a:pt x="1466338" y="384527"/>
                    <a:pt x="1466834" y="384527"/>
                  </a:cubicBezTo>
                  <a:lnTo>
                    <a:pt x="1490945" y="384527"/>
                  </a:lnTo>
                  <a:lnTo>
                    <a:pt x="1490945" y="462141"/>
                  </a:lnTo>
                  <a:cubicBezTo>
                    <a:pt x="1490945" y="462637"/>
                    <a:pt x="1491106" y="463084"/>
                    <a:pt x="1491428" y="463481"/>
                  </a:cubicBezTo>
                  <a:cubicBezTo>
                    <a:pt x="1491751" y="463878"/>
                    <a:pt x="1492284" y="464200"/>
                    <a:pt x="1493028" y="464448"/>
                  </a:cubicBezTo>
                  <a:cubicBezTo>
                    <a:pt x="1493772" y="464696"/>
                    <a:pt x="1494777" y="464895"/>
                    <a:pt x="1496042" y="465043"/>
                  </a:cubicBezTo>
                  <a:cubicBezTo>
                    <a:pt x="1497307" y="465192"/>
                    <a:pt x="1498882" y="465267"/>
                    <a:pt x="1500767" y="465267"/>
                  </a:cubicBezTo>
                  <a:cubicBezTo>
                    <a:pt x="1502653" y="465267"/>
                    <a:pt x="1504227" y="465192"/>
                    <a:pt x="1505492" y="465043"/>
                  </a:cubicBezTo>
                  <a:cubicBezTo>
                    <a:pt x="1506758" y="464895"/>
                    <a:pt x="1507762" y="464696"/>
                    <a:pt x="1508506" y="464448"/>
                  </a:cubicBezTo>
                  <a:cubicBezTo>
                    <a:pt x="1509250" y="464200"/>
                    <a:pt x="1509784" y="463878"/>
                    <a:pt x="1510106" y="463481"/>
                  </a:cubicBezTo>
                  <a:cubicBezTo>
                    <a:pt x="1510429" y="463084"/>
                    <a:pt x="1510590" y="462637"/>
                    <a:pt x="1510590" y="462141"/>
                  </a:cubicBezTo>
                  <a:lnTo>
                    <a:pt x="1510590" y="384527"/>
                  </a:lnTo>
                  <a:lnTo>
                    <a:pt x="1534700" y="384527"/>
                  </a:lnTo>
                  <a:cubicBezTo>
                    <a:pt x="1535146" y="384527"/>
                    <a:pt x="1535556" y="384379"/>
                    <a:pt x="1535928" y="384081"/>
                  </a:cubicBezTo>
                  <a:cubicBezTo>
                    <a:pt x="1536300" y="383783"/>
                    <a:pt x="1536610" y="383324"/>
                    <a:pt x="1536858" y="382704"/>
                  </a:cubicBezTo>
                  <a:cubicBezTo>
                    <a:pt x="1537106" y="382084"/>
                    <a:pt x="1537292" y="381266"/>
                    <a:pt x="1537416" y="380249"/>
                  </a:cubicBezTo>
                  <a:cubicBezTo>
                    <a:pt x="1537540" y="379232"/>
                    <a:pt x="1537602" y="378004"/>
                    <a:pt x="1537602" y="376565"/>
                  </a:cubicBezTo>
                  <a:cubicBezTo>
                    <a:pt x="1537602" y="375077"/>
                    <a:pt x="1537540" y="373812"/>
                    <a:pt x="1537416" y="372770"/>
                  </a:cubicBezTo>
                  <a:cubicBezTo>
                    <a:pt x="1537292" y="371728"/>
                    <a:pt x="1537106" y="370897"/>
                    <a:pt x="1536858" y="370277"/>
                  </a:cubicBezTo>
                  <a:cubicBezTo>
                    <a:pt x="1536610" y="369657"/>
                    <a:pt x="1536300" y="369210"/>
                    <a:pt x="1535928" y="368938"/>
                  </a:cubicBezTo>
                  <a:cubicBezTo>
                    <a:pt x="1535556" y="368665"/>
                    <a:pt x="1535146" y="368528"/>
                    <a:pt x="1534700" y="368528"/>
                  </a:cubicBezTo>
                  <a:close/>
                  <a:moveTo>
                    <a:pt x="1022136" y="368528"/>
                  </a:moveTo>
                  <a:cubicBezTo>
                    <a:pt x="1020499" y="368528"/>
                    <a:pt x="1019122" y="369012"/>
                    <a:pt x="1018006" y="369979"/>
                  </a:cubicBezTo>
                  <a:cubicBezTo>
                    <a:pt x="1016890" y="370947"/>
                    <a:pt x="1016332" y="372522"/>
                    <a:pt x="1016332" y="374705"/>
                  </a:cubicBezTo>
                  <a:lnTo>
                    <a:pt x="1016332" y="458644"/>
                  </a:lnTo>
                  <a:cubicBezTo>
                    <a:pt x="1016332" y="460827"/>
                    <a:pt x="1016890" y="462402"/>
                    <a:pt x="1018006" y="463369"/>
                  </a:cubicBezTo>
                  <a:cubicBezTo>
                    <a:pt x="1019122" y="464336"/>
                    <a:pt x="1020499" y="464820"/>
                    <a:pt x="1022136" y="464820"/>
                  </a:cubicBezTo>
                  <a:lnTo>
                    <a:pt x="1047734" y="464820"/>
                  </a:lnTo>
                  <a:cubicBezTo>
                    <a:pt x="1051604" y="464820"/>
                    <a:pt x="1055114" y="464585"/>
                    <a:pt x="1058264" y="464113"/>
                  </a:cubicBezTo>
                  <a:cubicBezTo>
                    <a:pt x="1061414" y="463642"/>
                    <a:pt x="1064378" y="462910"/>
                    <a:pt x="1067156" y="461918"/>
                  </a:cubicBezTo>
                  <a:cubicBezTo>
                    <a:pt x="1069935" y="460926"/>
                    <a:pt x="1072477" y="459661"/>
                    <a:pt x="1074784" y="458123"/>
                  </a:cubicBezTo>
                  <a:cubicBezTo>
                    <a:pt x="1077091" y="456585"/>
                    <a:pt x="1079075" y="454749"/>
                    <a:pt x="1080737" y="452616"/>
                  </a:cubicBezTo>
                  <a:cubicBezTo>
                    <a:pt x="1082399" y="450483"/>
                    <a:pt x="1083701" y="448027"/>
                    <a:pt x="1084644" y="445249"/>
                  </a:cubicBezTo>
                  <a:cubicBezTo>
                    <a:pt x="1085587" y="442471"/>
                    <a:pt x="1086057" y="439371"/>
                    <a:pt x="1086057" y="435947"/>
                  </a:cubicBezTo>
                  <a:cubicBezTo>
                    <a:pt x="1086057" y="432673"/>
                    <a:pt x="1085562" y="429722"/>
                    <a:pt x="1084569" y="427092"/>
                  </a:cubicBezTo>
                  <a:cubicBezTo>
                    <a:pt x="1083577" y="424463"/>
                    <a:pt x="1082226" y="422168"/>
                    <a:pt x="1080514" y="420209"/>
                  </a:cubicBezTo>
                  <a:cubicBezTo>
                    <a:pt x="1078802" y="418249"/>
                    <a:pt x="1076793" y="416649"/>
                    <a:pt x="1074486" y="415409"/>
                  </a:cubicBezTo>
                  <a:cubicBezTo>
                    <a:pt x="1072180" y="414169"/>
                    <a:pt x="1069662" y="413301"/>
                    <a:pt x="1066933" y="412805"/>
                  </a:cubicBezTo>
                  <a:cubicBezTo>
                    <a:pt x="1069066" y="412011"/>
                    <a:pt x="1070964" y="410969"/>
                    <a:pt x="1072626" y="409679"/>
                  </a:cubicBezTo>
                  <a:cubicBezTo>
                    <a:pt x="1074288" y="408389"/>
                    <a:pt x="1075689" y="406901"/>
                    <a:pt x="1076831" y="405214"/>
                  </a:cubicBezTo>
                  <a:cubicBezTo>
                    <a:pt x="1077972" y="403528"/>
                    <a:pt x="1078839" y="401655"/>
                    <a:pt x="1079435" y="399596"/>
                  </a:cubicBezTo>
                  <a:cubicBezTo>
                    <a:pt x="1080030" y="397537"/>
                    <a:pt x="1080328" y="395342"/>
                    <a:pt x="1080328" y="393011"/>
                  </a:cubicBezTo>
                  <a:cubicBezTo>
                    <a:pt x="1080328" y="388843"/>
                    <a:pt x="1079584" y="385222"/>
                    <a:pt x="1078095" y="382146"/>
                  </a:cubicBezTo>
                  <a:cubicBezTo>
                    <a:pt x="1076607" y="379070"/>
                    <a:pt x="1074461" y="376528"/>
                    <a:pt x="1071659" y="374519"/>
                  </a:cubicBezTo>
                  <a:cubicBezTo>
                    <a:pt x="1068856" y="372509"/>
                    <a:pt x="1065408" y="371009"/>
                    <a:pt x="1061315" y="370017"/>
                  </a:cubicBezTo>
                  <a:cubicBezTo>
                    <a:pt x="1057222" y="369024"/>
                    <a:pt x="1052224" y="368528"/>
                    <a:pt x="1046320" y="368528"/>
                  </a:cubicBezTo>
                  <a:close/>
                  <a:moveTo>
                    <a:pt x="2347301" y="366891"/>
                  </a:moveTo>
                  <a:cubicBezTo>
                    <a:pt x="2339711" y="366891"/>
                    <a:pt x="2332828" y="368057"/>
                    <a:pt x="2326652" y="370389"/>
                  </a:cubicBezTo>
                  <a:cubicBezTo>
                    <a:pt x="2320475" y="372720"/>
                    <a:pt x="2315204" y="376081"/>
                    <a:pt x="2310839" y="380472"/>
                  </a:cubicBezTo>
                  <a:cubicBezTo>
                    <a:pt x="2306473" y="384862"/>
                    <a:pt x="2303100" y="390195"/>
                    <a:pt x="2300718" y="396471"/>
                  </a:cubicBezTo>
                  <a:cubicBezTo>
                    <a:pt x="2298337" y="402746"/>
                    <a:pt x="2297146" y="409828"/>
                    <a:pt x="2297146" y="417716"/>
                  </a:cubicBezTo>
                  <a:cubicBezTo>
                    <a:pt x="2297146" y="425356"/>
                    <a:pt x="2298263" y="432190"/>
                    <a:pt x="2300495" y="438217"/>
                  </a:cubicBezTo>
                  <a:cubicBezTo>
                    <a:pt x="2302727" y="444245"/>
                    <a:pt x="2305952" y="449354"/>
                    <a:pt x="2310169" y="453546"/>
                  </a:cubicBezTo>
                  <a:cubicBezTo>
                    <a:pt x="2314386" y="457738"/>
                    <a:pt x="2319533" y="460938"/>
                    <a:pt x="2325610" y="463146"/>
                  </a:cubicBezTo>
                  <a:cubicBezTo>
                    <a:pt x="2331687" y="465353"/>
                    <a:pt x="2338570" y="466457"/>
                    <a:pt x="2346260" y="466457"/>
                  </a:cubicBezTo>
                  <a:cubicBezTo>
                    <a:pt x="2348889" y="466457"/>
                    <a:pt x="2351506" y="466333"/>
                    <a:pt x="2354110" y="466085"/>
                  </a:cubicBezTo>
                  <a:cubicBezTo>
                    <a:pt x="2356715" y="465837"/>
                    <a:pt x="2359295" y="465465"/>
                    <a:pt x="2361849" y="464969"/>
                  </a:cubicBezTo>
                  <a:cubicBezTo>
                    <a:pt x="2364404" y="464473"/>
                    <a:pt x="2366872" y="463878"/>
                    <a:pt x="2369254" y="463183"/>
                  </a:cubicBezTo>
                  <a:cubicBezTo>
                    <a:pt x="2371635" y="462489"/>
                    <a:pt x="2373632" y="461819"/>
                    <a:pt x="2375244" y="461174"/>
                  </a:cubicBezTo>
                  <a:cubicBezTo>
                    <a:pt x="2376856" y="460529"/>
                    <a:pt x="2377923" y="459648"/>
                    <a:pt x="2378444" y="458532"/>
                  </a:cubicBezTo>
                  <a:cubicBezTo>
                    <a:pt x="2378965" y="457416"/>
                    <a:pt x="2379225" y="456114"/>
                    <a:pt x="2379225" y="454625"/>
                  </a:cubicBezTo>
                  <a:lnTo>
                    <a:pt x="2379225" y="416302"/>
                  </a:lnTo>
                  <a:cubicBezTo>
                    <a:pt x="2379225" y="415310"/>
                    <a:pt x="2379101" y="414429"/>
                    <a:pt x="2378853" y="413660"/>
                  </a:cubicBezTo>
                  <a:cubicBezTo>
                    <a:pt x="2378605" y="412892"/>
                    <a:pt x="2378245" y="412234"/>
                    <a:pt x="2377774" y="411688"/>
                  </a:cubicBezTo>
                  <a:cubicBezTo>
                    <a:pt x="2377303" y="411143"/>
                    <a:pt x="2376757" y="410734"/>
                    <a:pt x="2376137" y="410461"/>
                  </a:cubicBezTo>
                  <a:cubicBezTo>
                    <a:pt x="2375517" y="410188"/>
                    <a:pt x="2374810" y="410051"/>
                    <a:pt x="2374016" y="410051"/>
                  </a:cubicBezTo>
                  <a:lnTo>
                    <a:pt x="2341497" y="410051"/>
                  </a:lnTo>
                  <a:cubicBezTo>
                    <a:pt x="2341051" y="410051"/>
                    <a:pt x="2340654" y="410188"/>
                    <a:pt x="2340307" y="410461"/>
                  </a:cubicBezTo>
                  <a:cubicBezTo>
                    <a:pt x="2339959" y="410734"/>
                    <a:pt x="2339662" y="411155"/>
                    <a:pt x="2339414" y="411726"/>
                  </a:cubicBezTo>
                  <a:cubicBezTo>
                    <a:pt x="2339166" y="412296"/>
                    <a:pt x="2338979" y="413053"/>
                    <a:pt x="2338855" y="413995"/>
                  </a:cubicBezTo>
                  <a:cubicBezTo>
                    <a:pt x="2338732" y="414938"/>
                    <a:pt x="2338669" y="416104"/>
                    <a:pt x="2338669" y="417493"/>
                  </a:cubicBezTo>
                  <a:cubicBezTo>
                    <a:pt x="2338669" y="420172"/>
                    <a:pt x="2338918" y="422069"/>
                    <a:pt x="2339414" y="423185"/>
                  </a:cubicBezTo>
                  <a:cubicBezTo>
                    <a:pt x="2339910" y="424302"/>
                    <a:pt x="2340604" y="424860"/>
                    <a:pt x="2341497" y="424860"/>
                  </a:cubicBezTo>
                  <a:lnTo>
                    <a:pt x="2359729" y="424860"/>
                  </a:lnTo>
                  <a:lnTo>
                    <a:pt x="2359729" y="447184"/>
                  </a:lnTo>
                  <a:cubicBezTo>
                    <a:pt x="2357893" y="448176"/>
                    <a:pt x="2355909" y="448920"/>
                    <a:pt x="2353776" y="449416"/>
                  </a:cubicBezTo>
                  <a:cubicBezTo>
                    <a:pt x="2351642" y="449913"/>
                    <a:pt x="2349484" y="450161"/>
                    <a:pt x="2347301" y="450161"/>
                  </a:cubicBezTo>
                  <a:cubicBezTo>
                    <a:pt x="2342837" y="450161"/>
                    <a:pt x="2338756" y="449441"/>
                    <a:pt x="2335060" y="448003"/>
                  </a:cubicBezTo>
                  <a:cubicBezTo>
                    <a:pt x="2331365" y="446564"/>
                    <a:pt x="2328202" y="444431"/>
                    <a:pt x="2325573" y="441603"/>
                  </a:cubicBezTo>
                  <a:cubicBezTo>
                    <a:pt x="2322943" y="438775"/>
                    <a:pt x="2320897" y="435265"/>
                    <a:pt x="2319433" y="431073"/>
                  </a:cubicBezTo>
                  <a:cubicBezTo>
                    <a:pt x="2317970" y="426881"/>
                    <a:pt x="2317238" y="422032"/>
                    <a:pt x="2317238" y="416525"/>
                  </a:cubicBezTo>
                  <a:cubicBezTo>
                    <a:pt x="2317238" y="411515"/>
                    <a:pt x="2317957" y="406938"/>
                    <a:pt x="2319396" y="402796"/>
                  </a:cubicBezTo>
                  <a:cubicBezTo>
                    <a:pt x="2320835" y="398654"/>
                    <a:pt x="2322894" y="395107"/>
                    <a:pt x="2325573" y="392155"/>
                  </a:cubicBezTo>
                  <a:cubicBezTo>
                    <a:pt x="2328251" y="389203"/>
                    <a:pt x="2331476" y="386921"/>
                    <a:pt x="2335246" y="385309"/>
                  </a:cubicBezTo>
                  <a:cubicBezTo>
                    <a:pt x="2339017" y="383696"/>
                    <a:pt x="2343234" y="382890"/>
                    <a:pt x="2347897" y="382890"/>
                  </a:cubicBezTo>
                  <a:cubicBezTo>
                    <a:pt x="2352262" y="382890"/>
                    <a:pt x="2356095" y="383337"/>
                    <a:pt x="2359394" y="384230"/>
                  </a:cubicBezTo>
                  <a:cubicBezTo>
                    <a:pt x="2362693" y="385123"/>
                    <a:pt x="2365533" y="386090"/>
                    <a:pt x="2367914" y="387132"/>
                  </a:cubicBezTo>
                  <a:cubicBezTo>
                    <a:pt x="2370295" y="388174"/>
                    <a:pt x="2372205" y="389141"/>
                    <a:pt x="2373644" y="390034"/>
                  </a:cubicBezTo>
                  <a:cubicBezTo>
                    <a:pt x="2375083" y="390927"/>
                    <a:pt x="2376125" y="391373"/>
                    <a:pt x="2376769" y="391373"/>
                  </a:cubicBezTo>
                  <a:cubicBezTo>
                    <a:pt x="2377216" y="391373"/>
                    <a:pt x="2377600" y="391249"/>
                    <a:pt x="2377923" y="391001"/>
                  </a:cubicBezTo>
                  <a:cubicBezTo>
                    <a:pt x="2378245" y="390753"/>
                    <a:pt x="2378518" y="390319"/>
                    <a:pt x="2378741" y="389699"/>
                  </a:cubicBezTo>
                  <a:cubicBezTo>
                    <a:pt x="2378965" y="389079"/>
                    <a:pt x="2379138" y="388248"/>
                    <a:pt x="2379262" y="387206"/>
                  </a:cubicBezTo>
                  <a:cubicBezTo>
                    <a:pt x="2379386" y="386164"/>
                    <a:pt x="2379448" y="384924"/>
                    <a:pt x="2379448" y="383486"/>
                  </a:cubicBezTo>
                  <a:cubicBezTo>
                    <a:pt x="2379448" y="381005"/>
                    <a:pt x="2379300" y="379132"/>
                    <a:pt x="2379002" y="377867"/>
                  </a:cubicBezTo>
                  <a:cubicBezTo>
                    <a:pt x="2378704" y="376602"/>
                    <a:pt x="2378221" y="375622"/>
                    <a:pt x="2377551" y="374928"/>
                  </a:cubicBezTo>
                  <a:cubicBezTo>
                    <a:pt x="2376881" y="374233"/>
                    <a:pt x="2375703" y="373415"/>
                    <a:pt x="2374016" y="372472"/>
                  </a:cubicBezTo>
                  <a:cubicBezTo>
                    <a:pt x="2372329" y="371530"/>
                    <a:pt x="2370209" y="370649"/>
                    <a:pt x="2367654" y="369831"/>
                  </a:cubicBezTo>
                  <a:cubicBezTo>
                    <a:pt x="2365099" y="369012"/>
                    <a:pt x="2362110" y="368317"/>
                    <a:pt x="2358687" y="367747"/>
                  </a:cubicBezTo>
                  <a:cubicBezTo>
                    <a:pt x="2355264" y="367176"/>
                    <a:pt x="2351469" y="366891"/>
                    <a:pt x="2347301" y="366891"/>
                  </a:cubicBezTo>
                  <a:close/>
                  <a:moveTo>
                    <a:pt x="2243866" y="363766"/>
                  </a:moveTo>
                  <a:cubicBezTo>
                    <a:pt x="2239649" y="363766"/>
                    <a:pt x="2236784" y="364498"/>
                    <a:pt x="2235271" y="365961"/>
                  </a:cubicBezTo>
                  <a:cubicBezTo>
                    <a:pt x="2233758" y="367425"/>
                    <a:pt x="2233001" y="370041"/>
                    <a:pt x="2233001" y="373812"/>
                  </a:cubicBezTo>
                  <a:cubicBezTo>
                    <a:pt x="2233001" y="377433"/>
                    <a:pt x="2233733" y="379939"/>
                    <a:pt x="2235197" y="381328"/>
                  </a:cubicBezTo>
                  <a:cubicBezTo>
                    <a:pt x="2236660" y="382717"/>
                    <a:pt x="2239500" y="383411"/>
                    <a:pt x="2243717" y="383411"/>
                  </a:cubicBezTo>
                  <a:cubicBezTo>
                    <a:pt x="2247884" y="383411"/>
                    <a:pt x="2250737" y="382692"/>
                    <a:pt x="2252275" y="381253"/>
                  </a:cubicBezTo>
                  <a:cubicBezTo>
                    <a:pt x="2253813" y="379814"/>
                    <a:pt x="2254582" y="377210"/>
                    <a:pt x="2254582" y="373440"/>
                  </a:cubicBezTo>
                  <a:cubicBezTo>
                    <a:pt x="2254582" y="369818"/>
                    <a:pt x="2253837" y="367301"/>
                    <a:pt x="2252349" y="365887"/>
                  </a:cubicBezTo>
                  <a:cubicBezTo>
                    <a:pt x="2250861" y="364473"/>
                    <a:pt x="2248033" y="363766"/>
                    <a:pt x="2243866" y="363766"/>
                  </a:cubicBezTo>
                  <a:close/>
                  <a:moveTo>
                    <a:pt x="2034316" y="363766"/>
                  </a:moveTo>
                  <a:cubicBezTo>
                    <a:pt x="2030099" y="363766"/>
                    <a:pt x="2027234" y="364498"/>
                    <a:pt x="2025721" y="365961"/>
                  </a:cubicBezTo>
                  <a:cubicBezTo>
                    <a:pt x="2024208" y="367425"/>
                    <a:pt x="2023452" y="370041"/>
                    <a:pt x="2023452" y="373812"/>
                  </a:cubicBezTo>
                  <a:cubicBezTo>
                    <a:pt x="2023452" y="377433"/>
                    <a:pt x="2024183" y="379939"/>
                    <a:pt x="2025647" y="381328"/>
                  </a:cubicBezTo>
                  <a:cubicBezTo>
                    <a:pt x="2027110" y="382717"/>
                    <a:pt x="2029950" y="383411"/>
                    <a:pt x="2034167" y="383411"/>
                  </a:cubicBezTo>
                  <a:cubicBezTo>
                    <a:pt x="2038334" y="383411"/>
                    <a:pt x="2041187" y="382692"/>
                    <a:pt x="2042725" y="381253"/>
                  </a:cubicBezTo>
                  <a:cubicBezTo>
                    <a:pt x="2044263" y="379814"/>
                    <a:pt x="2045032" y="377210"/>
                    <a:pt x="2045032" y="373440"/>
                  </a:cubicBezTo>
                  <a:cubicBezTo>
                    <a:pt x="2045032" y="369818"/>
                    <a:pt x="2044287" y="367301"/>
                    <a:pt x="2042799" y="365887"/>
                  </a:cubicBezTo>
                  <a:cubicBezTo>
                    <a:pt x="2041311" y="364473"/>
                    <a:pt x="2038483" y="363766"/>
                    <a:pt x="2034316" y="363766"/>
                  </a:cubicBezTo>
                  <a:close/>
                  <a:moveTo>
                    <a:pt x="1997630" y="363766"/>
                  </a:moveTo>
                  <a:cubicBezTo>
                    <a:pt x="1993463" y="363766"/>
                    <a:pt x="1990610" y="364498"/>
                    <a:pt x="1989072" y="365961"/>
                  </a:cubicBezTo>
                  <a:cubicBezTo>
                    <a:pt x="1987534" y="367425"/>
                    <a:pt x="1986765" y="370041"/>
                    <a:pt x="1986765" y="373812"/>
                  </a:cubicBezTo>
                  <a:cubicBezTo>
                    <a:pt x="1986765" y="377433"/>
                    <a:pt x="1987510" y="379939"/>
                    <a:pt x="1988998" y="381328"/>
                  </a:cubicBezTo>
                  <a:cubicBezTo>
                    <a:pt x="1990486" y="382717"/>
                    <a:pt x="1993314" y="383411"/>
                    <a:pt x="1997481" y="383411"/>
                  </a:cubicBezTo>
                  <a:cubicBezTo>
                    <a:pt x="2001698" y="383411"/>
                    <a:pt x="2004563" y="382692"/>
                    <a:pt x="2006076" y="381253"/>
                  </a:cubicBezTo>
                  <a:cubicBezTo>
                    <a:pt x="2007589" y="379814"/>
                    <a:pt x="2008345" y="377210"/>
                    <a:pt x="2008345" y="373440"/>
                  </a:cubicBezTo>
                  <a:cubicBezTo>
                    <a:pt x="2008345" y="369818"/>
                    <a:pt x="2007614" y="367301"/>
                    <a:pt x="2006150" y="365887"/>
                  </a:cubicBezTo>
                  <a:cubicBezTo>
                    <a:pt x="2004687" y="364473"/>
                    <a:pt x="2001847" y="363766"/>
                    <a:pt x="1997630" y="363766"/>
                  </a:cubicBezTo>
                  <a:close/>
                  <a:moveTo>
                    <a:pt x="1281841" y="363766"/>
                  </a:moveTo>
                  <a:cubicBezTo>
                    <a:pt x="1277624" y="363766"/>
                    <a:pt x="1274760" y="364498"/>
                    <a:pt x="1273246" y="365961"/>
                  </a:cubicBezTo>
                  <a:cubicBezTo>
                    <a:pt x="1271733" y="367425"/>
                    <a:pt x="1270976" y="370041"/>
                    <a:pt x="1270976" y="373812"/>
                  </a:cubicBezTo>
                  <a:cubicBezTo>
                    <a:pt x="1270976" y="377433"/>
                    <a:pt x="1271708" y="379939"/>
                    <a:pt x="1273172" y="381328"/>
                  </a:cubicBezTo>
                  <a:cubicBezTo>
                    <a:pt x="1274635" y="382717"/>
                    <a:pt x="1277475" y="383411"/>
                    <a:pt x="1281693" y="383411"/>
                  </a:cubicBezTo>
                  <a:cubicBezTo>
                    <a:pt x="1285859" y="383411"/>
                    <a:pt x="1288712" y="382692"/>
                    <a:pt x="1290250" y="381253"/>
                  </a:cubicBezTo>
                  <a:cubicBezTo>
                    <a:pt x="1291788" y="379814"/>
                    <a:pt x="1292557" y="377210"/>
                    <a:pt x="1292557" y="373440"/>
                  </a:cubicBezTo>
                  <a:cubicBezTo>
                    <a:pt x="1292557" y="369818"/>
                    <a:pt x="1291813" y="367301"/>
                    <a:pt x="1290324" y="365887"/>
                  </a:cubicBezTo>
                  <a:cubicBezTo>
                    <a:pt x="1288836" y="364473"/>
                    <a:pt x="1286008" y="363766"/>
                    <a:pt x="1281841" y="363766"/>
                  </a:cubicBezTo>
                  <a:close/>
                  <a:moveTo>
                    <a:pt x="1186591" y="363766"/>
                  </a:moveTo>
                  <a:cubicBezTo>
                    <a:pt x="1182374" y="363766"/>
                    <a:pt x="1179509" y="364498"/>
                    <a:pt x="1177996" y="365961"/>
                  </a:cubicBezTo>
                  <a:cubicBezTo>
                    <a:pt x="1176483" y="367425"/>
                    <a:pt x="1175727" y="370041"/>
                    <a:pt x="1175727" y="373812"/>
                  </a:cubicBezTo>
                  <a:cubicBezTo>
                    <a:pt x="1175727" y="377433"/>
                    <a:pt x="1176458" y="379939"/>
                    <a:pt x="1177922" y="381328"/>
                  </a:cubicBezTo>
                  <a:cubicBezTo>
                    <a:pt x="1179385" y="382717"/>
                    <a:pt x="1182225" y="383411"/>
                    <a:pt x="1186442" y="383411"/>
                  </a:cubicBezTo>
                  <a:cubicBezTo>
                    <a:pt x="1190610" y="383411"/>
                    <a:pt x="1193462" y="382692"/>
                    <a:pt x="1195000" y="381253"/>
                  </a:cubicBezTo>
                  <a:cubicBezTo>
                    <a:pt x="1196538" y="379814"/>
                    <a:pt x="1197307" y="377210"/>
                    <a:pt x="1197307" y="373440"/>
                  </a:cubicBezTo>
                  <a:cubicBezTo>
                    <a:pt x="1197307" y="369818"/>
                    <a:pt x="1196563" y="367301"/>
                    <a:pt x="1195074" y="365887"/>
                  </a:cubicBezTo>
                  <a:cubicBezTo>
                    <a:pt x="1193586" y="364473"/>
                    <a:pt x="1190758" y="363766"/>
                    <a:pt x="1186591" y="363766"/>
                  </a:cubicBezTo>
                  <a:close/>
                  <a:moveTo>
                    <a:pt x="1110391" y="363766"/>
                  </a:moveTo>
                  <a:cubicBezTo>
                    <a:pt x="1106174" y="363766"/>
                    <a:pt x="1103309" y="364498"/>
                    <a:pt x="1101796" y="365961"/>
                  </a:cubicBezTo>
                  <a:cubicBezTo>
                    <a:pt x="1100283" y="367425"/>
                    <a:pt x="1099526" y="370041"/>
                    <a:pt x="1099526" y="373812"/>
                  </a:cubicBezTo>
                  <a:cubicBezTo>
                    <a:pt x="1099526" y="377433"/>
                    <a:pt x="1100258" y="379939"/>
                    <a:pt x="1101722" y="381328"/>
                  </a:cubicBezTo>
                  <a:cubicBezTo>
                    <a:pt x="1103185" y="382717"/>
                    <a:pt x="1106025" y="383411"/>
                    <a:pt x="1110242" y="383411"/>
                  </a:cubicBezTo>
                  <a:cubicBezTo>
                    <a:pt x="1114409" y="383411"/>
                    <a:pt x="1117262" y="382692"/>
                    <a:pt x="1118800" y="381253"/>
                  </a:cubicBezTo>
                  <a:cubicBezTo>
                    <a:pt x="1120338" y="379814"/>
                    <a:pt x="1121107" y="377210"/>
                    <a:pt x="1121107" y="373440"/>
                  </a:cubicBezTo>
                  <a:cubicBezTo>
                    <a:pt x="1121107" y="369818"/>
                    <a:pt x="1120363" y="367301"/>
                    <a:pt x="1118874" y="365887"/>
                  </a:cubicBezTo>
                  <a:cubicBezTo>
                    <a:pt x="1117386" y="364473"/>
                    <a:pt x="1114558" y="363766"/>
                    <a:pt x="1110391" y="363766"/>
                  </a:cubicBezTo>
                  <a:close/>
                  <a:moveTo>
                    <a:pt x="2548592" y="361236"/>
                  </a:moveTo>
                  <a:cubicBezTo>
                    <a:pt x="2546756" y="361236"/>
                    <a:pt x="2545243" y="361310"/>
                    <a:pt x="2544052" y="361459"/>
                  </a:cubicBezTo>
                  <a:cubicBezTo>
                    <a:pt x="2542862" y="361608"/>
                    <a:pt x="2541906" y="361819"/>
                    <a:pt x="2541187" y="362092"/>
                  </a:cubicBezTo>
                  <a:cubicBezTo>
                    <a:pt x="2540468" y="362364"/>
                    <a:pt x="2539959" y="362699"/>
                    <a:pt x="2539662" y="363096"/>
                  </a:cubicBezTo>
                  <a:cubicBezTo>
                    <a:pt x="2539364" y="363493"/>
                    <a:pt x="2539215" y="363939"/>
                    <a:pt x="2539215" y="364436"/>
                  </a:cubicBezTo>
                  <a:lnTo>
                    <a:pt x="2539215" y="462290"/>
                  </a:lnTo>
                  <a:cubicBezTo>
                    <a:pt x="2539215" y="462836"/>
                    <a:pt x="2539339" y="463295"/>
                    <a:pt x="2539587" y="463667"/>
                  </a:cubicBezTo>
                  <a:cubicBezTo>
                    <a:pt x="2539835" y="464039"/>
                    <a:pt x="2540269" y="464349"/>
                    <a:pt x="2540890" y="464597"/>
                  </a:cubicBezTo>
                  <a:cubicBezTo>
                    <a:pt x="2541510" y="464845"/>
                    <a:pt x="2542328" y="465019"/>
                    <a:pt x="2543345" y="465118"/>
                  </a:cubicBezTo>
                  <a:cubicBezTo>
                    <a:pt x="2544362" y="465217"/>
                    <a:pt x="2545640" y="465267"/>
                    <a:pt x="2547178" y="465267"/>
                  </a:cubicBezTo>
                  <a:cubicBezTo>
                    <a:pt x="2548666" y="465267"/>
                    <a:pt x="2549931" y="465217"/>
                    <a:pt x="2550973" y="465118"/>
                  </a:cubicBezTo>
                  <a:cubicBezTo>
                    <a:pt x="2552015" y="465019"/>
                    <a:pt x="2552845" y="464845"/>
                    <a:pt x="2553466" y="464597"/>
                  </a:cubicBezTo>
                  <a:cubicBezTo>
                    <a:pt x="2554086" y="464349"/>
                    <a:pt x="2554532" y="464039"/>
                    <a:pt x="2554805" y="463667"/>
                  </a:cubicBezTo>
                  <a:cubicBezTo>
                    <a:pt x="2555078" y="463295"/>
                    <a:pt x="2555214" y="462836"/>
                    <a:pt x="2555214" y="462290"/>
                  </a:cubicBezTo>
                  <a:lnTo>
                    <a:pt x="2555214" y="455072"/>
                  </a:lnTo>
                  <a:cubicBezTo>
                    <a:pt x="2557000" y="457106"/>
                    <a:pt x="2558749" y="458842"/>
                    <a:pt x="2560461" y="460281"/>
                  </a:cubicBezTo>
                  <a:cubicBezTo>
                    <a:pt x="2562172" y="461720"/>
                    <a:pt x="2563908" y="462910"/>
                    <a:pt x="2565670" y="463853"/>
                  </a:cubicBezTo>
                  <a:cubicBezTo>
                    <a:pt x="2567430" y="464795"/>
                    <a:pt x="2569279" y="465477"/>
                    <a:pt x="2571213" y="465899"/>
                  </a:cubicBezTo>
                  <a:cubicBezTo>
                    <a:pt x="2573148" y="466321"/>
                    <a:pt x="2575232" y="466532"/>
                    <a:pt x="2577464" y="466532"/>
                  </a:cubicBezTo>
                  <a:cubicBezTo>
                    <a:pt x="2581978" y="466532"/>
                    <a:pt x="2586009" y="465639"/>
                    <a:pt x="2589556" y="463853"/>
                  </a:cubicBezTo>
                  <a:cubicBezTo>
                    <a:pt x="2593103" y="462067"/>
                    <a:pt x="2596092" y="459512"/>
                    <a:pt x="2598523" y="456188"/>
                  </a:cubicBezTo>
                  <a:cubicBezTo>
                    <a:pt x="2600954" y="452864"/>
                    <a:pt x="2602814" y="448846"/>
                    <a:pt x="2604104" y="444133"/>
                  </a:cubicBezTo>
                  <a:cubicBezTo>
                    <a:pt x="2605394" y="439420"/>
                    <a:pt x="2606039" y="434112"/>
                    <a:pt x="2606039" y="428208"/>
                  </a:cubicBezTo>
                  <a:cubicBezTo>
                    <a:pt x="2606039" y="423297"/>
                    <a:pt x="2605543" y="418621"/>
                    <a:pt x="2604551" y="414181"/>
                  </a:cubicBezTo>
                  <a:cubicBezTo>
                    <a:pt x="2603559" y="409741"/>
                    <a:pt x="2601984" y="405859"/>
                    <a:pt x="2599826" y="402536"/>
                  </a:cubicBezTo>
                  <a:cubicBezTo>
                    <a:pt x="2597668" y="399212"/>
                    <a:pt x="2594877" y="396570"/>
                    <a:pt x="2591454" y="394610"/>
                  </a:cubicBezTo>
                  <a:cubicBezTo>
                    <a:pt x="2588031" y="392651"/>
                    <a:pt x="2583864" y="391671"/>
                    <a:pt x="2578952" y="391671"/>
                  </a:cubicBezTo>
                  <a:cubicBezTo>
                    <a:pt x="2576968" y="391671"/>
                    <a:pt x="2575083" y="391845"/>
                    <a:pt x="2573297" y="392192"/>
                  </a:cubicBezTo>
                  <a:cubicBezTo>
                    <a:pt x="2571511" y="392539"/>
                    <a:pt x="2569775" y="393097"/>
                    <a:pt x="2568088" y="393866"/>
                  </a:cubicBezTo>
                  <a:cubicBezTo>
                    <a:pt x="2566401" y="394635"/>
                    <a:pt x="2564714" y="395615"/>
                    <a:pt x="2563028" y="396806"/>
                  </a:cubicBezTo>
                  <a:cubicBezTo>
                    <a:pt x="2561341" y="397996"/>
                    <a:pt x="2559654" y="399435"/>
                    <a:pt x="2557968" y="401122"/>
                  </a:cubicBezTo>
                  <a:lnTo>
                    <a:pt x="2557968" y="364436"/>
                  </a:lnTo>
                  <a:cubicBezTo>
                    <a:pt x="2557968" y="363939"/>
                    <a:pt x="2557819" y="363493"/>
                    <a:pt x="2557521" y="363096"/>
                  </a:cubicBezTo>
                  <a:cubicBezTo>
                    <a:pt x="2557224" y="362699"/>
                    <a:pt x="2556715" y="362364"/>
                    <a:pt x="2555996" y="362092"/>
                  </a:cubicBezTo>
                  <a:cubicBezTo>
                    <a:pt x="2555276" y="361819"/>
                    <a:pt x="2554321" y="361608"/>
                    <a:pt x="2553131" y="361459"/>
                  </a:cubicBezTo>
                  <a:cubicBezTo>
                    <a:pt x="2551940" y="361310"/>
                    <a:pt x="2550427" y="361236"/>
                    <a:pt x="2548592" y="361236"/>
                  </a:cubicBezTo>
                  <a:close/>
                  <a:moveTo>
                    <a:pt x="2072342" y="361236"/>
                  </a:moveTo>
                  <a:cubicBezTo>
                    <a:pt x="2070506" y="361236"/>
                    <a:pt x="2068993" y="361310"/>
                    <a:pt x="2067802" y="361459"/>
                  </a:cubicBezTo>
                  <a:cubicBezTo>
                    <a:pt x="2066612" y="361608"/>
                    <a:pt x="2065657" y="361819"/>
                    <a:pt x="2064937" y="362092"/>
                  </a:cubicBezTo>
                  <a:cubicBezTo>
                    <a:pt x="2064218" y="362364"/>
                    <a:pt x="2063710" y="362699"/>
                    <a:pt x="2063412" y="363096"/>
                  </a:cubicBezTo>
                  <a:cubicBezTo>
                    <a:pt x="2063114" y="363493"/>
                    <a:pt x="2062965" y="363939"/>
                    <a:pt x="2062965" y="364436"/>
                  </a:cubicBezTo>
                  <a:lnTo>
                    <a:pt x="2062965" y="462290"/>
                  </a:lnTo>
                  <a:cubicBezTo>
                    <a:pt x="2062965" y="462786"/>
                    <a:pt x="2063114" y="463220"/>
                    <a:pt x="2063412" y="463592"/>
                  </a:cubicBezTo>
                  <a:cubicBezTo>
                    <a:pt x="2063710" y="463964"/>
                    <a:pt x="2064218" y="464274"/>
                    <a:pt x="2064937" y="464522"/>
                  </a:cubicBezTo>
                  <a:cubicBezTo>
                    <a:pt x="2065657" y="464771"/>
                    <a:pt x="2066612" y="464957"/>
                    <a:pt x="2067802" y="465081"/>
                  </a:cubicBezTo>
                  <a:cubicBezTo>
                    <a:pt x="2068993" y="465205"/>
                    <a:pt x="2070506" y="465267"/>
                    <a:pt x="2072342" y="465267"/>
                  </a:cubicBezTo>
                  <a:cubicBezTo>
                    <a:pt x="2074177" y="465267"/>
                    <a:pt x="2075690" y="465205"/>
                    <a:pt x="2076881" y="465081"/>
                  </a:cubicBezTo>
                  <a:cubicBezTo>
                    <a:pt x="2078071" y="464957"/>
                    <a:pt x="2079026" y="464771"/>
                    <a:pt x="2079746" y="464522"/>
                  </a:cubicBezTo>
                  <a:cubicBezTo>
                    <a:pt x="2080465" y="464274"/>
                    <a:pt x="2080974" y="463964"/>
                    <a:pt x="2081271" y="463592"/>
                  </a:cubicBezTo>
                  <a:cubicBezTo>
                    <a:pt x="2081569" y="463220"/>
                    <a:pt x="2081718" y="462786"/>
                    <a:pt x="2081718" y="462290"/>
                  </a:cubicBezTo>
                  <a:lnTo>
                    <a:pt x="2081718" y="364436"/>
                  </a:lnTo>
                  <a:cubicBezTo>
                    <a:pt x="2081718" y="363939"/>
                    <a:pt x="2081569" y="363493"/>
                    <a:pt x="2081271" y="363096"/>
                  </a:cubicBezTo>
                  <a:cubicBezTo>
                    <a:pt x="2080974" y="362699"/>
                    <a:pt x="2080465" y="362364"/>
                    <a:pt x="2079746" y="362092"/>
                  </a:cubicBezTo>
                  <a:cubicBezTo>
                    <a:pt x="2079026" y="361819"/>
                    <a:pt x="2078071" y="361608"/>
                    <a:pt x="2076881" y="361459"/>
                  </a:cubicBezTo>
                  <a:cubicBezTo>
                    <a:pt x="2075690" y="361310"/>
                    <a:pt x="2074177" y="361236"/>
                    <a:pt x="2072342" y="361236"/>
                  </a:cubicBezTo>
                  <a:close/>
                  <a:moveTo>
                    <a:pt x="1872317" y="361236"/>
                  </a:moveTo>
                  <a:cubicBezTo>
                    <a:pt x="1870481" y="361236"/>
                    <a:pt x="1868968" y="361310"/>
                    <a:pt x="1867777" y="361459"/>
                  </a:cubicBezTo>
                  <a:cubicBezTo>
                    <a:pt x="1866587" y="361608"/>
                    <a:pt x="1865632" y="361819"/>
                    <a:pt x="1864912" y="362092"/>
                  </a:cubicBezTo>
                  <a:cubicBezTo>
                    <a:pt x="1864193" y="362364"/>
                    <a:pt x="1863685" y="362699"/>
                    <a:pt x="1863387" y="363096"/>
                  </a:cubicBezTo>
                  <a:cubicBezTo>
                    <a:pt x="1863089" y="363493"/>
                    <a:pt x="1862940" y="363939"/>
                    <a:pt x="1862940" y="364436"/>
                  </a:cubicBezTo>
                  <a:lnTo>
                    <a:pt x="1862940" y="462290"/>
                  </a:lnTo>
                  <a:cubicBezTo>
                    <a:pt x="1862940" y="462786"/>
                    <a:pt x="1863089" y="463220"/>
                    <a:pt x="1863387" y="463592"/>
                  </a:cubicBezTo>
                  <a:cubicBezTo>
                    <a:pt x="1863685" y="463964"/>
                    <a:pt x="1864193" y="464274"/>
                    <a:pt x="1864912" y="464522"/>
                  </a:cubicBezTo>
                  <a:cubicBezTo>
                    <a:pt x="1865632" y="464771"/>
                    <a:pt x="1866587" y="464957"/>
                    <a:pt x="1867777" y="465081"/>
                  </a:cubicBezTo>
                  <a:cubicBezTo>
                    <a:pt x="1868968" y="465205"/>
                    <a:pt x="1870481" y="465267"/>
                    <a:pt x="1872317" y="465267"/>
                  </a:cubicBezTo>
                  <a:cubicBezTo>
                    <a:pt x="1874152" y="465267"/>
                    <a:pt x="1875665" y="465205"/>
                    <a:pt x="1876856" y="465081"/>
                  </a:cubicBezTo>
                  <a:cubicBezTo>
                    <a:pt x="1878046" y="464957"/>
                    <a:pt x="1879001" y="464771"/>
                    <a:pt x="1879721" y="464522"/>
                  </a:cubicBezTo>
                  <a:cubicBezTo>
                    <a:pt x="1880440" y="464274"/>
                    <a:pt x="1880949" y="463964"/>
                    <a:pt x="1881246" y="463592"/>
                  </a:cubicBezTo>
                  <a:cubicBezTo>
                    <a:pt x="1881544" y="463220"/>
                    <a:pt x="1881693" y="462786"/>
                    <a:pt x="1881693" y="462290"/>
                  </a:cubicBezTo>
                  <a:lnTo>
                    <a:pt x="1881693" y="364436"/>
                  </a:lnTo>
                  <a:cubicBezTo>
                    <a:pt x="1881693" y="363939"/>
                    <a:pt x="1881544" y="363493"/>
                    <a:pt x="1881246" y="363096"/>
                  </a:cubicBezTo>
                  <a:cubicBezTo>
                    <a:pt x="1880949" y="362699"/>
                    <a:pt x="1880440" y="362364"/>
                    <a:pt x="1879721" y="362092"/>
                  </a:cubicBezTo>
                  <a:cubicBezTo>
                    <a:pt x="1879001" y="361819"/>
                    <a:pt x="1878046" y="361608"/>
                    <a:pt x="1876856" y="361459"/>
                  </a:cubicBezTo>
                  <a:cubicBezTo>
                    <a:pt x="1875665" y="361310"/>
                    <a:pt x="1874152" y="361236"/>
                    <a:pt x="1872317" y="361236"/>
                  </a:cubicBezTo>
                  <a:close/>
                  <a:moveTo>
                    <a:pt x="1624667" y="361236"/>
                  </a:moveTo>
                  <a:cubicBezTo>
                    <a:pt x="1622831" y="361236"/>
                    <a:pt x="1621318" y="361310"/>
                    <a:pt x="1620127" y="361459"/>
                  </a:cubicBezTo>
                  <a:cubicBezTo>
                    <a:pt x="1618937" y="361608"/>
                    <a:pt x="1617982" y="361819"/>
                    <a:pt x="1617262" y="362092"/>
                  </a:cubicBezTo>
                  <a:cubicBezTo>
                    <a:pt x="1616543" y="362364"/>
                    <a:pt x="1616035" y="362699"/>
                    <a:pt x="1615737" y="363096"/>
                  </a:cubicBezTo>
                  <a:cubicBezTo>
                    <a:pt x="1615439" y="363493"/>
                    <a:pt x="1615291" y="363939"/>
                    <a:pt x="1615291" y="364436"/>
                  </a:cubicBezTo>
                  <a:lnTo>
                    <a:pt x="1615291" y="462290"/>
                  </a:lnTo>
                  <a:cubicBezTo>
                    <a:pt x="1615291" y="462786"/>
                    <a:pt x="1615439" y="463220"/>
                    <a:pt x="1615737" y="463592"/>
                  </a:cubicBezTo>
                  <a:cubicBezTo>
                    <a:pt x="1616035" y="463964"/>
                    <a:pt x="1616543" y="464274"/>
                    <a:pt x="1617262" y="464522"/>
                  </a:cubicBezTo>
                  <a:cubicBezTo>
                    <a:pt x="1617982" y="464771"/>
                    <a:pt x="1618937" y="464957"/>
                    <a:pt x="1620127" y="465081"/>
                  </a:cubicBezTo>
                  <a:cubicBezTo>
                    <a:pt x="1621318" y="465205"/>
                    <a:pt x="1622831" y="465267"/>
                    <a:pt x="1624667" y="465267"/>
                  </a:cubicBezTo>
                  <a:cubicBezTo>
                    <a:pt x="1626502" y="465267"/>
                    <a:pt x="1628015" y="465205"/>
                    <a:pt x="1629206" y="465081"/>
                  </a:cubicBezTo>
                  <a:cubicBezTo>
                    <a:pt x="1630397" y="464957"/>
                    <a:pt x="1631351" y="464771"/>
                    <a:pt x="1632071" y="464522"/>
                  </a:cubicBezTo>
                  <a:cubicBezTo>
                    <a:pt x="1632790" y="464274"/>
                    <a:pt x="1633299" y="463964"/>
                    <a:pt x="1633596" y="463592"/>
                  </a:cubicBezTo>
                  <a:cubicBezTo>
                    <a:pt x="1633894" y="463220"/>
                    <a:pt x="1634043" y="462786"/>
                    <a:pt x="1634043" y="462290"/>
                  </a:cubicBezTo>
                  <a:lnTo>
                    <a:pt x="1634043" y="427167"/>
                  </a:lnTo>
                  <a:lnTo>
                    <a:pt x="1656144" y="462141"/>
                  </a:lnTo>
                  <a:cubicBezTo>
                    <a:pt x="1656491" y="462786"/>
                    <a:pt x="1656888" y="463307"/>
                    <a:pt x="1657334" y="463704"/>
                  </a:cubicBezTo>
                  <a:cubicBezTo>
                    <a:pt x="1657781" y="464101"/>
                    <a:pt x="1658413" y="464411"/>
                    <a:pt x="1659232" y="464634"/>
                  </a:cubicBezTo>
                  <a:cubicBezTo>
                    <a:pt x="1660051" y="464857"/>
                    <a:pt x="1661092" y="465019"/>
                    <a:pt x="1662357" y="465118"/>
                  </a:cubicBezTo>
                  <a:cubicBezTo>
                    <a:pt x="1663622" y="465217"/>
                    <a:pt x="1665272" y="465267"/>
                    <a:pt x="1667306" y="465267"/>
                  </a:cubicBezTo>
                  <a:cubicBezTo>
                    <a:pt x="1669290" y="465267"/>
                    <a:pt x="1670903" y="465205"/>
                    <a:pt x="1672143" y="465081"/>
                  </a:cubicBezTo>
                  <a:cubicBezTo>
                    <a:pt x="1673383" y="464957"/>
                    <a:pt x="1674363" y="464783"/>
                    <a:pt x="1675082" y="464560"/>
                  </a:cubicBezTo>
                  <a:cubicBezTo>
                    <a:pt x="1675802" y="464336"/>
                    <a:pt x="1676298" y="464039"/>
                    <a:pt x="1676570" y="463667"/>
                  </a:cubicBezTo>
                  <a:cubicBezTo>
                    <a:pt x="1676843" y="463295"/>
                    <a:pt x="1676980" y="462861"/>
                    <a:pt x="1676980" y="462364"/>
                  </a:cubicBezTo>
                  <a:cubicBezTo>
                    <a:pt x="1676980" y="461769"/>
                    <a:pt x="1676843" y="461112"/>
                    <a:pt x="1676570" y="460392"/>
                  </a:cubicBezTo>
                  <a:cubicBezTo>
                    <a:pt x="1676298" y="459673"/>
                    <a:pt x="1675863" y="458817"/>
                    <a:pt x="1675268" y="457825"/>
                  </a:cubicBezTo>
                  <a:lnTo>
                    <a:pt x="1652795" y="423074"/>
                  </a:lnTo>
                  <a:lnTo>
                    <a:pt x="1672217" y="401047"/>
                  </a:lnTo>
                  <a:cubicBezTo>
                    <a:pt x="1672962" y="400105"/>
                    <a:pt x="1673520" y="399212"/>
                    <a:pt x="1673892" y="398368"/>
                  </a:cubicBezTo>
                  <a:cubicBezTo>
                    <a:pt x="1674264" y="397525"/>
                    <a:pt x="1674450" y="396731"/>
                    <a:pt x="1674450" y="395987"/>
                  </a:cubicBezTo>
                  <a:cubicBezTo>
                    <a:pt x="1674450" y="395441"/>
                    <a:pt x="1674301" y="394983"/>
                    <a:pt x="1674003" y="394610"/>
                  </a:cubicBezTo>
                  <a:cubicBezTo>
                    <a:pt x="1673706" y="394238"/>
                    <a:pt x="1673172" y="393928"/>
                    <a:pt x="1672403" y="393680"/>
                  </a:cubicBezTo>
                  <a:cubicBezTo>
                    <a:pt x="1671634" y="393432"/>
                    <a:pt x="1670617" y="393246"/>
                    <a:pt x="1669352" y="393122"/>
                  </a:cubicBezTo>
                  <a:cubicBezTo>
                    <a:pt x="1668087" y="392998"/>
                    <a:pt x="1666537" y="392936"/>
                    <a:pt x="1664702" y="392936"/>
                  </a:cubicBezTo>
                  <a:cubicBezTo>
                    <a:pt x="1662816" y="392936"/>
                    <a:pt x="1661266" y="392998"/>
                    <a:pt x="1660051" y="393122"/>
                  </a:cubicBezTo>
                  <a:cubicBezTo>
                    <a:pt x="1658835" y="393246"/>
                    <a:pt x="1657818" y="393432"/>
                    <a:pt x="1656999" y="393680"/>
                  </a:cubicBezTo>
                  <a:cubicBezTo>
                    <a:pt x="1656181" y="393928"/>
                    <a:pt x="1655524" y="394276"/>
                    <a:pt x="1655028" y="394722"/>
                  </a:cubicBezTo>
                  <a:cubicBezTo>
                    <a:pt x="1654531" y="395169"/>
                    <a:pt x="1654085" y="395689"/>
                    <a:pt x="1653688" y="396285"/>
                  </a:cubicBezTo>
                  <a:lnTo>
                    <a:pt x="1634043" y="422702"/>
                  </a:lnTo>
                  <a:lnTo>
                    <a:pt x="1634043" y="364436"/>
                  </a:lnTo>
                  <a:cubicBezTo>
                    <a:pt x="1634043" y="363939"/>
                    <a:pt x="1633894" y="363493"/>
                    <a:pt x="1633596" y="363096"/>
                  </a:cubicBezTo>
                  <a:cubicBezTo>
                    <a:pt x="1633299" y="362699"/>
                    <a:pt x="1632790" y="362364"/>
                    <a:pt x="1632071" y="362092"/>
                  </a:cubicBezTo>
                  <a:cubicBezTo>
                    <a:pt x="1631351" y="361819"/>
                    <a:pt x="1630397" y="361608"/>
                    <a:pt x="1629206" y="361459"/>
                  </a:cubicBezTo>
                  <a:cubicBezTo>
                    <a:pt x="1628015" y="361310"/>
                    <a:pt x="1626502" y="361236"/>
                    <a:pt x="1624667" y="361236"/>
                  </a:cubicBezTo>
                  <a:close/>
                  <a:moveTo>
                    <a:pt x="1148417" y="361236"/>
                  </a:moveTo>
                  <a:cubicBezTo>
                    <a:pt x="1146581" y="361236"/>
                    <a:pt x="1145068" y="361310"/>
                    <a:pt x="1143877" y="361459"/>
                  </a:cubicBezTo>
                  <a:cubicBezTo>
                    <a:pt x="1142687" y="361608"/>
                    <a:pt x="1141732" y="361819"/>
                    <a:pt x="1141012" y="362092"/>
                  </a:cubicBezTo>
                  <a:cubicBezTo>
                    <a:pt x="1140293" y="362364"/>
                    <a:pt x="1139785" y="362699"/>
                    <a:pt x="1139487" y="363096"/>
                  </a:cubicBezTo>
                  <a:cubicBezTo>
                    <a:pt x="1139189" y="363493"/>
                    <a:pt x="1139040" y="363939"/>
                    <a:pt x="1139040" y="364436"/>
                  </a:cubicBezTo>
                  <a:lnTo>
                    <a:pt x="1139040" y="462290"/>
                  </a:lnTo>
                  <a:cubicBezTo>
                    <a:pt x="1139040" y="462786"/>
                    <a:pt x="1139189" y="463220"/>
                    <a:pt x="1139487" y="463592"/>
                  </a:cubicBezTo>
                  <a:cubicBezTo>
                    <a:pt x="1139785" y="463964"/>
                    <a:pt x="1140293" y="464274"/>
                    <a:pt x="1141012" y="464522"/>
                  </a:cubicBezTo>
                  <a:cubicBezTo>
                    <a:pt x="1141732" y="464771"/>
                    <a:pt x="1142687" y="464957"/>
                    <a:pt x="1143877" y="465081"/>
                  </a:cubicBezTo>
                  <a:cubicBezTo>
                    <a:pt x="1145068" y="465205"/>
                    <a:pt x="1146581" y="465267"/>
                    <a:pt x="1148417" y="465267"/>
                  </a:cubicBezTo>
                  <a:cubicBezTo>
                    <a:pt x="1150252" y="465267"/>
                    <a:pt x="1151765" y="465205"/>
                    <a:pt x="1152956" y="465081"/>
                  </a:cubicBezTo>
                  <a:cubicBezTo>
                    <a:pt x="1154147" y="464957"/>
                    <a:pt x="1155101" y="464771"/>
                    <a:pt x="1155821" y="464522"/>
                  </a:cubicBezTo>
                  <a:cubicBezTo>
                    <a:pt x="1156540" y="464274"/>
                    <a:pt x="1157048" y="463964"/>
                    <a:pt x="1157347" y="463592"/>
                  </a:cubicBezTo>
                  <a:cubicBezTo>
                    <a:pt x="1157644" y="463220"/>
                    <a:pt x="1157793" y="462786"/>
                    <a:pt x="1157793" y="462290"/>
                  </a:cubicBezTo>
                  <a:lnTo>
                    <a:pt x="1157793" y="364436"/>
                  </a:lnTo>
                  <a:cubicBezTo>
                    <a:pt x="1157793" y="363939"/>
                    <a:pt x="1157644" y="363493"/>
                    <a:pt x="1157347" y="363096"/>
                  </a:cubicBezTo>
                  <a:cubicBezTo>
                    <a:pt x="1157048" y="362699"/>
                    <a:pt x="1156540" y="362364"/>
                    <a:pt x="1155821" y="362092"/>
                  </a:cubicBezTo>
                  <a:cubicBezTo>
                    <a:pt x="1155101" y="361819"/>
                    <a:pt x="1154147" y="361608"/>
                    <a:pt x="1152956" y="361459"/>
                  </a:cubicBezTo>
                  <a:cubicBezTo>
                    <a:pt x="1151765" y="361310"/>
                    <a:pt x="1150252" y="361236"/>
                    <a:pt x="1148417" y="361236"/>
                  </a:cubicBezTo>
                  <a:close/>
                  <a:moveTo>
                    <a:pt x="1583776" y="191758"/>
                  </a:moveTo>
                  <a:lnTo>
                    <a:pt x="1601189" y="191758"/>
                  </a:lnTo>
                  <a:cubicBezTo>
                    <a:pt x="1606547" y="191758"/>
                    <a:pt x="1610900" y="192241"/>
                    <a:pt x="1614249" y="193209"/>
                  </a:cubicBezTo>
                  <a:cubicBezTo>
                    <a:pt x="1617597" y="194176"/>
                    <a:pt x="1620351" y="195553"/>
                    <a:pt x="1622509" y="197339"/>
                  </a:cubicBezTo>
                  <a:cubicBezTo>
                    <a:pt x="1624667" y="199125"/>
                    <a:pt x="1626304" y="201339"/>
                    <a:pt x="1627420" y="203980"/>
                  </a:cubicBezTo>
                  <a:cubicBezTo>
                    <a:pt x="1628536" y="206622"/>
                    <a:pt x="1629094" y="209617"/>
                    <a:pt x="1629094" y="212966"/>
                  </a:cubicBezTo>
                  <a:cubicBezTo>
                    <a:pt x="1629094" y="216166"/>
                    <a:pt x="1628518" y="219012"/>
                    <a:pt x="1627364" y="221505"/>
                  </a:cubicBezTo>
                  <a:cubicBezTo>
                    <a:pt x="1626211" y="223998"/>
                    <a:pt x="1624611" y="226081"/>
                    <a:pt x="1622565" y="227756"/>
                  </a:cubicBezTo>
                  <a:cubicBezTo>
                    <a:pt x="1620518" y="229430"/>
                    <a:pt x="1618100" y="230695"/>
                    <a:pt x="1615309" y="231551"/>
                  </a:cubicBezTo>
                  <a:cubicBezTo>
                    <a:pt x="1612519" y="232406"/>
                    <a:pt x="1609077" y="232834"/>
                    <a:pt x="1604984" y="232834"/>
                  </a:cubicBezTo>
                  <a:lnTo>
                    <a:pt x="1583776" y="232834"/>
                  </a:lnTo>
                  <a:close/>
                  <a:moveTo>
                    <a:pt x="1583776" y="132822"/>
                  </a:moveTo>
                  <a:lnTo>
                    <a:pt x="1598622" y="132822"/>
                  </a:lnTo>
                  <a:cubicBezTo>
                    <a:pt x="1603161" y="132822"/>
                    <a:pt x="1606789" y="133231"/>
                    <a:pt x="1609505" y="134050"/>
                  </a:cubicBezTo>
                  <a:cubicBezTo>
                    <a:pt x="1612221" y="134868"/>
                    <a:pt x="1614472" y="136040"/>
                    <a:pt x="1616258" y="137566"/>
                  </a:cubicBezTo>
                  <a:cubicBezTo>
                    <a:pt x="1618044" y="139091"/>
                    <a:pt x="1619383" y="141007"/>
                    <a:pt x="1620276" y="143314"/>
                  </a:cubicBezTo>
                  <a:cubicBezTo>
                    <a:pt x="1621169" y="145621"/>
                    <a:pt x="1621616" y="148226"/>
                    <a:pt x="1621616" y="151128"/>
                  </a:cubicBezTo>
                  <a:cubicBezTo>
                    <a:pt x="1621616" y="153732"/>
                    <a:pt x="1621206" y="156206"/>
                    <a:pt x="1620388" y="158550"/>
                  </a:cubicBezTo>
                  <a:cubicBezTo>
                    <a:pt x="1619569" y="160894"/>
                    <a:pt x="1618323" y="162941"/>
                    <a:pt x="1616648" y="164690"/>
                  </a:cubicBezTo>
                  <a:cubicBezTo>
                    <a:pt x="1614974" y="166438"/>
                    <a:pt x="1612872" y="167815"/>
                    <a:pt x="1610342" y="168820"/>
                  </a:cubicBezTo>
                  <a:cubicBezTo>
                    <a:pt x="1607812" y="169824"/>
                    <a:pt x="1604426" y="170326"/>
                    <a:pt x="1600185" y="170326"/>
                  </a:cubicBezTo>
                  <a:lnTo>
                    <a:pt x="1583776" y="170326"/>
                  </a:lnTo>
                  <a:close/>
                  <a:moveTo>
                    <a:pt x="1935159" y="110832"/>
                  </a:moveTo>
                  <a:cubicBezTo>
                    <a:pt x="1932704" y="110832"/>
                    <a:pt x="1930639" y="111558"/>
                    <a:pt x="1928964" y="113009"/>
                  </a:cubicBezTo>
                  <a:cubicBezTo>
                    <a:pt x="1927290" y="114460"/>
                    <a:pt x="1926453" y="116823"/>
                    <a:pt x="1926453" y="120097"/>
                  </a:cubicBezTo>
                  <a:lnTo>
                    <a:pt x="1926453" y="246006"/>
                  </a:lnTo>
                  <a:cubicBezTo>
                    <a:pt x="1926453" y="249280"/>
                    <a:pt x="1927290" y="251642"/>
                    <a:pt x="1928964" y="253094"/>
                  </a:cubicBezTo>
                  <a:cubicBezTo>
                    <a:pt x="1930639" y="254545"/>
                    <a:pt x="1932704" y="255270"/>
                    <a:pt x="1935159" y="255270"/>
                  </a:cubicBezTo>
                  <a:lnTo>
                    <a:pt x="2007713" y="255270"/>
                  </a:lnTo>
                  <a:cubicBezTo>
                    <a:pt x="2008383" y="255270"/>
                    <a:pt x="2008997" y="255065"/>
                    <a:pt x="2009555" y="254656"/>
                  </a:cubicBezTo>
                  <a:cubicBezTo>
                    <a:pt x="2010113" y="254247"/>
                    <a:pt x="2010578" y="253596"/>
                    <a:pt x="2010950" y="252703"/>
                  </a:cubicBezTo>
                  <a:cubicBezTo>
                    <a:pt x="2011322" y="251810"/>
                    <a:pt x="2011601" y="250638"/>
                    <a:pt x="2011787" y="249187"/>
                  </a:cubicBezTo>
                  <a:cubicBezTo>
                    <a:pt x="2011973" y="247736"/>
                    <a:pt x="2012066" y="245931"/>
                    <a:pt x="2012066" y="243773"/>
                  </a:cubicBezTo>
                  <a:cubicBezTo>
                    <a:pt x="2012066" y="241615"/>
                    <a:pt x="2011973" y="239811"/>
                    <a:pt x="2011787" y="238360"/>
                  </a:cubicBezTo>
                  <a:cubicBezTo>
                    <a:pt x="2011601" y="236908"/>
                    <a:pt x="2011322" y="235736"/>
                    <a:pt x="2010950" y="234843"/>
                  </a:cubicBezTo>
                  <a:cubicBezTo>
                    <a:pt x="2010578" y="233950"/>
                    <a:pt x="2010113" y="233299"/>
                    <a:pt x="2009555" y="232890"/>
                  </a:cubicBezTo>
                  <a:cubicBezTo>
                    <a:pt x="2008997" y="232481"/>
                    <a:pt x="2008383" y="232276"/>
                    <a:pt x="2007713" y="232276"/>
                  </a:cubicBezTo>
                  <a:lnTo>
                    <a:pt x="1955698" y="232276"/>
                  </a:lnTo>
                  <a:lnTo>
                    <a:pt x="1955698" y="191534"/>
                  </a:lnTo>
                  <a:lnTo>
                    <a:pt x="1999341" y="191534"/>
                  </a:lnTo>
                  <a:cubicBezTo>
                    <a:pt x="2000011" y="191534"/>
                    <a:pt x="2000625" y="191348"/>
                    <a:pt x="2001183" y="190976"/>
                  </a:cubicBezTo>
                  <a:cubicBezTo>
                    <a:pt x="2001741" y="190604"/>
                    <a:pt x="2002206" y="189990"/>
                    <a:pt x="2002578" y="189135"/>
                  </a:cubicBezTo>
                  <a:cubicBezTo>
                    <a:pt x="2002950" y="188279"/>
                    <a:pt x="2003230" y="187144"/>
                    <a:pt x="2003416" y="185730"/>
                  </a:cubicBezTo>
                  <a:cubicBezTo>
                    <a:pt x="2003602" y="184316"/>
                    <a:pt x="2003695" y="182530"/>
                    <a:pt x="2003695" y="180372"/>
                  </a:cubicBezTo>
                  <a:cubicBezTo>
                    <a:pt x="2003695" y="178289"/>
                    <a:pt x="2003602" y="176521"/>
                    <a:pt x="2003416" y="175070"/>
                  </a:cubicBezTo>
                  <a:cubicBezTo>
                    <a:pt x="2003230" y="173619"/>
                    <a:pt x="2002950" y="172466"/>
                    <a:pt x="2002578" y="171610"/>
                  </a:cubicBezTo>
                  <a:cubicBezTo>
                    <a:pt x="2002206" y="170754"/>
                    <a:pt x="2001741" y="170122"/>
                    <a:pt x="2001183" y="169713"/>
                  </a:cubicBezTo>
                  <a:cubicBezTo>
                    <a:pt x="2000625" y="169303"/>
                    <a:pt x="2000011" y="169099"/>
                    <a:pt x="1999341" y="169099"/>
                  </a:cubicBezTo>
                  <a:lnTo>
                    <a:pt x="1955698" y="169099"/>
                  </a:lnTo>
                  <a:lnTo>
                    <a:pt x="1955698" y="133826"/>
                  </a:lnTo>
                  <a:lnTo>
                    <a:pt x="2007266" y="133826"/>
                  </a:lnTo>
                  <a:cubicBezTo>
                    <a:pt x="2007936" y="133826"/>
                    <a:pt x="2008532" y="133622"/>
                    <a:pt x="2009052" y="133212"/>
                  </a:cubicBezTo>
                  <a:cubicBezTo>
                    <a:pt x="2009573" y="132803"/>
                    <a:pt x="2010020" y="132152"/>
                    <a:pt x="2010392" y="131259"/>
                  </a:cubicBezTo>
                  <a:cubicBezTo>
                    <a:pt x="2010764" y="130366"/>
                    <a:pt x="2011043" y="129194"/>
                    <a:pt x="2011229" y="127743"/>
                  </a:cubicBezTo>
                  <a:cubicBezTo>
                    <a:pt x="2011415" y="126292"/>
                    <a:pt x="2011508" y="124525"/>
                    <a:pt x="2011508" y="122441"/>
                  </a:cubicBezTo>
                  <a:cubicBezTo>
                    <a:pt x="2011508" y="120209"/>
                    <a:pt x="2011415" y="118367"/>
                    <a:pt x="2011229" y="116916"/>
                  </a:cubicBezTo>
                  <a:cubicBezTo>
                    <a:pt x="2011043" y="115465"/>
                    <a:pt x="2010764" y="114274"/>
                    <a:pt x="2010392" y="113344"/>
                  </a:cubicBezTo>
                  <a:cubicBezTo>
                    <a:pt x="2010020" y="112414"/>
                    <a:pt x="2009573" y="111763"/>
                    <a:pt x="2009052" y="111391"/>
                  </a:cubicBezTo>
                  <a:cubicBezTo>
                    <a:pt x="2008532" y="111018"/>
                    <a:pt x="2007936" y="110832"/>
                    <a:pt x="2007266" y="110832"/>
                  </a:cubicBezTo>
                  <a:close/>
                  <a:moveTo>
                    <a:pt x="1802107" y="110832"/>
                  </a:moveTo>
                  <a:cubicBezTo>
                    <a:pt x="1801363" y="110832"/>
                    <a:pt x="1800730" y="111037"/>
                    <a:pt x="1800209" y="111446"/>
                  </a:cubicBezTo>
                  <a:cubicBezTo>
                    <a:pt x="1799688" y="111856"/>
                    <a:pt x="1799242" y="112525"/>
                    <a:pt x="1798870" y="113456"/>
                  </a:cubicBezTo>
                  <a:cubicBezTo>
                    <a:pt x="1798498" y="114386"/>
                    <a:pt x="1798219" y="115632"/>
                    <a:pt x="1798033" y="117195"/>
                  </a:cubicBezTo>
                  <a:cubicBezTo>
                    <a:pt x="1797847" y="118758"/>
                    <a:pt x="1797754" y="120655"/>
                    <a:pt x="1797754" y="122888"/>
                  </a:cubicBezTo>
                  <a:cubicBezTo>
                    <a:pt x="1797754" y="125046"/>
                    <a:pt x="1797847" y="126887"/>
                    <a:pt x="1798033" y="128413"/>
                  </a:cubicBezTo>
                  <a:cubicBezTo>
                    <a:pt x="1798219" y="129938"/>
                    <a:pt x="1798498" y="131166"/>
                    <a:pt x="1798870" y="132096"/>
                  </a:cubicBezTo>
                  <a:cubicBezTo>
                    <a:pt x="1799242" y="133026"/>
                    <a:pt x="1799688" y="133715"/>
                    <a:pt x="1800209" y="134161"/>
                  </a:cubicBezTo>
                  <a:cubicBezTo>
                    <a:pt x="1800730" y="134608"/>
                    <a:pt x="1801363" y="134831"/>
                    <a:pt x="1802107" y="134831"/>
                  </a:cubicBezTo>
                  <a:lnTo>
                    <a:pt x="1838272" y="134831"/>
                  </a:lnTo>
                  <a:lnTo>
                    <a:pt x="1838272" y="251252"/>
                  </a:lnTo>
                  <a:cubicBezTo>
                    <a:pt x="1838272" y="251996"/>
                    <a:pt x="1838514" y="252666"/>
                    <a:pt x="1838998" y="253261"/>
                  </a:cubicBezTo>
                  <a:cubicBezTo>
                    <a:pt x="1839481" y="253856"/>
                    <a:pt x="1840281" y="254340"/>
                    <a:pt x="1841398" y="254712"/>
                  </a:cubicBezTo>
                  <a:cubicBezTo>
                    <a:pt x="1842514" y="255084"/>
                    <a:pt x="1844021" y="255382"/>
                    <a:pt x="1845918" y="255605"/>
                  </a:cubicBezTo>
                  <a:cubicBezTo>
                    <a:pt x="1847816" y="255828"/>
                    <a:pt x="1850178" y="255940"/>
                    <a:pt x="1853006" y="255940"/>
                  </a:cubicBezTo>
                  <a:cubicBezTo>
                    <a:pt x="1855834" y="255940"/>
                    <a:pt x="1858197" y="255828"/>
                    <a:pt x="1860094" y="255605"/>
                  </a:cubicBezTo>
                  <a:cubicBezTo>
                    <a:pt x="1861992" y="255382"/>
                    <a:pt x="1863499" y="255084"/>
                    <a:pt x="1864615" y="254712"/>
                  </a:cubicBezTo>
                  <a:cubicBezTo>
                    <a:pt x="1865731" y="254340"/>
                    <a:pt x="1866531" y="253856"/>
                    <a:pt x="1867015" y="253261"/>
                  </a:cubicBezTo>
                  <a:cubicBezTo>
                    <a:pt x="1867498" y="252666"/>
                    <a:pt x="1867740" y="251996"/>
                    <a:pt x="1867740" y="251252"/>
                  </a:cubicBezTo>
                  <a:lnTo>
                    <a:pt x="1867740" y="134831"/>
                  </a:lnTo>
                  <a:lnTo>
                    <a:pt x="1903905" y="134831"/>
                  </a:lnTo>
                  <a:cubicBezTo>
                    <a:pt x="1904575" y="134831"/>
                    <a:pt x="1905189" y="134608"/>
                    <a:pt x="1905747" y="134161"/>
                  </a:cubicBezTo>
                  <a:cubicBezTo>
                    <a:pt x="1906305" y="133715"/>
                    <a:pt x="1906770" y="133026"/>
                    <a:pt x="1907142" y="132096"/>
                  </a:cubicBezTo>
                  <a:cubicBezTo>
                    <a:pt x="1907514" y="131166"/>
                    <a:pt x="1907793" y="129938"/>
                    <a:pt x="1907980" y="128413"/>
                  </a:cubicBezTo>
                  <a:cubicBezTo>
                    <a:pt x="1908166" y="126887"/>
                    <a:pt x="1908259" y="125046"/>
                    <a:pt x="1908259" y="122888"/>
                  </a:cubicBezTo>
                  <a:cubicBezTo>
                    <a:pt x="1908259" y="120655"/>
                    <a:pt x="1908166" y="118758"/>
                    <a:pt x="1907980" y="117195"/>
                  </a:cubicBezTo>
                  <a:cubicBezTo>
                    <a:pt x="1907793" y="115632"/>
                    <a:pt x="1907514" y="114386"/>
                    <a:pt x="1907142" y="113456"/>
                  </a:cubicBezTo>
                  <a:cubicBezTo>
                    <a:pt x="1906770" y="112525"/>
                    <a:pt x="1906305" y="111856"/>
                    <a:pt x="1905747" y="111446"/>
                  </a:cubicBezTo>
                  <a:cubicBezTo>
                    <a:pt x="1905189" y="111037"/>
                    <a:pt x="1904575" y="110832"/>
                    <a:pt x="1903905" y="110832"/>
                  </a:cubicBezTo>
                  <a:close/>
                  <a:moveTo>
                    <a:pt x="1563684" y="110832"/>
                  </a:moveTo>
                  <a:cubicBezTo>
                    <a:pt x="1561229" y="110832"/>
                    <a:pt x="1559164" y="111558"/>
                    <a:pt x="1557489" y="113009"/>
                  </a:cubicBezTo>
                  <a:cubicBezTo>
                    <a:pt x="1555815" y="114460"/>
                    <a:pt x="1554978" y="116823"/>
                    <a:pt x="1554978" y="120097"/>
                  </a:cubicBezTo>
                  <a:lnTo>
                    <a:pt x="1554978" y="246006"/>
                  </a:lnTo>
                  <a:cubicBezTo>
                    <a:pt x="1554978" y="249280"/>
                    <a:pt x="1555815" y="251642"/>
                    <a:pt x="1557489" y="253094"/>
                  </a:cubicBezTo>
                  <a:cubicBezTo>
                    <a:pt x="1559164" y="254545"/>
                    <a:pt x="1561229" y="255270"/>
                    <a:pt x="1563684" y="255270"/>
                  </a:cubicBezTo>
                  <a:lnTo>
                    <a:pt x="1602082" y="255270"/>
                  </a:lnTo>
                  <a:cubicBezTo>
                    <a:pt x="1607886" y="255270"/>
                    <a:pt x="1613151" y="254917"/>
                    <a:pt x="1617876" y="254210"/>
                  </a:cubicBezTo>
                  <a:cubicBezTo>
                    <a:pt x="1622602" y="253503"/>
                    <a:pt x="1627048" y="252405"/>
                    <a:pt x="1631215" y="250917"/>
                  </a:cubicBezTo>
                  <a:cubicBezTo>
                    <a:pt x="1635382" y="249429"/>
                    <a:pt x="1639196" y="247531"/>
                    <a:pt x="1642656" y="245224"/>
                  </a:cubicBezTo>
                  <a:cubicBezTo>
                    <a:pt x="1646117" y="242917"/>
                    <a:pt x="1649093" y="240164"/>
                    <a:pt x="1651586" y="236964"/>
                  </a:cubicBezTo>
                  <a:cubicBezTo>
                    <a:pt x="1654079" y="233764"/>
                    <a:pt x="1656032" y="230081"/>
                    <a:pt x="1657446" y="225914"/>
                  </a:cubicBezTo>
                  <a:cubicBezTo>
                    <a:pt x="1658860" y="221747"/>
                    <a:pt x="1659567" y="217096"/>
                    <a:pt x="1659567" y="211961"/>
                  </a:cubicBezTo>
                  <a:cubicBezTo>
                    <a:pt x="1659567" y="207050"/>
                    <a:pt x="1658823" y="202622"/>
                    <a:pt x="1657334" y="198678"/>
                  </a:cubicBezTo>
                  <a:cubicBezTo>
                    <a:pt x="1655846" y="194734"/>
                    <a:pt x="1653818" y="191293"/>
                    <a:pt x="1651251" y="188353"/>
                  </a:cubicBezTo>
                  <a:cubicBezTo>
                    <a:pt x="1648684" y="185414"/>
                    <a:pt x="1645670" y="183014"/>
                    <a:pt x="1642210" y="181154"/>
                  </a:cubicBezTo>
                  <a:cubicBezTo>
                    <a:pt x="1638750" y="179293"/>
                    <a:pt x="1634973" y="177991"/>
                    <a:pt x="1630880" y="177247"/>
                  </a:cubicBezTo>
                  <a:cubicBezTo>
                    <a:pt x="1634080" y="176056"/>
                    <a:pt x="1636926" y="174494"/>
                    <a:pt x="1639419" y="172559"/>
                  </a:cubicBezTo>
                  <a:cubicBezTo>
                    <a:pt x="1641912" y="170624"/>
                    <a:pt x="1644014" y="168392"/>
                    <a:pt x="1645726" y="165862"/>
                  </a:cubicBezTo>
                  <a:cubicBezTo>
                    <a:pt x="1647437" y="163332"/>
                    <a:pt x="1648740" y="160522"/>
                    <a:pt x="1649633" y="157434"/>
                  </a:cubicBezTo>
                  <a:cubicBezTo>
                    <a:pt x="1650525" y="154346"/>
                    <a:pt x="1650972" y="151053"/>
                    <a:pt x="1650972" y="147556"/>
                  </a:cubicBezTo>
                  <a:cubicBezTo>
                    <a:pt x="1650972" y="141305"/>
                    <a:pt x="1649856" y="135873"/>
                    <a:pt x="1647624" y="131259"/>
                  </a:cubicBezTo>
                  <a:cubicBezTo>
                    <a:pt x="1645391" y="126645"/>
                    <a:pt x="1642173" y="122832"/>
                    <a:pt x="1637968" y="119818"/>
                  </a:cubicBezTo>
                  <a:cubicBezTo>
                    <a:pt x="1633764" y="116804"/>
                    <a:pt x="1628592" y="114553"/>
                    <a:pt x="1622453" y="113065"/>
                  </a:cubicBezTo>
                  <a:cubicBezTo>
                    <a:pt x="1616314" y="111577"/>
                    <a:pt x="1608817" y="110832"/>
                    <a:pt x="1599961" y="110832"/>
                  </a:cubicBezTo>
                  <a:close/>
                  <a:moveTo>
                    <a:pt x="1750687" y="110163"/>
                  </a:moveTo>
                  <a:cubicBezTo>
                    <a:pt x="1747859" y="110163"/>
                    <a:pt x="1745496" y="110274"/>
                    <a:pt x="1743599" y="110498"/>
                  </a:cubicBezTo>
                  <a:cubicBezTo>
                    <a:pt x="1741701" y="110721"/>
                    <a:pt x="1740194" y="111018"/>
                    <a:pt x="1739078" y="111391"/>
                  </a:cubicBezTo>
                  <a:cubicBezTo>
                    <a:pt x="1737962" y="111763"/>
                    <a:pt x="1737162" y="112246"/>
                    <a:pt x="1736678" y="112842"/>
                  </a:cubicBezTo>
                  <a:cubicBezTo>
                    <a:pt x="1736195" y="113437"/>
                    <a:pt x="1735953" y="114107"/>
                    <a:pt x="1735953" y="114851"/>
                  </a:cubicBezTo>
                  <a:lnTo>
                    <a:pt x="1735953" y="246006"/>
                  </a:lnTo>
                  <a:cubicBezTo>
                    <a:pt x="1735953" y="249280"/>
                    <a:pt x="1736790" y="251642"/>
                    <a:pt x="1738464" y="253094"/>
                  </a:cubicBezTo>
                  <a:cubicBezTo>
                    <a:pt x="1740139" y="254545"/>
                    <a:pt x="1742204" y="255270"/>
                    <a:pt x="1744659" y="255270"/>
                  </a:cubicBezTo>
                  <a:lnTo>
                    <a:pt x="1810851" y="255270"/>
                  </a:lnTo>
                  <a:cubicBezTo>
                    <a:pt x="1811595" y="255270"/>
                    <a:pt x="1812246" y="255047"/>
                    <a:pt x="1812804" y="254600"/>
                  </a:cubicBezTo>
                  <a:cubicBezTo>
                    <a:pt x="1813362" y="254154"/>
                    <a:pt x="1813827" y="253428"/>
                    <a:pt x="1814199" y="252424"/>
                  </a:cubicBezTo>
                  <a:cubicBezTo>
                    <a:pt x="1814571" y="251419"/>
                    <a:pt x="1814850" y="250154"/>
                    <a:pt x="1815036" y="248629"/>
                  </a:cubicBezTo>
                  <a:cubicBezTo>
                    <a:pt x="1815222" y="247103"/>
                    <a:pt x="1815315" y="245224"/>
                    <a:pt x="1815315" y="242992"/>
                  </a:cubicBezTo>
                  <a:cubicBezTo>
                    <a:pt x="1815315" y="240759"/>
                    <a:pt x="1815222" y="238880"/>
                    <a:pt x="1815036" y="237355"/>
                  </a:cubicBezTo>
                  <a:cubicBezTo>
                    <a:pt x="1814850" y="235829"/>
                    <a:pt x="1814571" y="234602"/>
                    <a:pt x="1814199" y="233671"/>
                  </a:cubicBezTo>
                  <a:cubicBezTo>
                    <a:pt x="1813827" y="232741"/>
                    <a:pt x="1813362" y="232072"/>
                    <a:pt x="1812804" y="231662"/>
                  </a:cubicBezTo>
                  <a:cubicBezTo>
                    <a:pt x="1812246" y="231253"/>
                    <a:pt x="1811595" y="231048"/>
                    <a:pt x="1810851" y="231048"/>
                  </a:cubicBezTo>
                  <a:lnTo>
                    <a:pt x="1765421" y="231048"/>
                  </a:lnTo>
                  <a:lnTo>
                    <a:pt x="1765421" y="114851"/>
                  </a:lnTo>
                  <a:cubicBezTo>
                    <a:pt x="1765421" y="114107"/>
                    <a:pt x="1765179" y="113437"/>
                    <a:pt x="1764695" y="112842"/>
                  </a:cubicBezTo>
                  <a:cubicBezTo>
                    <a:pt x="1764212" y="112246"/>
                    <a:pt x="1763412" y="111763"/>
                    <a:pt x="1762295" y="111391"/>
                  </a:cubicBezTo>
                  <a:cubicBezTo>
                    <a:pt x="1761179" y="111018"/>
                    <a:pt x="1759691" y="110721"/>
                    <a:pt x="1757831" y="110498"/>
                  </a:cubicBezTo>
                  <a:cubicBezTo>
                    <a:pt x="1755970" y="110274"/>
                    <a:pt x="1753589" y="110163"/>
                    <a:pt x="1750687" y="110163"/>
                  </a:cubicBezTo>
                  <a:close/>
                  <a:moveTo>
                    <a:pt x="1693537" y="110163"/>
                  </a:moveTo>
                  <a:cubicBezTo>
                    <a:pt x="1690709" y="110163"/>
                    <a:pt x="1688365" y="110274"/>
                    <a:pt x="1686505" y="110498"/>
                  </a:cubicBezTo>
                  <a:cubicBezTo>
                    <a:pt x="1684644" y="110721"/>
                    <a:pt x="1683138" y="111018"/>
                    <a:pt x="1681984" y="111391"/>
                  </a:cubicBezTo>
                  <a:cubicBezTo>
                    <a:pt x="1680831" y="111763"/>
                    <a:pt x="1680012" y="112246"/>
                    <a:pt x="1679528" y="112842"/>
                  </a:cubicBezTo>
                  <a:cubicBezTo>
                    <a:pt x="1679045" y="113437"/>
                    <a:pt x="1678803" y="114107"/>
                    <a:pt x="1678803" y="114851"/>
                  </a:cubicBezTo>
                  <a:lnTo>
                    <a:pt x="1678803" y="251252"/>
                  </a:lnTo>
                  <a:cubicBezTo>
                    <a:pt x="1678803" y="251996"/>
                    <a:pt x="1679045" y="252666"/>
                    <a:pt x="1679528" y="253261"/>
                  </a:cubicBezTo>
                  <a:cubicBezTo>
                    <a:pt x="1680012" y="253856"/>
                    <a:pt x="1680812" y="254340"/>
                    <a:pt x="1681928" y="254712"/>
                  </a:cubicBezTo>
                  <a:cubicBezTo>
                    <a:pt x="1683044" y="255084"/>
                    <a:pt x="1684551" y="255382"/>
                    <a:pt x="1686449" y="255605"/>
                  </a:cubicBezTo>
                  <a:cubicBezTo>
                    <a:pt x="1688346" y="255828"/>
                    <a:pt x="1690709" y="255940"/>
                    <a:pt x="1693537" y="255940"/>
                  </a:cubicBezTo>
                  <a:cubicBezTo>
                    <a:pt x="1696439" y="255940"/>
                    <a:pt x="1698820" y="255828"/>
                    <a:pt x="1700681" y="255605"/>
                  </a:cubicBezTo>
                  <a:cubicBezTo>
                    <a:pt x="1702541" y="255382"/>
                    <a:pt x="1704029" y="255084"/>
                    <a:pt x="1705145" y="254712"/>
                  </a:cubicBezTo>
                  <a:cubicBezTo>
                    <a:pt x="1706262" y="254340"/>
                    <a:pt x="1707062" y="253856"/>
                    <a:pt x="1707545" y="253261"/>
                  </a:cubicBezTo>
                  <a:cubicBezTo>
                    <a:pt x="1708029" y="252666"/>
                    <a:pt x="1708271" y="251996"/>
                    <a:pt x="1708271" y="251252"/>
                  </a:cubicBezTo>
                  <a:lnTo>
                    <a:pt x="1708271" y="114851"/>
                  </a:lnTo>
                  <a:cubicBezTo>
                    <a:pt x="1708271" y="114107"/>
                    <a:pt x="1708029" y="113437"/>
                    <a:pt x="1707545" y="112842"/>
                  </a:cubicBezTo>
                  <a:cubicBezTo>
                    <a:pt x="1707062" y="112246"/>
                    <a:pt x="1706262" y="111763"/>
                    <a:pt x="1705145" y="111391"/>
                  </a:cubicBezTo>
                  <a:cubicBezTo>
                    <a:pt x="1704029" y="111018"/>
                    <a:pt x="1702541" y="110721"/>
                    <a:pt x="1700681" y="110498"/>
                  </a:cubicBezTo>
                  <a:cubicBezTo>
                    <a:pt x="1698820" y="110274"/>
                    <a:pt x="1696439" y="110163"/>
                    <a:pt x="1693537" y="110163"/>
                  </a:cubicBezTo>
                  <a:close/>
                  <a:moveTo>
                    <a:pt x="2108395" y="108377"/>
                  </a:moveTo>
                  <a:cubicBezTo>
                    <a:pt x="2097010" y="108377"/>
                    <a:pt x="2086685" y="110126"/>
                    <a:pt x="2077420" y="113623"/>
                  </a:cubicBezTo>
                  <a:cubicBezTo>
                    <a:pt x="2068156" y="117120"/>
                    <a:pt x="2060249" y="122162"/>
                    <a:pt x="2053701" y="128748"/>
                  </a:cubicBezTo>
                  <a:cubicBezTo>
                    <a:pt x="2047152" y="135333"/>
                    <a:pt x="2042092" y="143333"/>
                    <a:pt x="2038520" y="152746"/>
                  </a:cubicBezTo>
                  <a:cubicBezTo>
                    <a:pt x="2034949" y="162160"/>
                    <a:pt x="2033163" y="172782"/>
                    <a:pt x="2033163" y="184614"/>
                  </a:cubicBezTo>
                  <a:cubicBezTo>
                    <a:pt x="2033163" y="196074"/>
                    <a:pt x="2034837" y="206324"/>
                    <a:pt x="2038186" y="215366"/>
                  </a:cubicBezTo>
                  <a:cubicBezTo>
                    <a:pt x="2041534" y="224407"/>
                    <a:pt x="2046371" y="232072"/>
                    <a:pt x="2052696" y="238360"/>
                  </a:cubicBezTo>
                  <a:cubicBezTo>
                    <a:pt x="2059021" y="244648"/>
                    <a:pt x="2066742" y="249447"/>
                    <a:pt x="2075858" y="252759"/>
                  </a:cubicBezTo>
                  <a:cubicBezTo>
                    <a:pt x="2084973" y="256070"/>
                    <a:pt x="2095298" y="257726"/>
                    <a:pt x="2106832" y="257726"/>
                  </a:cubicBezTo>
                  <a:cubicBezTo>
                    <a:pt x="2110776" y="257726"/>
                    <a:pt x="2114702" y="257540"/>
                    <a:pt x="2118608" y="257168"/>
                  </a:cubicBezTo>
                  <a:cubicBezTo>
                    <a:pt x="2122515" y="256796"/>
                    <a:pt x="2126385" y="256238"/>
                    <a:pt x="2130217" y="255493"/>
                  </a:cubicBezTo>
                  <a:cubicBezTo>
                    <a:pt x="2134049" y="254749"/>
                    <a:pt x="2137751" y="253856"/>
                    <a:pt x="2141323" y="252814"/>
                  </a:cubicBezTo>
                  <a:cubicBezTo>
                    <a:pt x="2144895" y="251773"/>
                    <a:pt x="2147890" y="250768"/>
                    <a:pt x="2150309" y="249801"/>
                  </a:cubicBezTo>
                  <a:cubicBezTo>
                    <a:pt x="2152727" y="248833"/>
                    <a:pt x="2154327" y="247512"/>
                    <a:pt x="2155109" y="245838"/>
                  </a:cubicBezTo>
                  <a:cubicBezTo>
                    <a:pt x="2155890" y="244164"/>
                    <a:pt x="2156281" y="242210"/>
                    <a:pt x="2156281" y="239978"/>
                  </a:cubicBezTo>
                  <a:lnTo>
                    <a:pt x="2156281" y="182493"/>
                  </a:lnTo>
                  <a:cubicBezTo>
                    <a:pt x="2156281" y="181005"/>
                    <a:pt x="2156095" y="179684"/>
                    <a:pt x="2155722" y="178531"/>
                  </a:cubicBezTo>
                  <a:cubicBezTo>
                    <a:pt x="2155350" y="177377"/>
                    <a:pt x="2154811" y="176391"/>
                    <a:pt x="2154104" y="175573"/>
                  </a:cubicBezTo>
                  <a:cubicBezTo>
                    <a:pt x="2153397" y="174754"/>
                    <a:pt x="2152578" y="174140"/>
                    <a:pt x="2151648" y="173731"/>
                  </a:cubicBezTo>
                  <a:cubicBezTo>
                    <a:pt x="2150718" y="173322"/>
                    <a:pt x="2149658" y="173117"/>
                    <a:pt x="2148467" y="173117"/>
                  </a:cubicBezTo>
                  <a:lnTo>
                    <a:pt x="2099689" y="173117"/>
                  </a:lnTo>
                  <a:cubicBezTo>
                    <a:pt x="2099019" y="173117"/>
                    <a:pt x="2098424" y="173322"/>
                    <a:pt x="2097903" y="173731"/>
                  </a:cubicBezTo>
                  <a:cubicBezTo>
                    <a:pt x="2097382" y="174140"/>
                    <a:pt x="2096935" y="174773"/>
                    <a:pt x="2096563" y="175628"/>
                  </a:cubicBezTo>
                  <a:cubicBezTo>
                    <a:pt x="2096191" y="176484"/>
                    <a:pt x="2095912" y="177619"/>
                    <a:pt x="2095726" y="179033"/>
                  </a:cubicBezTo>
                  <a:cubicBezTo>
                    <a:pt x="2095540" y="180447"/>
                    <a:pt x="2095447" y="182196"/>
                    <a:pt x="2095447" y="184279"/>
                  </a:cubicBezTo>
                  <a:cubicBezTo>
                    <a:pt x="2095447" y="188297"/>
                    <a:pt x="2095819" y="191144"/>
                    <a:pt x="2096563" y="192818"/>
                  </a:cubicBezTo>
                  <a:cubicBezTo>
                    <a:pt x="2097307" y="194492"/>
                    <a:pt x="2098349" y="195330"/>
                    <a:pt x="2099689" y="195330"/>
                  </a:cubicBezTo>
                  <a:lnTo>
                    <a:pt x="2127036" y="195330"/>
                  </a:lnTo>
                  <a:lnTo>
                    <a:pt x="2127036" y="228816"/>
                  </a:lnTo>
                  <a:cubicBezTo>
                    <a:pt x="2124283" y="230304"/>
                    <a:pt x="2121306" y="231420"/>
                    <a:pt x="2118106" y="232165"/>
                  </a:cubicBezTo>
                  <a:cubicBezTo>
                    <a:pt x="2114906" y="232909"/>
                    <a:pt x="2111669" y="233281"/>
                    <a:pt x="2108395" y="233281"/>
                  </a:cubicBezTo>
                  <a:cubicBezTo>
                    <a:pt x="2101698" y="233281"/>
                    <a:pt x="2095577" y="232202"/>
                    <a:pt x="2090034" y="230044"/>
                  </a:cubicBezTo>
                  <a:cubicBezTo>
                    <a:pt x="2084490" y="227886"/>
                    <a:pt x="2079746" y="224686"/>
                    <a:pt x="2075802" y="220444"/>
                  </a:cubicBezTo>
                  <a:cubicBezTo>
                    <a:pt x="2071858" y="216203"/>
                    <a:pt x="2068788" y="210938"/>
                    <a:pt x="2066593" y="204650"/>
                  </a:cubicBezTo>
                  <a:cubicBezTo>
                    <a:pt x="2064398" y="198362"/>
                    <a:pt x="2063300" y="191088"/>
                    <a:pt x="2063300" y="182828"/>
                  </a:cubicBezTo>
                  <a:cubicBezTo>
                    <a:pt x="2063300" y="175312"/>
                    <a:pt x="2064379" y="168448"/>
                    <a:pt x="2066537" y="162234"/>
                  </a:cubicBezTo>
                  <a:cubicBezTo>
                    <a:pt x="2068695" y="156020"/>
                    <a:pt x="2071783" y="150700"/>
                    <a:pt x="2075802" y="146272"/>
                  </a:cubicBezTo>
                  <a:cubicBezTo>
                    <a:pt x="2079820" y="141844"/>
                    <a:pt x="2084657" y="138421"/>
                    <a:pt x="2090313" y="136003"/>
                  </a:cubicBezTo>
                  <a:cubicBezTo>
                    <a:pt x="2095968" y="133585"/>
                    <a:pt x="2102293" y="132375"/>
                    <a:pt x="2109288" y="132375"/>
                  </a:cubicBezTo>
                  <a:cubicBezTo>
                    <a:pt x="2115837" y="132375"/>
                    <a:pt x="2121585" y="133045"/>
                    <a:pt x="2126534" y="134384"/>
                  </a:cubicBezTo>
                  <a:cubicBezTo>
                    <a:pt x="2131482" y="135724"/>
                    <a:pt x="2135742" y="137175"/>
                    <a:pt x="2139314" y="138738"/>
                  </a:cubicBezTo>
                  <a:cubicBezTo>
                    <a:pt x="2142886" y="140300"/>
                    <a:pt x="2145751" y="141751"/>
                    <a:pt x="2147909" y="143091"/>
                  </a:cubicBezTo>
                  <a:cubicBezTo>
                    <a:pt x="2150067" y="144430"/>
                    <a:pt x="2151630" y="145100"/>
                    <a:pt x="2152597" y="145100"/>
                  </a:cubicBezTo>
                  <a:cubicBezTo>
                    <a:pt x="2153267" y="145100"/>
                    <a:pt x="2153844" y="144914"/>
                    <a:pt x="2154327" y="144542"/>
                  </a:cubicBezTo>
                  <a:cubicBezTo>
                    <a:pt x="2154811" y="144170"/>
                    <a:pt x="2155220" y="143519"/>
                    <a:pt x="2155555" y="142589"/>
                  </a:cubicBezTo>
                  <a:cubicBezTo>
                    <a:pt x="2155890" y="141658"/>
                    <a:pt x="2156150" y="140412"/>
                    <a:pt x="2156336" y="138849"/>
                  </a:cubicBezTo>
                  <a:cubicBezTo>
                    <a:pt x="2156522" y="137287"/>
                    <a:pt x="2156615" y="135426"/>
                    <a:pt x="2156615" y="133268"/>
                  </a:cubicBezTo>
                  <a:cubicBezTo>
                    <a:pt x="2156615" y="129548"/>
                    <a:pt x="2156392" y="126738"/>
                    <a:pt x="2155946" y="124841"/>
                  </a:cubicBezTo>
                  <a:cubicBezTo>
                    <a:pt x="2155499" y="122943"/>
                    <a:pt x="2154774" y="121474"/>
                    <a:pt x="2153769" y="120432"/>
                  </a:cubicBezTo>
                  <a:cubicBezTo>
                    <a:pt x="2152765" y="119390"/>
                    <a:pt x="2150997" y="118162"/>
                    <a:pt x="2148467" y="116748"/>
                  </a:cubicBezTo>
                  <a:cubicBezTo>
                    <a:pt x="2145937" y="115334"/>
                    <a:pt x="2142756" y="114014"/>
                    <a:pt x="2138924" y="112786"/>
                  </a:cubicBezTo>
                  <a:cubicBezTo>
                    <a:pt x="2135091" y="111558"/>
                    <a:pt x="2130608" y="110516"/>
                    <a:pt x="2125473" y="109660"/>
                  </a:cubicBezTo>
                  <a:cubicBezTo>
                    <a:pt x="2120339" y="108805"/>
                    <a:pt x="2114646" y="108377"/>
                    <a:pt x="2108395" y="108377"/>
                  </a:cubicBezTo>
                  <a:close/>
                  <a:moveTo>
                    <a:pt x="1693872" y="70314"/>
                  </a:moveTo>
                  <a:cubicBezTo>
                    <a:pt x="1687919" y="70314"/>
                    <a:pt x="1683826" y="71356"/>
                    <a:pt x="1681593" y="73439"/>
                  </a:cubicBezTo>
                  <a:cubicBezTo>
                    <a:pt x="1679361" y="75523"/>
                    <a:pt x="1678245" y="79244"/>
                    <a:pt x="1678245" y="84601"/>
                  </a:cubicBezTo>
                  <a:cubicBezTo>
                    <a:pt x="1678245" y="89662"/>
                    <a:pt x="1679324" y="93215"/>
                    <a:pt x="1681482" y="95261"/>
                  </a:cubicBezTo>
                  <a:cubicBezTo>
                    <a:pt x="1683640" y="97308"/>
                    <a:pt x="1687695" y="98331"/>
                    <a:pt x="1693648" y="98331"/>
                  </a:cubicBezTo>
                  <a:cubicBezTo>
                    <a:pt x="1699602" y="98331"/>
                    <a:pt x="1703676" y="97270"/>
                    <a:pt x="1705871" y="95150"/>
                  </a:cubicBezTo>
                  <a:cubicBezTo>
                    <a:pt x="1708066" y="93029"/>
                    <a:pt x="1709164" y="89327"/>
                    <a:pt x="1709164" y="84043"/>
                  </a:cubicBezTo>
                  <a:cubicBezTo>
                    <a:pt x="1709164" y="78909"/>
                    <a:pt x="1708103" y="75337"/>
                    <a:pt x="1705983" y="73328"/>
                  </a:cubicBezTo>
                  <a:cubicBezTo>
                    <a:pt x="1703862" y="71319"/>
                    <a:pt x="1699825" y="70314"/>
                    <a:pt x="1693872" y="70314"/>
                  </a:cubicBezTo>
                  <a:close/>
                  <a:moveTo>
                    <a:pt x="0" y="0"/>
                  </a:moveTo>
                  <a:lnTo>
                    <a:pt x="3702575" y="0"/>
                  </a:lnTo>
                  <a:lnTo>
                    <a:pt x="3702575" y="2031325"/>
                  </a:lnTo>
                  <a:lnTo>
                    <a:pt x="0" y="2031325"/>
                  </a:lnTo>
                  <a:close/>
                </a:path>
              </a:pathLst>
            </a:custGeom>
            <a:gradFill flip="none" rotWithShape="1">
              <a:gsLst>
                <a:gs pos="0">
                  <a:srgbClr val="163756">
                    <a:lumMod val="85000"/>
                    <a:lumOff val="15000"/>
                  </a:srgbClr>
                </a:gs>
                <a:gs pos="56000">
                  <a:schemeClr val="accent5">
                    <a:lumMod val="45000"/>
                    <a:lumOff val="55000"/>
                  </a:schemeClr>
                </a:gs>
                <a:gs pos="0">
                  <a:schemeClr val="accent5">
                    <a:lumMod val="45000"/>
                    <a:lumOff val="55000"/>
                  </a:schemeClr>
                </a:gs>
                <a:gs pos="0">
                  <a:schemeClr val="accent5">
                    <a:lumMod val="30000"/>
                    <a:lumOff val="70000"/>
                  </a:schemeClr>
                </a:gs>
              </a:gsLst>
              <a:path path="circle">
                <a:fillToRect l="100000" t="100000"/>
              </a:path>
              <a:tileRect r="-100000" b="-100000"/>
            </a:gra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tr-TR" sz="1200" b="1" dirty="0"/>
            </a:p>
          </p:txBody>
        </p:sp>
      </p:grpSp>
      <p:grpSp>
        <p:nvGrpSpPr>
          <p:cNvPr id="58" name="Grup 57"/>
          <p:cNvGrpSpPr/>
          <p:nvPr/>
        </p:nvGrpSpPr>
        <p:grpSpPr>
          <a:xfrm>
            <a:off x="4061835" y="1573160"/>
            <a:ext cx="4238171" cy="1274245"/>
            <a:chOff x="4061835" y="1465008"/>
            <a:chExt cx="4245798" cy="1258527"/>
          </a:xfrm>
        </p:grpSpPr>
        <p:pic>
          <p:nvPicPr>
            <p:cNvPr id="9" name="Picture 2" descr="C:\Users\ilkay\Downloads\shutterstock_17529157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1835" y="1465008"/>
              <a:ext cx="4245798" cy="1258527"/>
            </a:xfrm>
            <a:prstGeom prst="rect">
              <a:avLst/>
            </a:prstGeom>
            <a:noFill/>
            <a:extLst>
              <a:ext uri="{909E8E84-426E-40DD-AFC4-6F175D3DCCD1}">
                <a14:hiddenFill xmlns:a14="http://schemas.microsoft.com/office/drawing/2010/main">
                  <a:solidFill>
                    <a:srgbClr val="FFFFFF"/>
                  </a:solidFill>
                </a14:hiddenFill>
              </a:ext>
            </a:extLst>
          </p:spPr>
        </p:pic>
        <p:sp>
          <p:nvSpPr>
            <p:cNvPr id="22" name="Metin kutusu 21"/>
            <p:cNvSpPr txBox="1"/>
            <p:nvPr/>
          </p:nvSpPr>
          <p:spPr>
            <a:xfrm>
              <a:off x="4851313" y="1663464"/>
              <a:ext cx="2803306" cy="753505"/>
            </a:xfrm>
            <a:custGeom>
              <a:avLst/>
              <a:gdLst/>
              <a:ahLst/>
              <a:cxnLst/>
              <a:rect l="l" t="t" r="r" b="b"/>
              <a:pathLst>
                <a:path w="2803306" h="753505">
                  <a:moveTo>
                    <a:pt x="2076284" y="386781"/>
                  </a:moveTo>
                  <a:cubicBezTo>
                    <a:pt x="2078152" y="386781"/>
                    <a:pt x="2079086" y="387715"/>
                    <a:pt x="2079086" y="389583"/>
                  </a:cubicBezTo>
                  <a:cubicBezTo>
                    <a:pt x="2079086" y="393256"/>
                    <a:pt x="2076480" y="399015"/>
                    <a:pt x="2071268" y="406862"/>
                  </a:cubicBezTo>
                  <a:cubicBezTo>
                    <a:pt x="2066056" y="414709"/>
                    <a:pt x="2058559" y="424060"/>
                    <a:pt x="2048778" y="434916"/>
                  </a:cubicBezTo>
                  <a:cubicBezTo>
                    <a:pt x="2045049" y="432304"/>
                    <a:pt x="2041581" y="430838"/>
                    <a:pt x="2038372" y="430518"/>
                  </a:cubicBezTo>
                  <a:cubicBezTo>
                    <a:pt x="2035163" y="430198"/>
                    <a:pt x="2030615" y="430483"/>
                    <a:pt x="2024726" y="431372"/>
                  </a:cubicBezTo>
                  <a:cubicBezTo>
                    <a:pt x="2034915" y="419471"/>
                    <a:pt x="2044896" y="409064"/>
                    <a:pt x="2054670" y="400151"/>
                  </a:cubicBezTo>
                  <a:cubicBezTo>
                    <a:pt x="2064444" y="391238"/>
                    <a:pt x="2071648" y="386781"/>
                    <a:pt x="2076284" y="386781"/>
                  </a:cubicBezTo>
                  <a:close/>
                  <a:moveTo>
                    <a:pt x="783357" y="378384"/>
                  </a:moveTo>
                  <a:lnTo>
                    <a:pt x="782096" y="383331"/>
                  </a:lnTo>
                  <a:cubicBezTo>
                    <a:pt x="781036" y="385717"/>
                    <a:pt x="779446" y="388409"/>
                    <a:pt x="777325" y="391407"/>
                  </a:cubicBezTo>
                  <a:cubicBezTo>
                    <a:pt x="773085" y="397404"/>
                    <a:pt x="767896" y="403258"/>
                    <a:pt x="761759" y="408969"/>
                  </a:cubicBezTo>
                  <a:cubicBezTo>
                    <a:pt x="755621" y="414680"/>
                    <a:pt x="751098" y="418727"/>
                    <a:pt x="748188" y="421111"/>
                  </a:cubicBezTo>
                  <a:cubicBezTo>
                    <a:pt x="742599" y="416944"/>
                    <a:pt x="738512" y="414860"/>
                    <a:pt x="735927" y="414860"/>
                  </a:cubicBezTo>
                  <a:cubicBezTo>
                    <a:pt x="745164" y="405922"/>
                    <a:pt x="754765" y="397517"/>
                    <a:pt x="764728" y="389643"/>
                  </a:cubicBezTo>
                  <a:cubicBezTo>
                    <a:pt x="769710" y="385706"/>
                    <a:pt x="773871" y="382754"/>
                    <a:pt x="777211" y="380785"/>
                  </a:cubicBezTo>
                  <a:close/>
                  <a:moveTo>
                    <a:pt x="1224574" y="374563"/>
                  </a:moveTo>
                  <a:cubicBezTo>
                    <a:pt x="1219014" y="380953"/>
                    <a:pt x="1214731" y="387945"/>
                    <a:pt x="1211726" y="395537"/>
                  </a:cubicBezTo>
                  <a:cubicBezTo>
                    <a:pt x="1208721" y="403129"/>
                    <a:pt x="1207218" y="410706"/>
                    <a:pt x="1207218" y="418267"/>
                  </a:cubicBezTo>
                  <a:cubicBezTo>
                    <a:pt x="1207218" y="423603"/>
                    <a:pt x="1208173" y="428273"/>
                    <a:pt x="1210082" y="432275"/>
                  </a:cubicBezTo>
                  <a:cubicBezTo>
                    <a:pt x="1200323" y="439116"/>
                    <a:pt x="1193398" y="442536"/>
                    <a:pt x="1189305" y="442536"/>
                  </a:cubicBezTo>
                  <a:cubicBezTo>
                    <a:pt x="1181400" y="442536"/>
                    <a:pt x="1177448" y="439965"/>
                    <a:pt x="1177448" y="434824"/>
                  </a:cubicBezTo>
                  <a:cubicBezTo>
                    <a:pt x="1177448" y="433973"/>
                    <a:pt x="1178804" y="427441"/>
                    <a:pt x="1181516" y="415228"/>
                  </a:cubicBezTo>
                  <a:cubicBezTo>
                    <a:pt x="1182882" y="411116"/>
                    <a:pt x="1185718" y="406872"/>
                    <a:pt x="1190025" y="402494"/>
                  </a:cubicBezTo>
                  <a:cubicBezTo>
                    <a:pt x="1194331" y="398117"/>
                    <a:pt x="1199740" y="393684"/>
                    <a:pt x="1206250" y="389196"/>
                  </a:cubicBezTo>
                  <a:cubicBezTo>
                    <a:pt x="1212760" y="384707"/>
                    <a:pt x="1218869" y="379830"/>
                    <a:pt x="1224574" y="374563"/>
                  </a:cubicBezTo>
                  <a:close/>
                  <a:moveTo>
                    <a:pt x="1034074" y="374563"/>
                  </a:moveTo>
                  <a:cubicBezTo>
                    <a:pt x="1028514" y="380953"/>
                    <a:pt x="1024231" y="387945"/>
                    <a:pt x="1021226" y="395537"/>
                  </a:cubicBezTo>
                  <a:cubicBezTo>
                    <a:pt x="1018221" y="403129"/>
                    <a:pt x="1016718" y="410706"/>
                    <a:pt x="1016718" y="418267"/>
                  </a:cubicBezTo>
                  <a:cubicBezTo>
                    <a:pt x="1016718" y="423603"/>
                    <a:pt x="1017673" y="428273"/>
                    <a:pt x="1019582" y="432275"/>
                  </a:cubicBezTo>
                  <a:cubicBezTo>
                    <a:pt x="1009823" y="439116"/>
                    <a:pt x="1002898" y="442536"/>
                    <a:pt x="998805" y="442536"/>
                  </a:cubicBezTo>
                  <a:cubicBezTo>
                    <a:pt x="990900" y="442536"/>
                    <a:pt x="986948" y="439965"/>
                    <a:pt x="986948" y="434824"/>
                  </a:cubicBezTo>
                  <a:cubicBezTo>
                    <a:pt x="986948" y="433973"/>
                    <a:pt x="988304" y="427441"/>
                    <a:pt x="991016" y="415228"/>
                  </a:cubicBezTo>
                  <a:cubicBezTo>
                    <a:pt x="992382" y="411116"/>
                    <a:pt x="995218" y="406872"/>
                    <a:pt x="999524" y="402494"/>
                  </a:cubicBezTo>
                  <a:cubicBezTo>
                    <a:pt x="1003831" y="398117"/>
                    <a:pt x="1009240" y="393684"/>
                    <a:pt x="1015750" y="389196"/>
                  </a:cubicBezTo>
                  <a:cubicBezTo>
                    <a:pt x="1022261" y="384707"/>
                    <a:pt x="1028369" y="379830"/>
                    <a:pt x="1034074" y="374563"/>
                  </a:cubicBezTo>
                  <a:close/>
                  <a:moveTo>
                    <a:pt x="2308745" y="370605"/>
                  </a:moveTo>
                  <a:cubicBezTo>
                    <a:pt x="2295484" y="386127"/>
                    <a:pt x="2284044" y="399389"/>
                    <a:pt x="2274427" y="410391"/>
                  </a:cubicBezTo>
                  <a:cubicBezTo>
                    <a:pt x="2264809" y="421394"/>
                    <a:pt x="2254272" y="430278"/>
                    <a:pt x="2242816" y="437045"/>
                  </a:cubicBezTo>
                  <a:cubicBezTo>
                    <a:pt x="2240315" y="438296"/>
                    <a:pt x="2238717" y="438922"/>
                    <a:pt x="2238019" y="438922"/>
                  </a:cubicBezTo>
                  <a:cubicBezTo>
                    <a:pt x="2237338" y="438922"/>
                    <a:pt x="2236618" y="438215"/>
                    <a:pt x="2235860" y="436801"/>
                  </a:cubicBezTo>
                  <a:cubicBezTo>
                    <a:pt x="2235102" y="435386"/>
                    <a:pt x="2234723" y="433137"/>
                    <a:pt x="2234723" y="430054"/>
                  </a:cubicBezTo>
                  <a:cubicBezTo>
                    <a:pt x="2234723" y="421292"/>
                    <a:pt x="2240649" y="412459"/>
                    <a:pt x="2252501" y="403554"/>
                  </a:cubicBezTo>
                  <a:cubicBezTo>
                    <a:pt x="2264353" y="394648"/>
                    <a:pt x="2283101" y="383666"/>
                    <a:pt x="2308745" y="370605"/>
                  </a:cubicBezTo>
                  <a:close/>
                  <a:moveTo>
                    <a:pt x="645542" y="367336"/>
                  </a:moveTo>
                  <a:cubicBezTo>
                    <a:pt x="645606" y="367336"/>
                    <a:pt x="645638" y="367481"/>
                    <a:pt x="645638" y="367771"/>
                  </a:cubicBezTo>
                  <a:cubicBezTo>
                    <a:pt x="645638" y="369585"/>
                    <a:pt x="644068" y="372939"/>
                    <a:pt x="640928" y="377831"/>
                  </a:cubicBezTo>
                  <a:cubicBezTo>
                    <a:pt x="637787" y="382724"/>
                    <a:pt x="632757" y="387983"/>
                    <a:pt x="625838" y="393609"/>
                  </a:cubicBezTo>
                  <a:cubicBezTo>
                    <a:pt x="618919" y="399235"/>
                    <a:pt x="612201" y="403863"/>
                    <a:pt x="605683" y="407493"/>
                  </a:cubicBezTo>
                  <a:cubicBezTo>
                    <a:pt x="606696" y="403988"/>
                    <a:pt x="608955" y="399578"/>
                    <a:pt x="612461" y="394261"/>
                  </a:cubicBezTo>
                  <a:cubicBezTo>
                    <a:pt x="615968" y="388945"/>
                    <a:pt x="619933" y="384313"/>
                    <a:pt x="624357" y="380366"/>
                  </a:cubicBezTo>
                  <a:cubicBezTo>
                    <a:pt x="628781" y="376418"/>
                    <a:pt x="633077" y="373260"/>
                    <a:pt x="637247" y="370890"/>
                  </a:cubicBezTo>
                  <a:cubicBezTo>
                    <a:pt x="641416" y="368521"/>
                    <a:pt x="644181" y="367336"/>
                    <a:pt x="645542" y="367336"/>
                  </a:cubicBezTo>
                  <a:close/>
                  <a:moveTo>
                    <a:pt x="655283" y="341867"/>
                  </a:moveTo>
                  <a:cubicBezTo>
                    <a:pt x="648206" y="341867"/>
                    <a:pt x="640251" y="343812"/>
                    <a:pt x="631417" y="347701"/>
                  </a:cubicBezTo>
                  <a:cubicBezTo>
                    <a:pt x="622584" y="351590"/>
                    <a:pt x="613768" y="357298"/>
                    <a:pt x="604970" y="364827"/>
                  </a:cubicBezTo>
                  <a:cubicBezTo>
                    <a:pt x="592193" y="375767"/>
                    <a:pt x="582928" y="386258"/>
                    <a:pt x="577175" y="396299"/>
                  </a:cubicBezTo>
                  <a:cubicBezTo>
                    <a:pt x="571422" y="406341"/>
                    <a:pt x="568545" y="417571"/>
                    <a:pt x="568545" y="429990"/>
                  </a:cubicBezTo>
                  <a:cubicBezTo>
                    <a:pt x="568545" y="444312"/>
                    <a:pt x="571745" y="455720"/>
                    <a:pt x="578143" y="464213"/>
                  </a:cubicBezTo>
                  <a:cubicBezTo>
                    <a:pt x="584541" y="472706"/>
                    <a:pt x="593338" y="476952"/>
                    <a:pt x="604532" y="476952"/>
                  </a:cubicBezTo>
                  <a:cubicBezTo>
                    <a:pt x="616802" y="476952"/>
                    <a:pt x="628727" y="472710"/>
                    <a:pt x="640308" y="464226"/>
                  </a:cubicBezTo>
                  <a:cubicBezTo>
                    <a:pt x="651888" y="455742"/>
                    <a:pt x="664381" y="443431"/>
                    <a:pt x="677786" y="427293"/>
                  </a:cubicBezTo>
                  <a:lnTo>
                    <a:pt x="677786" y="412357"/>
                  </a:lnTo>
                  <a:cubicBezTo>
                    <a:pt x="665462" y="420117"/>
                    <a:pt x="656465" y="426071"/>
                    <a:pt x="650796" y="430220"/>
                  </a:cubicBezTo>
                  <a:cubicBezTo>
                    <a:pt x="645126" y="434369"/>
                    <a:pt x="639519" y="437659"/>
                    <a:pt x="633976" y="440092"/>
                  </a:cubicBezTo>
                  <a:cubicBezTo>
                    <a:pt x="628432" y="442524"/>
                    <a:pt x="623131" y="443740"/>
                    <a:pt x="618070" y="443740"/>
                  </a:cubicBezTo>
                  <a:cubicBezTo>
                    <a:pt x="613906" y="443740"/>
                    <a:pt x="610519" y="442254"/>
                    <a:pt x="607909" y="439282"/>
                  </a:cubicBezTo>
                  <a:cubicBezTo>
                    <a:pt x="605299" y="436310"/>
                    <a:pt x="603994" y="431919"/>
                    <a:pt x="603994" y="426107"/>
                  </a:cubicBezTo>
                  <a:lnTo>
                    <a:pt x="603994" y="424204"/>
                  </a:lnTo>
                  <a:cubicBezTo>
                    <a:pt x="618431" y="418360"/>
                    <a:pt x="631250" y="411865"/>
                    <a:pt x="642449" y="404718"/>
                  </a:cubicBezTo>
                  <a:cubicBezTo>
                    <a:pt x="653649" y="397571"/>
                    <a:pt x="662057" y="390258"/>
                    <a:pt x="667673" y="382780"/>
                  </a:cubicBezTo>
                  <a:cubicBezTo>
                    <a:pt x="673289" y="375302"/>
                    <a:pt x="676097" y="367647"/>
                    <a:pt x="676097" y="359815"/>
                  </a:cubicBezTo>
                  <a:cubicBezTo>
                    <a:pt x="676097" y="353925"/>
                    <a:pt x="674156" y="349461"/>
                    <a:pt x="670273" y="346424"/>
                  </a:cubicBezTo>
                  <a:cubicBezTo>
                    <a:pt x="666390" y="343386"/>
                    <a:pt x="661394" y="341867"/>
                    <a:pt x="655283" y="341867"/>
                  </a:cubicBezTo>
                  <a:close/>
                  <a:moveTo>
                    <a:pt x="1354999" y="341523"/>
                  </a:moveTo>
                  <a:cubicBezTo>
                    <a:pt x="1346199" y="341523"/>
                    <a:pt x="1332780" y="345910"/>
                    <a:pt x="1314742" y="354685"/>
                  </a:cubicBezTo>
                  <a:lnTo>
                    <a:pt x="1280665" y="369788"/>
                  </a:lnTo>
                  <a:lnTo>
                    <a:pt x="1276185" y="382425"/>
                  </a:lnTo>
                  <a:cubicBezTo>
                    <a:pt x="1273451" y="390341"/>
                    <a:pt x="1272085" y="395346"/>
                    <a:pt x="1272085" y="397439"/>
                  </a:cubicBezTo>
                  <a:cubicBezTo>
                    <a:pt x="1272085" y="402320"/>
                    <a:pt x="1274413" y="404761"/>
                    <a:pt x="1279070" y="404761"/>
                  </a:cubicBezTo>
                  <a:cubicBezTo>
                    <a:pt x="1283449" y="404761"/>
                    <a:pt x="1293400" y="401133"/>
                    <a:pt x="1308922" y="393878"/>
                  </a:cubicBezTo>
                  <a:cubicBezTo>
                    <a:pt x="1324445" y="386623"/>
                    <a:pt x="1332547" y="382995"/>
                    <a:pt x="1333228" y="382995"/>
                  </a:cubicBezTo>
                  <a:cubicBezTo>
                    <a:pt x="1333296" y="382995"/>
                    <a:pt x="1333330" y="383086"/>
                    <a:pt x="1333330" y="383267"/>
                  </a:cubicBezTo>
                  <a:cubicBezTo>
                    <a:pt x="1333330" y="386664"/>
                    <a:pt x="1330422" y="394652"/>
                    <a:pt x="1324606" y="407232"/>
                  </a:cubicBezTo>
                  <a:cubicBezTo>
                    <a:pt x="1318790" y="419812"/>
                    <a:pt x="1308864" y="439927"/>
                    <a:pt x="1294826" y="467576"/>
                  </a:cubicBezTo>
                  <a:cubicBezTo>
                    <a:pt x="1285866" y="475779"/>
                    <a:pt x="1277919" y="484071"/>
                    <a:pt x="1270986" y="492452"/>
                  </a:cubicBezTo>
                  <a:cubicBezTo>
                    <a:pt x="1264054" y="500833"/>
                    <a:pt x="1258876" y="508890"/>
                    <a:pt x="1255453" y="516624"/>
                  </a:cubicBezTo>
                  <a:cubicBezTo>
                    <a:pt x="1252030" y="524358"/>
                    <a:pt x="1250319" y="532128"/>
                    <a:pt x="1250319" y="539934"/>
                  </a:cubicBezTo>
                  <a:cubicBezTo>
                    <a:pt x="1250319" y="548194"/>
                    <a:pt x="1252984" y="552324"/>
                    <a:pt x="1258315" y="552324"/>
                  </a:cubicBezTo>
                  <a:cubicBezTo>
                    <a:pt x="1263806" y="552324"/>
                    <a:pt x="1271023" y="546555"/>
                    <a:pt x="1279965" y="535017"/>
                  </a:cubicBezTo>
                  <a:cubicBezTo>
                    <a:pt x="1288908" y="523478"/>
                    <a:pt x="1298915" y="506913"/>
                    <a:pt x="1309986" y="485320"/>
                  </a:cubicBezTo>
                  <a:lnTo>
                    <a:pt x="1361875" y="437253"/>
                  </a:lnTo>
                  <a:lnTo>
                    <a:pt x="1366462" y="458412"/>
                  </a:lnTo>
                  <a:cubicBezTo>
                    <a:pt x="1371357" y="468937"/>
                    <a:pt x="1379162" y="474199"/>
                    <a:pt x="1389877" y="474199"/>
                  </a:cubicBezTo>
                  <a:cubicBezTo>
                    <a:pt x="1397372" y="474199"/>
                    <a:pt x="1406054" y="470472"/>
                    <a:pt x="1415925" y="463018"/>
                  </a:cubicBezTo>
                  <a:cubicBezTo>
                    <a:pt x="1425796" y="455563"/>
                    <a:pt x="1436529" y="444373"/>
                    <a:pt x="1448125" y="429447"/>
                  </a:cubicBezTo>
                  <a:lnTo>
                    <a:pt x="1448125" y="412564"/>
                  </a:lnTo>
                  <a:cubicBezTo>
                    <a:pt x="1434256" y="421544"/>
                    <a:pt x="1424320" y="427867"/>
                    <a:pt x="1418318" y="431532"/>
                  </a:cubicBezTo>
                  <a:cubicBezTo>
                    <a:pt x="1412316" y="435197"/>
                    <a:pt x="1406987" y="437029"/>
                    <a:pt x="1402332" y="437029"/>
                  </a:cubicBezTo>
                  <a:cubicBezTo>
                    <a:pt x="1398390" y="437029"/>
                    <a:pt x="1395279" y="436015"/>
                    <a:pt x="1392999" y="433985"/>
                  </a:cubicBezTo>
                  <a:cubicBezTo>
                    <a:pt x="1390719" y="431956"/>
                    <a:pt x="1389579" y="429389"/>
                    <a:pt x="1389579" y="426285"/>
                  </a:cubicBezTo>
                  <a:cubicBezTo>
                    <a:pt x="1389579" y="422321"/>
                    <a:pt x="1390898" y="418696"/>
                    <a:pt x="1393537" y="415409"/>
                  </a:cubicBezTo>
                  <a:cubicBezTo>
                    <a:pt x="1396176" y="412121"/>
                    <a:pt x="1402733" y="405127"/>
                    <a:pt x="1413211" y="394428"/>
                  </a:cubicBezTo>
                  <a:cubicBezTo>
                    <a:pt x="1416260" y="392126"/>
                    <a:pt x="1420115" y="386948"/>
                    <a:pt x="1424777" y="378893"/>
                  </a:cubicBezTo>
                  <a:cubicBezTo>
                    <a:pt x="1429438" y="370839"/>
                    <a:pt x="1431769" y="364706"/>
                    <a:pt x="1431769" y="360495"/>
                  </a:cubicBezTo>
                  <a:cubicBezTo>
                    <a:pt x="1431769" y="352895"/>
                    <a:pt x="1427134" y="349095"/>
                    <a:pt x="1417865" y="349095"/>
                  </a:cubicBezTo>
                  <a:cubicBezTo>
                    <a:pt x="1403349" y="349095"/>
                    <a:pt x="1387601" y="362366"/>
                    <a:pt x="1370620" y="388908"/>
                  </a:cubicBezTo>
                  <a:cubicBezTo>
                    <a:pt x="1367516" y="393984"/>
                    <a:pt x="1365291" y="397933"/>
                    <a:pt x="1363945" y="400753"/>
                  </a:cubicBezTo>
                  <a:cubicBezTo>
                    <a:pt x="1362600" y="403574"/>
                    <a:pt x="1361460" y="407063"/>
                    <a:pt x="1360524" y="411221"/>
                  </a:cubicBezTo>
                  <a:lnTo>
                    <a:pt x="1359699" y="419051"/>
                  </a:lnTo>
                  <a:lnTo>
                    <a:pt x="1354070" y="422802"/>
                  </a:lnTo>
                  <a:cubicBezTo>
                    <a:pt x="1349403" y="426025"/>
                    <a:pt x="1345434" y="428895"/>
                    <a:pt x="1342163" y="431412"/>
                  </a:cubicBezTo>
                  <a:cubicBezTo>
                    <a:pt x="1335620" y="436447"/>
                    <a:pt x="1330191" y="441475"/>
                    <a:pt x="1325876" y="446494"/>
                  </a:cubicBezTo>
                  <a:cubicBezTo>
                    <a:pt x="1330792" y="439157"/>
                    <a:pt x="1336183" y="429168"/>
                    <a:pt x="1342051" y="416527"/>
                  </a:cubicBezTo>
                  <a:cubicBezTo>
                    <a:pt x="1347919" y="403886"/>
                    <a:pt x="1352862" y="393429"/>
                    <a:pt x="1356881" y="385156"/>
                  </a:cubicBezTo>
                  <a:cubicBezTo>
                    <a:pt x="1360900" y="376882"/>
                    <a:pt x="1363825" y="370235"/>
                    <a:pt x="1365656" y="365213"/>
                  </a:cubicBezTo>
                  <a:cubicBezTo>
                    <a:pt x="1367487" y="360191"/>
                    <a:pt x="1368402" y="356424"/>
                    <a:pt x="1368402" y="353911"/>
                  </a:cubicBezTo>
                  <a:cubicBezTo>
                    <a:pt x="1368402" y="345652"/>
                    <a:pt x="1363934" y="341523"/>
                    <a:pt x="1354999" y="341523"/>
                  </a:cubicBezTo>
                  <a:close/>
                  <a:moveTo>
                    <a:pt x="1763274" y="339130"/>
                  </a:moveTo>
                  <a:cubicBezTo>
                    <a:pt x="1761275" y="339130"/>
                    <a:pt x="1759246" y="339646"/>
                    <a:pt x="1757186" y="340676"/>
                  </a:cubicBezTo>
                  <a:cubicBezTo>
                    <a:pt x="1752782" y="342385"/>
                    <a:pt x="1747978" y="346074"/>
                    <a:pt x="1742774" y="351743"/>
                  </a:cubicBezTo>
                  <a:cubicBezTo>
                    <a:pt x="1737571" y="357413"/>
                    <a:pt x="1733180" y="363523"/>
                    <a:pt x="1729603" y="370073"/>
                  </a:cubicBezTo>
                  <a:cubicBezTo>
                    <a:pt x="1726026" y="376623"/>
                    <a:pt x="1724238" y="382228"/>
                    <a:pt x="1724238" y="386889"/>
                  </a:cubicBezTo>
                  <a:cubicBezTo>
                    <a:pt x="1724238" y="391391"/>
                    <a:pt x="1725299" y="394814"/>
                    <a:pt x="1727423" y="397156"/>
                  </a:cubicBezTo>
                  <a:cubicBezTo>
                    <a:pt x="1729546" y="399498"/>
                    <a:pt x="1731914" y="400912"/>
                    <a:pt x="1734528" y="401400"/>
                  </a:cubicBezTo>
                  <a:cubicBezTo>
                    <a:pt x="1731776" y="403911"/>
                    <a:pt x="1727165" y="409007"/>
                    <a:pt x="1720694" y="416686"/>
                  </a:cubicBezTo>
                  <a:lnTo>
                    <a:pt x="1720694" y="432361"/>
                  </a:lnTo>
                  <a:cubicBezTo>
                    <a:pt x="1738218" y="420083"/>
                    <a:pt x="1750304" y="407277"/>
                    <a:pt x="1756952" y="393944"/>
                  </a:cubicBezTo>
                  <a:cubicBezTo>
                    <a:pt x="1758069" y="393732"/>
                    <a:pt x="1760818" y="393234"/>
                    <a:pt x="1765200" y="392448"/>
                  </a:cubicBezTo>
                  <a:cubicBezTo>
                    <a:pt x="1769582" y="391662"/>
                    <a:pt x="1773879" y="390878"/>
                    <a:pt x="1778091" y="390096"/>
                  </a:cubicBezTo>
                  <a:cubicBezTo>
                    <a:pt x="1782304" y="389315"/>
                    <a:pt x="1784348" y="388657"/>
                    <a:pt x="1784225" y="388123"/>
                  </a:cubicBezTo>
                  <a:cubicBezTo>
                    <a:pt x="1778657" y="391740"/>
                    <a:pt x="1773457" y="397225"/>
                    <a:pt x="1768623" y="404577"/>
                  </a:cubicBezTo>
                  <a:cubicBezTo>
                    <a:pt x="1763789" y="411929"/>
                    <a:pt x="1760076" y="418853"/>
                    <a:pt x="1757483" y="425349"/>
                  </a:cubicBezTo>
                  <a:cubicBezTo>
                    <a:pt x="1754890" y="431845"/>
                    <a:pt x="1753594" y="437744"/>
                    <a:pt x="1753594" y="443047"/>
                  </a:cubicBezTo>
                  <a:cubicBezTo>
                    <a:pt x="1753594" y="452025"/>
                    <a:pt x="1755445" y="459061"/>
                    <a:pt x="1759148" y="464152"/>
                  </a:cubicBezTo>
                  <a:cubicBezTo>
                    <a:pt x="1762850" y="469244"/>
                    <a:pt x="1767656" y="471790"/>
                    <a:pt x="1773566" y="471790"/>
                  </a:cubicBezTo>
                  <a:cubicBezTo>
                    <a:pt x="1778338" y="471790"/>
                    <a:pt x="1783505" y="470008"/>
                    <a:pt x="1789066" y="466443"/>
                  </a:cubicBezTo>
                  <a:cubicBezTo>
                    <a:pt x="1794627" y="462879"/>
                    <a:pt x="1800570" y="458171"/>
                    <a:pt x="1806894" y="452320"/>
                  </a:cubicBezTo>
                  <a:cubicBezTo>
                    <a:pt x="1813218" y="446469"/>
                    <a:pt x="1821250" y="438443"/>
                    <a:pt x="1830991" y="428242"/>
                  </a:cubicBezTo>
                  <a:lnTo>
                    <a:pt x="1830991" y="412128"/>
                  </a:lnTo>
                  <a:cubicBezTo>
                    <a:pt x="1810778" y="426090"/>
                    <a:pt x="1797649" y="433071"/>
                    <a:pt x="1791603" y="433071"/>
                  </a:cubicBezTo>
                  <a:cubicBezTo>
                    <a:pt x="1787487" y="433071"/>
                    <a:pt x="1785429" y="431573"/>
                    <a:pt x="1785429" y="428576"/>
                  </a:cubicBezTo>
                  <a:cubicBezTo>
                    <a:pt x="1785429" y="425299"/>
                    <a:pt x="1787358" y="420064"/>
                    <a:pt x="1791216" y="412870"/>
                  </a:cubicBezTo>
                  <a:cubicBezTo>
                    <a:pt x="1795073" y="405677"/>
                    <a:pt x="1799361" y="399392"/>
                    <a:pt x="1804079" y="394017"/>
                  </a:cubicBezTo>
                  <a:cubicBezTo>
                    <a:pt x="1810205" y="387936"/>
                    <a:pt x="1814451" y="383337"/>
                    <a:pt x="1816815" y="380219"/>
                  </a:cubicBezTo>
                  <a:cubicBezTo>
                    <a:pt x="1819180" y="377101"/>
                    <a:pt x="1820362" y="373987"/>
                    <a:pt x="1820362" y="370877"/>
                  </a:cubicBezTo>
                  <a:cubicBezTo>
                    <a:pt x="1820362" y="366905"/>
                    <a:pt x="1819636" y="362749"/>
                    <a:pt x="1818184" y="358410"/>
                  </a:cubicBezTo>
                  <a:cubicBezTo>
                    <a:pt x="1816732" y="354071"/>
                    <a:pt x="1814302" y="351018"/>
                    <a:pt x="1810895" y="349251"/>
                  </a:cubicBezTo>
                  <a:cubicBezTo>
                    <a:pt x="1810052" y="348803"/>
                    <a:pt x="1808176" y="348579"/>
                    <a:pt x="1805264" y="348579"/>
                  </a:cubicBezTo>
                  <a:cubicBezTo>
                    <a:pt x="1799066" y="348579"/>
                    <a:pt x="1785655" y="350375"/>
                    <a:pt x="1765032" y="353967"/>
                  </a:cubicBezTo>
                  <a:cubicBezTo>
                    <a:pt x="1768517" y="350968"/>
                    <a:pt x="1770259" y="348237"/>
                    <a:pt x="1770259" y="345774"/>
                  </a:cubicBezTo>
                  <a:cubicBezTo>
                    <a:pt x="1770259" y="341345"/>
                    <a:pt x="1767931" y="339130"/>
                    <a:pt x="1763274" y="339130"/>
                  </a:cubicBezTo>
                  <a:close/>
                  <a:moveTo>
                    <a:pt x="2085418" y="306246"/>
                  </a:moveTo>
                  <a:cubicBezTo>
                    <a:pt x="2077052" y="306246"/>
                    <a:pt x="2070094" y="308253"/>
                    <a:pt x="2064542" y="312265"/>
                  </a:cubicBezTo>
                  <a:cubicBezTo>
                    <a:pt x="2058991" y="316278"/>
                    <a:pt x="2052855" y="322787"/>
                    <a:pt x="2046135" y="331794"/>
                  </a:cubicBezTo>
                  <a:cubicBezTo>
                    <a:pt x="2039414" y="340800"/>
                    <a:pt x="2030371" y="352814"/>
                    <a:pt x="2019005" y="367834"/>
                  </a:cubicBezTo>
                  <a:cubicBezTo>
                    <a:pt x="2013321" y="375345"/>
                    <a:pt x="2007024" y="383188"/>
                    <a:pt x="2000113" y="391366"/>
                  </a:cubicBezTo>
                  <a:lnTo>
                    <a:pt x="1978194" y="416157"/>
                  </a:lnTo>
                  <a:lnTo>
                    <a:pt x="1978194" y="412069"/>
                  </a:lnTo>
                  <a:cubicBezTo>
                    <a:pt x="1963945" y="420736"/>
                    <a:pt x="1954473" y="426529"/>
                    <a:pt x="1949780" y="429448"/>
                  </a:cubicBezTo>
                  <a:cubicBezTo>
                    <a:pt x="1945086" y="432367"/>
                    <a:pt x="1941148" y="433827"/>
                    <a:pt x="1937967" y="433827"/>
                  </a:cubicBezTo>
                  <a:cubicBezTo>
                    <a:pt x="1935763" y="433827"/>
                    <a:pt x="1934662" y="432053"/>
                    <a:pt x="1934662" y="428506"/>
                  </a:cubicBezTo>
                  <a:cubicBezTo>
                    <a:pt x="1934662" y="426231"/>
                    <a:pt x="1935765" y="422601"/>
                    <a:pt x="1937972" y="417617"/>
                  </a:cubicBezTo>
                  <a:cubicBezTo>
                    <a:pt x="1940178" y="412633"/>
                    <a:pt x="1942787" y="407995"/>
                    <a:pt x="1945796" y="403702"/>
                  </a:cubicBezTo>
                  <a:cubicBezTo>
                    <a:pt x="1951645" y="395275"/>
                    <a:pt x="1956726" y="387944"/>
                    <a:pt x="1961039" y="381710"/>
                  </a:cubicBezTo>
                  <a:cubicBezTo>
                    <a:pt x="1965352" y="375475"/>
                    <a:pt x="1968261" y="371126"/>
                    <a:pt x="1969766" y="368663"/>
                  </a:cubicBezTo>
                  <a:cubicBezTo>
                    <a:pt x="1971270" y="366199"/>
                    <a:pt x="1972292" y="364092"/>
                    <a:pt x="1972831" y="362341"/>
                  </a:cubicBezTo>
                  <a:cubicBezTo>
                    <a:pt x="1973369" y="360591"/>
                    <a:pt x="1973639" y="358379"/>
                    <a:pt x="1973639" y="355707"/>
                  </a:cubicBezTo>
                  <a:cubicBezTo>
                    <a:pt x="1973639" y="350024"/>
                    <a:pt x="1972908" y="345896"/>
                    <a:pt x="1971446" y="343321"/>
                  </a:cubicBezTo>
                  <a:cubicBezTo>
                    <a:pt x="1969984" y="340746"/>
                    <a:pt x="1967204" y="339458"/>
                    <a:pt x="1963107" y="339458"/>
                  </a:cubicBezTo>
                  <a:cubicBezTo>
                    <a:pt x="1959448" y="339458"/>
                    <a:pt x="1955874" y="340976"/>
                    <a:pt x="1952384" y="344010"/>
                  </a:cubicBezTo>
                  <a:cubicBezTo>
                    <a:pt x="1948894" y="347045"/>
                    <a:pt x="1945068" y="352549"/>
                    <a:pt x="1940905" y="360522"/>
                  </a:cubicBezTo>
                  <a:cubicBezTo>
                    <a:pt x="1933183" y="365125"/>
                    <a:pt x="1926436" y="371197"/>
                    <a:pt x="1920663" y="378737"/>
                  </a:cubicBezTo>
                  <a:cubicBezTo>
                    <a:pt x="1914890" y="386278"/>
                    <a:pt x="1909876" y="391896"/>
                    <a:pt x="1905620" y="395592"/>
                  </a:cubicBezTo>
                  <a:cubicBezTo>
                    <a:pt x="1898891" y="401531"/>
                    <a:pt x="1891949" y="407600"/>
                    <a:pt x="1884794" y="413801"/>
                  </a:cubicBezTo>
                  <a:cubicBezTo>
                    <a:pt x="1877640" y="420001"/>
                    <a:pt x="1872736" y="424074"/>
                    <a:pt x="1870084" y="426021"/>
                  </a:cubicBezTo>
                  <a:cubicBezTo>
                    <a:pt x="1867432" y="427968"/>
                    <a:pt x="1865798" y="428941"/>
                    <a:pt x="1865181" y="428941"/>
                  </a:cubicBezTo>
                  <a:cubicBezTo>
                    <a:pt x="1863892" y="428941"/>
                    <a:pt x="1863248" y="427669"/>
                    <a:pt x="1863248" y="425126"/>
                  </a:cubicBezTo>
                  <a:cubicBezTo>
                    <a:pt x="1863248" y="421881"/>
                    <a:pt x="1864134" y="417494"/>
                    <a:pt x="1865907" y="411964"/>
                  </a:cubicBezTo>
                  <a:cubicBezTo>
                    <a:pt x="1875273" y="404859"/>
                    <a:pt x="1883653" y="397481"/>
                    <a:pt x="1891047" y="389831"/>
                  </a:cubicBezTo>
                  <a:cubicBezTo>
                    <a:pt x="1898441" y="382182"/>
                    <a:pt x="1903923" y="375503"/>
                    <a:pt x="1907492" y="369795"/>
                  </a:cubicBezTo>
                  <a:cubicBezTo>
                    <a:pt x="1911061" y="364086"/>
                    <a:pt x="1912845" y="359911"/>
                    <a:pt x="1912845" y="357269"/>
                  </a:cubicBezTo>
                  <a:cubicBezTo>
                    <a:pt x="1912845" y="354578"/>
                    <a:pt x="1910696" y="352601"/>
                    <a:pt x="1906396" y="351336"/>
                  </a:cubicBezTo>
                  <a:cubicBezTo>
                    <a:pt x="1902097" y="350071"/>
                    <a:pt x="1897997" y="349439"/>
                    <a:pt x="1894096" y="349439"/>
                  </a:cubicBezTo>
                  <a:cubicBezTo>
                    <a:pt x="1888726" y="349439"/>
                    <a:pt x="1884703" y="350024"/>
                    <a:pt x="1882026" y="351193"/>
                  </a:cubicBezTo>
                  <a:cubicBezTo>
                    <a:pt x="1879350" y="352363"/>
                    <a:pt x="1876778" y="354397"/>
                    <a:pt x="1874311" y="357294"/>
                  </a:cubicBezTo>
                  <a:cubicBezTo>
                    <a:pt x="1871843" y="360192"/>
                    <a:pt x="1869499" y="363197"/>
                    <a:pt x="1867278" y="366309"/>
                  </a:cubicBezTo>
                  <a:cubicBezTo>
                    <a:pt x="1860805" y="373167"/>
                    <a:pt x="1855482" y="379314"/>
                    <a:pt x="1851308" y="384750"/>
                  </a:cubicBezTo>
                  <a:cubicBezTo>
                    <a:pt x="1847134" y="390185"/>
                    <a:pt x="1843827" y="395138"/>
                    <a:pt x="1841385" y="399607"/>
                  </a:cubicBezTo>
                  <a:cubicBezTo>
                    <a:pt x="1838944" y="404075"/>
                    <a:pt x="1837274" y="408226"/>
                    <a:pt x="1836375" y="412058"/>
                  </a:cubicBezTo>
                  <a:cubicBezTo>
                    <a:pt x="1835476" y="415891"/>
                    <a:pt x="1835026" y="420231"/>
                    <a:pt x="1835026" y="425080"/>
                  </a:cubicBezTo>
                  <a:cubicBezTo>
                    <a:pt x="1835026" y="432329"/>
                    <a:pt x="1836081" y="439179"/>
                    <a:pt x="1838190" y="445631"/>
                  </a:cubicBezTo>
                  <a:cubicBezTo>
                    <a:pt x="1840298" y="452082"/>
                    <a:pt x="1843414" y="457338"/>
                    <a:pt x="1847537" y="461398"/>
                  </a:cubicBezTo>
                  <a:cubicBezTo>
                    <a:pt x="1851660" y="465458"/>
                    <a:pt x="1856335" y="467488"/>
                    <a:pt x="1861562" y="467488"/>
                  </a:cubicBezTo>
                  <a:cubicBezTo>
                    <a:pt x="1868019" y="467488"/>
                    <a:pt x="1875725" y="462684"/>
                    <a:pt x="1884681" y="453076"/>
                  </a:cubicBezTo>
                  <a:cubicBezTo>
                    <a:pt x="1893638" y="443468"/>
                    <a:pt x="1904113" y="428381"/>
                    <a:pt x="1916107" y="407815"/>
                  </a:cubicBezTo>
                  <a:cubicBezTo>
                    <a:pt x="1910007" y="418225"/>
                    <a:pt x="1905494" y="427192"/>
                    <a:pt x="1902569" y="434717"/>
                  </a:cubicBezTo>
                  <a:cubicBezTo>
                    <a:pt x="1899643" y="442242"/>
                    <a:pt x="1898181" y="448367"/>
                    <a:pt x="1898181" y="453092"/>
                  </a:cubicBezTo>
                  <a:cubicBezTo>
                    <a:pt x="1898181" y="466626"/>
                    <a:pt x="1904063" y="473392"/>
                    <a:pt x="1915827" y="473392"/>
                  </a:cubicBezTo>
                  <a:cubicBezTo>
                    <a:pt x="1920708" y="473392"/>
                    <a:pt x="1925667" y="471861"/>
                    <a:pt x="1930704" y="468799"/>
                  </a:cubicBezTo>
                  <a:cubicBezTo>
                    <a:pt x="1935741" y="465736"/>
                    <a:pt x="1941409" y="461452"/>
                    <a:pt x="1947707" y="455947"/>
                  </a:cubicBezTo>
                  <a:cubicBezTo>
                    <a:pt x="1950856" y="453195"/>
                    <a:pt x="1954971" y="449514"/>
                    <a:pt x="1960052" y="444905"/>
                  </a:cubicBezTo>
                  <a:lnTo>
                    <a:pt x="1977538" y="428891"/>
                  </a:lnTo>
                  <a:lnTo>
                    <a:pt x="1977538" y="433531"/>
                  </a:lnTo>
                  <a:cubicBezTo>
                    <a:pt x="1994802" y="419155"/>
                    <a:pt x="2014374" y="396530"/>
                    <a:pt x="2036253" y="365655"/>
                  </a:cubicBezTo>
                  <a:cubicBezTo>
                    <a:pt x="2026602" y="383778"/>
                    <a:pt x="2012911" y="408113"/>
                    <a:pt x="1995179" y="438661"/>
                  </a:cubicBezTo>
                  <a:cubicBezTo>
                    <a:pt x="1993001" y="442325"/>
                    <a:pt x="1989387" y="447752"/>
                    <a:pt x="1984337" y="454941"/>
                  </a:cubicBezTo>
                  <a:cubicBezTo>
                    <a:pt x="1979286" y="462129"/>
                    <a:pt x="1974500" y="469482"/>
                    <a:pt x="1969976" y="476999"/>
                  </a:cubicBezTo>
                  <a:cubicBezTo>
                    <a:pt x="1965453" y="484516"/>
                    <a:pt x="1961673" y="492367"/>
                    <a:pt x="1958639" y="500552"/>
                  </a:cubicBezTo>
                  <a:cubicBezTo>
                    <a:pt x="1955604" y="508736"/>
                    <a:pt x="1954087" y="516788"/>
                    <a:pt x="1954087" y="524708"/>
                  </a:cubicBezTo>
                  <a:cubicBezTo>
                    <a:pt x="1954087" y="535547"/>
                    <a:pt x="1957652" y="540967"/>
                    <a:pt x="1964783" y="540967"/>
                  </a:cubicBezTo>
                  <a:cubicBezTo>
                    <a:pt x="1966957" y="540967"/>
                    <a:pt x="1969782" y="539229"/>
                    <a:pt x="1973258" y="535753"/>
                  </a:cubicBezTo>
                  <a:cubicBezTo>
                    <a:pt x="1978702" y="529105"/>
                    <a:pt x="1982957" y="522374"/>
                    <a:pt x="1986025" y="515561"/>
                  </a:cubicBezTo>
                  <a:cubicBezTo>
                    <a:pt x="1989093" y="508747"/>
                    <a:pt x="1992866" y="499590"/>
                    <a:pt x="1997344" y="488089"/>
                  </a:cubicBezTo>
                  <a:cubicBezTo>
                    <a:pt x="2001822" y="476588"/>
                    <a:pt x="2005294" y="467965"/>
                    <a:pt x="2007760" y="462218"/>
                  </a:cubicBezTo>
                  <a:cubicBezTo>
                    <a:pt x="2011424" y="465367"/>
                    <a:pt x="2015545" y="466942"/>
                    <a:pt x="2020123" y="466942"/>
                  </a:cubicBezTo>
                  <a:cubicBezTo>
                    <a:pt x="2020994" y="466942"/>
                    <a:pt x="2022976" y="466492"/>
                    <a:pt x="2026068" y="465592"/>
                  </a:cubicBezTo>
                  <a:cubicBezTo>
                    <a:pt x="2027400" y="466135"/>
                    <a:pt x="2029669" y="467048"/>
                    <a:pt x="2032875" y="468329"/>
                  </a:cubicBezTo>
                  <a:cubicBezTo>
                    <a:pt x="2036081" y="469611"/>
                    <a:pt x="2038812" y="470638"/>
                    <a:pt x="2041069" y="471411"/>
                  </a:cubicBezTo>
                  <a:cubicBezTo>
                    <a:pt x="2043326" y="472183"/>
                    <a:pt x="2045811" y="472841"/>
                    <a:pt x="2048524" y="473384"/>
                  </a:cubicBezTo>
                  <a:cubicBezTo>
                    <a:pt x="2051237" y="473927"/>
                    <a:pt x="2053861" y="474199"/>
                    <a:pt x="2056398" y="474199"/>
                  </a:cubicBezTo>
                  <a:cubicBezTo>
                    <a:pt x="2063129" y="474199"/>
                    <a:pt x="2070282" y="472068"/>
                    <a:pt x="2077858" y="467805"/>
                  </a:cubicBezTo>
                  <a:cubicBezTo>
                    <a:pt x="2085434" y="463542"/>
                    <a:pt x="2093316" y="458028"/>
                    <a:pt x="2101503" y="451262"/>
                  </a:cubicBezTo>
                  <a:cubicBezTo>
                    <a:pt x="2109691" y="444496"/>
                    <a:pt x="2118546" y="436860"/>
                    <a:pt x="2128067" y="428352"/>
                  </a:cubicBezTo>
                  <a:lnTo>
                    <a:pt x="2128067" y="411287"/>
                  </a:lnTo>
                  <a:cubicBezTo>
                    <a:pt x="2102827" y="431202"/>
                    <a:pt x="2084109" y="441159"/>
                    <a:pt x="2071915" y="441159"/>
                  </a:cubicBezTo>
                  <a:cubicBezTo>
                    <a:pt x="2068186" y="441159"/>
                    <a:pt x="2065336" y="441164"/>
                    <a:pt x="2063364" y="441175"/>
                  </a:cubicBezTo>
                  <a:cubicBezTo>
                    <a:pt x="2073906" y="433403"/>
                    <a:pt x="2083172" y="425004"/>
                    <a:pt x="2091161" y="415980"/>
                  </a:cubicBezTo>
                  <a:cubicBezTo>
                    <a:pt x="2099150" y="406955"/>
                    <a:pt x="2105330" y="398166"/>
                    <a:pt x="2109700" y="389611"/>
                  </a:cubicBezTo>
                  <a:cubicBezTo>
                    <a:pt x="2114071" y="381056"/>
                    <a:pt x="2116255" y="372259"/>
                    <a:pt x="2116255" y="363219"/>
                  </a:cubicBezTo>
                  <a:cubicBezTo>
                    <a:pt x="2116255" y="359191"/>
                    <a:pt x="2115450" y="356232"/>
                    <a:pt x="2113838" y="354341"/>
                  </a:cubicBezTo>
                  <a:cubicBezTo>
                    <a:pt x="2112227" y="352450"/>
                    <a:pt x="2109291" y="351504"/>
                    <a:pt x="2105030" y="351504"/>
                  </a:cubicBezTo>
                  <a:cubicBezTo>
                    <a:pt x="2099627" y="351504"/>
                    <a:pt x="2094300" y="352651"/>
                    <a:pt x="2089048" y="354944"/>
                  </a:cubicBezTo>
                  <a:cubicBezTo>
                    <a:pt x="2083796" y="357238"/>
                    <a:pt x="2078565" y="360288"/>
                    <a:pt x="2073357" y="364096"/>
                  </a:cubicBezTo>
                  <a:cubicBezTo>
                    <a:pt x="2068149" y="367903"/>
                    <a:pt x="2061648" y="372989"/>
                    <a:pt x="2053853" y="379355"/>
                  </a:cubicBezTo>
                  <a:cubicBezTo>
                    <a:pt x="2046058" y="385720"/>
                    <a:pt x="2040969" y="391075"/>
                    <a:pt x="2038584" y="395420"/>
                  </a:cubicBezTo>
                  <a:cubicBezTo>
                    <a:pt x="2046038" y="384055"/>
                    <a:pt x="2052776" y="373699"/>
                    <a:pt x="2058800" y="364350"/>
                  </a:cubicBezTo>
                  <a:cubicBezTo>
                    <a:pt x="2064824" y="355001"/>
                    <a:pt x="2071302" y="346221"/>
                    <a:pt x="2078233" y="338009"/>
                  </a:cubicBezTo>
                  <a:cubicBezTo>
                    <a:pt x="2082541" y="335118"/>
                    <a:pt x="2086374" y="331166"/>
                    <a:pt x="2089732" y="326153"/>
                  </a:cubicBezTo>
                  <a:cubicBezTo>
                    <a:pt x="2093090" y="321140"/>
                    <a:pt x="2094769" y="317115"/>
                    <a:pt x="2094769" y="314079"/>
                  </a:cubicBezTo>
                  <a:cubicBezTo>
                    <a:pt x="2094769" y="308857"/>
                    <a:pt x="2091652" y="306246"/>
                    <a:pt x="2085418" y="306246"/>
                  </a:cubicBezTo>
                  <a:close/>
                  <a:moveTo>
                    <a:pt x="2210135" y="303313"/>
                  </a:moveTo>
                  <a:lnTo>
                    <a:pt x="2209151" y="308855"/>
                  </a:lnTo>
                  <a:cubicBezTo>
                    <a:pt x="2208486" y="311168"/>
                    <a:pt x="2207489" y="313923"/>
                    <a:pt x="2206160" y="317120"/>
                  </a:cubicBezTo>
                  <a:cubicBezTo>
                    <a:pt x="2203502" y="323514"/>
                    <a:pt x="2199787" y="330808"/>
                    <a:pt x="2195016" y="339003"/>
                  </a:cubicBezTo>
                  <a:cubicBezTo>
                    <a:pt x="2190246" y="347197"/>
                    <a:pt x="2185152" y="354917"/>
                    <a:pt x="2179736" y="362164"/>
                  </a:cubicBezTo>
                  <a:cubicBezTo>
                    <a:pt x="2174320" y="369410"/>
                    <a:pt x="2170812" y="375445"/>
                    <a:pt x="2169213" y="380269"/>
                  </a:cubicBezTo>
                  <a:cubicBezTo>
                    <a:pt x="2172691" y="366660"/>
                    <a:pt x="2178616" y="351855"/>
                    <a:pt x="2186989" y="335855"/>
                  </a:cubicBezTo>
                  <a:cubicBezTo>
                    <a:pt x="2195362" y="319855"/>
                    <a:pt x="2202791" y="309201"/>
                    <a:pt x="2209276" y="303894"/>
                  </a:cubicBezTo>
                  <a:close/>
                  <a:moveTo>
                    <a:pt x="1152860" y="303313"/>
                  </a:moveTo>
                  <a:lnTo>
                    <a:pt x="1151876" y="308855"/>
                  </a:lnTo>
                  <a:cubicBezTo>
                    <a:pt x="1151211" y="311168"/>
                    <a:pt x="1150214" y="313923"/>
                    <a:pt x="1148885" y="317120"/>
                  </a:cubicBezTo>
                  <a:cubicBezTo>
                    <a:pt x="1146227" y="323514"/>
                    <a:pt x="1142512" y="330808"/>
                    <a:pt x="1137741" y="339003"/>
                  </a:cubicBezTo>
                  <a:cubicBezTo>
                    <a:pt x="1132971" y="347197"/>
                    <a:pt x="1127877" y="354917"/>
                    <a:pt x="1122461" y="362164"/>
                  </a:cubicBezTo>
                  <a:cubicBezTo>
                    <a:pt x="1117045" y="369410"/>
                    <a:pt x="1113537" y="375445"/>
                    <a:pt x="1111938" y="380269"/>
                  </a:cubicBezTo>
                  <a:cubicBezTo>
                    <a:pt x="1115416" y="366660"/>
                    <a:pt x="1121341" y="351855"/>
                    <a:pt x="1129714" y="335855"/>
                  </a:cubicBezTo>
                  <a:cubicBezTo>
                    <a:pt x="1138087" y="319855"/>
                    <a:pt x="1145516" y="309201"/>
                    <a:pt x="1152001" y="303894"/>
                  </a:cubicBezTo>
                  <a:close/>
                  <a:moveTo>
                    <a:pt x="1442994" y="300051"/>
                  </a:moveTo>
                  <a:cubicBezTo>
                    <a:pt x="1436803" y="300051"/>
                    <a:pt x="1431056" y="303467"/>
                    <a:pt x="1425754" y="310297"/>
                  </a:cubicBezTo>
                  <a:cubicBezTo>
                    <a:pt x="1420452" y="317127"/>
                    <a:pt x="1417801" y="323419"/>
                    <a:pt x="1417801" y="329171"/>
                  </a:cubicBezTo>
                  <a:cubicBezTo>
                    <a:pt x="1417801" y="333527"/>
                    <a:pt x="1419422" y="337076"/>
                    <a:pt x="1422663" y="339819"/>
                  </a:cubicBezTo>
                  <a:cubicBezTo>
                    <a:pt x="1425905" y="342561"/>
                    <a:pt x="1429366" y="343932"/>
                    <a:pt x="1433046" y="343932"/>
                  </a:cubicBezTo>
                  <a:cubicBezTo>
                    <a:pt x="1439533" y="343932"/>
                    <a:pt x="1445383" y="340622"/>
                    <a:pt x="1450594" y="334000"/>
                  </a:cubicBezTo>
                  <a:cubicBezTo>
                    <a:pt x="1455806" y="327378"/>
                    <a:pt x="1458412" y="321264"/>
                    <a:pt x="1458412" y="315657"/>
                  </a:cubicBezTo>
                  <a:cubicBezTo>
                    <a:pt x="1458412" y="310799"/>
                    <a:pt x="1456916" y="306984"/>
                    <a:pt x="1453924" y="304211"/>
                  </a:cubicBezTo>
                  <a:cubicBezTo>
                    <a:pt x="1450933" y="301438"/>
                    <a:pt x="1447289" y="300051"/>
                    <a:pt x="1442994" y="300051"/>
                  </a:cubicBezTo>
                  <a:close/>
                  <a:moveTo>
                    <a:pt x="1376778" y="286973"/>
                  </a:moveTo>
                  <a:cubicBezTo>
                    <a:pt x="1371865" y="286973"/>
                    <a:pt x="1368190" y="287724"/>
                    <a:pt x="1365755" y="289225"/>
                  </a:cubicBezTo>
                  <a:cubicBezTo>
                    <a:pt x="1363320" y="290726"/>
                    <a:pt x="1361234" y="293686"/>
                    <a:pt x="1359497" y="298105"/>
                  </a:cubicBezTo>
                  <a:cubicBezTo>
                    <a:pt x="1351501" y="309138"/>
                    <a:pt x="1347502" y="317537"/>
                    <a:pt x="1347502" y="323304"/>
                  </a:cubicBezTo>
                  <a:cubicBezTo>
                    <a:pt x="1347502" y="332009"/>
                    <a:pt x="1353490" y="336361"/>
                    <a:pt x="1365466" y="336361"/>
                  </a:cubicBezTo>
                  <a:cubicBezTo>
                    <a:pt x="1371143" y="336361"/>
                    <a:pt x="1375319" y="334716"/>
                    <a:pt x="1377995" y="331426"/>
                  </a:cubicBezTo>
                  <a:cubicBezTo>
                    <a:pt x="1380670" y="328135"/>
                    <a:pt x="1383473" y="322218"/>
                    <a:pt x="1386404" y="313673"/>
                  </a:cubicBezTo>
                  <a:cubicBezTo>
                    <a:pt x="1389150" y="307227"/>
                    <a:pt x="1390523" y="302116"/>
                    <a:pt x="1390523" y="298341"/>
                  </a:cubicBezTo>
                  <a:cubicBezTo>
                    <a:pt x="1390523" y="290763"/>
                    <a:pt x="1385941" y="286973"/>
                    <a:pt x="1376778" y="286973"/>
                  </a:cubicBezTo>
                  <a:close/>
                  <a:moveTo>
                    <a:pt x="2226089" y="262537"/>
                  </a:moveTo>
                  <a:cubicBezTo>
                    <a:pt x="2223592" y="262537"/>
                    <a:pt x="2221320" y="263549"/>
                    <a:pt x="2219271" y="265573"/>
                  </a:cubicBezTo>
                  <a:cubicBezTo>
                    <a:pt x="2208680" y="270924"/>
                    <a:pt x="2198418" y="279768"/>
                    <a:pt x="2188484" y="292106"/>
                  </a:cubicBezTo>
                  <a:cubicBezTo>
                    <a:pt x="2178550" y="304444"/>
                    <a:pt x="2168998" y="318836"/>
                    <a:pt x="2159830" y="335283"/>
                  </a:cubicBezTo>
                  <a:cubicBezTo>
                    <a:pt x="2150661" y="351729"/>
                    <a:pt x="2143332" y="367980"/>
                    <a:pt x="2137845" y="384034"/>
                  </a:cubicBezTo>
                  <a:cubicBezTo>
                    <a:pt x="2132357" y="400089"/>
                    <a:pt x="2129613" y="414053"/>
                    <a:pt x="2129613" y="425927"/>
                  </a:cubicBezTo>
                  <a:cubicBezTo>
                    <a:pt x="2129613" y="440698"/>
                    <a:pt x="2132114" y="452866"/>
                    <a:pt x="2137117" y="462431"/>
                  </a:cubicBezTo>
                  <a:cubicBezTo>
                    <a:pt x="2142120" y="471997"/>
                    <a:pt x="2149320" y="476780"/>
                    <a:pt x="2158716" y="476780"/>
                  </a:cubicBezTo>
                  <a:cubicBezTo>
                    <a:pt x="2170708" y="476780"/>
                    <a:pt x="2185147" y="467574"/>
                    <a:pt x="2202034" y="449161"/>
                  </a:cubicBezTo>
                  <a:lnTo>
                    <a:pt x="2209633" y="439939"/>
                  </a:lnTo>
                  <a:lnTo>
                    <a:pt x="2211060" y="446976"/>
                  </a:lnTo>
                  <a:cubicBezTo>
                    <a:pt x="2214099" y="454183"/>
                    <a:pt x="2217696" y="460178"/>
                    <a:pt x="2221849" y="464960"/>
                  </a:cubicBezTo>
                  <a:cubicBezTo>
                    <a:pt x="2226002" y="469743"/>
                    <a:pt x="2229852" y="472134"/>
                    <a:pt x="2233400" y="472134"/>
                  </a:cubicBezTo>
                  <a:cubicBezTo>
                    <a:pt x="2239598" y="472134"/>
                    <a:pt x="2246819" y="468159"/>
                    <a:pt x="2255061" y="460208"/>
                  </a:cubicBezTo>
                  <a:cubicBezTo>
                    <a:pt x="2263303" y="452257"/>
                    <a:pt x="2273723" y="439414"/>
                    <a:pt x="2286321" y="421679"/>
                  </a:cubicBezTo>
                  <a:cubicBezTo>
                    <a:pt x="2279914" y="435849"/>
                    <a:pt x="2276711" y="447582"/>
                    <a:pt x="2276711" y="456878"/>
                  </a:cubicBezTo>
                  <a:cubicBezTo>
                    <a:pt x="2276711" y="463202"/>
                    <a:pt x="2277896" y="468197"/>
                    <a:pt x="2280265" y="471864"/>
                  </a:cubicBezTo>
                  <a:cubicBezTo>
                    <a:pt x="2282635" y="475530"/>
                    <a:pt x="2286643" y="477364"/>
                    <a:pt x="2292290" y="477364"/>
                  </a:cubicBezTo>
                  <a:cubicBezTo>
                    <a:pt x="2305633" y="477364"/>
                    <a:pt x="2327193" y="460826"/>
                    <a:pt x="2356968" y="427750"/>
                  </a:cubicBezTo>
                  <a:lnTo>
                    <a:pt x="2356968" y="424283"/>
                  </a:lnTo>
                  <a:lnTo>
                    <a:pt x="2385602" y="393944"/>
                  </a:lnTo>
                  <a:cubicBezTo>
                    <a:pt x="2386719" y="393732"/>
                    <a:pt x="2389468" y="393234"/>
                    <a:pt x="2393850" y="392448"/>
                  </a:cubicBezTo>
                  <a:cubicBezTo>
                    <a:pt x="2398232" y="391662"/>
                    <a:pt x="2402529" y="390878"/>
                    <a:pt x="2406741" y="390096"/>
                  </a:cubicBezTo>
                  <a:cubicBezTo>
                    <a:pt x="2410954" y="389315"/>
                    <a:pt x="2412998" y="388657"/>
                    <a:pt x="2412875" y="388123"/>
                  </a:cubicBezTo>
                  <a:cubicBezTo>
                    <a:pt x="2407307" y="391740"/>
                    <a:pt x="2402107" y="397225"/>
                    <a:pt x="2397273" y="404577"/>
                  </a:cubicBezTo>
                  <a:cubicBezTo>
                    <a:pt x="2392439" y="411929"/>
                    <a:pt x="2388726" y="418853"/>
                    <a:pt x="2386133" y="425349"/>
                  </a:cubicBezTo>
                  <a:cubicBezTo>
                    <a:pt x="2383540" y="431845"/>
                    <a:pt x="2382244" y="437744"/>
                    <a:pt x="2382244" y="443047"/>
                  </a:cubicBezTo>
                  <a:cubicBezTo>
                    <a:pt x="2382244" y="452025"/>
                    <a:pt x="2384095" y="459061"/>
                    <a:pt x="2387798" y="464152"/>
                  </a:cubicBezTo>
                  <a:cubicBezTo>
                    <a:pt x="2391500" y="469244"/>
                    <a:pt x="2396306" y="471790"/>
                    <a:pt x="2402216" y="471790"/>
                  </a:cubicBezTo>
                  <a:cubicBezTo>
                    <a:pt x="2406988" y="471790"/>
                    <a:pt x="2412154" y="470008"/>
                    <a:pt x="2417716" y="466443"/>
                  </a:cubicBezTo>
                  <a:cubicBezTo>
                    <a:pt x="2423277" y="462879"/>
                    <a:pt x="2429220" y="458171"/>
                    <a:pt x="2435544" y="452320"/>
                  </a:cubicBezTo>
                  <a:cubicBezTo>
                    <a:pt x="2438706" y="449395"/>
                    <a:pt x="2442295" y="445926"/>
                    <a:pt x="2446311" y="441913"/>
                  </a:cubicBezTo>
                  <a:lnTo>
                    <a:pt x="2456094" y="431879"/>
                  </a:lnTo>
                  <a:lnTo>
                    <a:pt x="2461825" y="458389"/>
                  </a:lnTo>
                  <a:cubicBezTo>
                    <a:pt x="2466711" y="468929"/>
                    <a:pt x="2474511" y="474199"/>
                    <a:pt x="2485223" y="474199"/>
                  </a:cubicBezTo>
                  <a:cubicBezTo>
                    <a:pt x="2492719" y="474199"/>
                    <a:pt x="2501404" y="470472"/>
                    <a:pt x="2511279" y="463019"/>
                  </a:cubicBezTo>
                  <a:cubicBezTo>
                    <a:pt x="2521153" y="455566"/>
                    <a:pt x="2531894" y="444372"/>
                    <a:pt x="2543502" y="429439"/>
                  </a:cubicBezTo>
                  <a:lnTo>
                    <a:pt x="2543502" y="412564"/>
                  </a:lnTo>
                  <a:cubicBezTo>
                    <a:pt x="2529632" y="421544"/>
                    <a:pt x="2519695" y="427867"/>
                    <a:pt x="2513693" y="431532"/>
                  </a:cubicBezTo>
                  <a:cubicBezTo>
                    <a:pt x="2507691" y="435197"/>
                    <a:pt x="2502362" y="437029"/>
                    <a:pt x="2497707" y="437029"/>
                  </a:cubicBezTo>
                  <a:cubicBezTo>
                    <a:pt x="2493769" y="437029"/>
                    <a:pt x="2490659" y="436013"/>
                    <a:pt x="2488377" y="433981"/>
                  </a:cubicBezTo>
                  <a:cubicBezTo>
                    <a:pt x="2486095" y="431950"/>
                    <a:pt x="2484954" y="429378"/>
                    <a:pt x="2484954" y="426266"/>
                  </a:cubicBezTo>
                  <a:cubicBezTo>
                    <a:pt x="2484954" y="422297"/>
                    <a:pt x="2486306" y="418625"/>
                    <a:pt x="2489011" y="415249"/>
                  </a:cubicBezTo>
                  <a:cubicBezTo>
                    <a:pt x="2491716" y="411872"/>
                    <a:pt x="2497861" y="405547"/>
                    <a:pt x="2507446" y="396272"/>
                  </a:cubicBezTo>
                  <a:cubicBezTo>
                    <a:pt x="2511249" y="392707"/>
                    <a:pt x="2515482" y="386902"/>
                    <a:pt x="2520143" y="378858"/>
                  </a:cubicBezTo>
                  <a:cubicBezTo>
                    <a:pt x="2524805" y="370814"/>
                    <a:pt x="2527136" y="364690"/>
                    <a:pt x="2527136" y="360485"/>
                  </a:cubicBezTo>
                  <a:cubicBezTo>
                    <a:pt x="2527136" y="352891"/>
                    <a:pt x="2522500" y="349095"/>
                    <a:pt x="2513229" y="349095"/>
                  </a:cubicBezTo>
                  <a:cubicBezTo>
                    <a:pt x="2498712" y="349095"/>
                    <a:pt x="2482980" y="362306"/>
                    <a:pt x="2466036" y="388728"/>
                  </a:cubicBezTo>
                  <a:cubicBezTo>
                    <a:pt x="2462904" y="393856"/>
                    <a:pt x="2460665" y="397834"/>
                    <a:pt x="2459319" y="400661"/>
                  </a:cubicBezTo>
                  <a:cubicBezTo>
                    <a:pt x="2457973" y="403487"/>
                    <a:pt x="2456832" y="406981"/>
                    <a:pt x="2455898" y="411141"/>
                  </a:cubicBezTo>
                  <a:lnTo>
                    <a:pt x="2455506" y="414867"/>
                  </a:lnTo>
                  <a:lnTo>
                    <a:pt x="2445809" y="421291"/>
                  </a:lnTo>
                  <a:cubicBezTo>
                    <a:pt x="2433306" y="429144"/>
                    <a:pt x="2424787" y="433071"/>
                    <a:pt x="2420253" y="433071"/>
                  </a:cubicBezTo>
                  <a:cubicBezTo>
                    <a:pt x="2416137" y="433071"/>
                    <a:pt x="2414079" y="431573"/>
                    <a:pt x="2414079" y="428576"/>
                  </a:cubicBezTo>
                  <a:cubicBezTo>
                    <a:pt x="2414079" y="425299"/>
                    <a:pt x="2416008" y="420064"/>
                    <a:pt x="2419865" y="412870"/>
                  </a:cubicBezTo>
                  <a:cubicBezTo>
                    <a:pt x="2423723" y="405677"/>
                    <a:pt x="2428011" y="399392"/>
                    <a:pt x="2432729" y="394017"/>
                  </a:cubicBezTo>
                  <a:cubicBezTo>
                    <a:pt x="2438856" y="387936"/>
                    <a:pt x="2443101" y="383337"/>
                    <a:pt x="2445465" y="380219"/>
                  </a:cubicBezTo>
                  <a:cubicBezTo>
                    <a:pt x="2447830" y="377101"/>
                    <a:pt x="2449012" y="373987"/>
                    <a:pt x="2449012" y="370877"/>
                  </a:cubicBezTo>
                  <a:cubicBezTo>
                    <a:pt x="2449012" y="366905"/>
                    <a:pt x="2448286" y="362749"/>
                    <a:pt x="2446834" y="358410"/>
                  </a:cubicBezTo>
                  <a:cubicBezTo>
                    <a:pt x="2445382" y="354071"/>
                    <a:pt x="2442952" y="351018"/>
                    <a:pt x="2439545" y="349251"/>
                  </a:cubicBezTo>
                  <a:cubicBezTo>
                    <a:pt x="2438702" y="348803"/>
                    <a:pt x="2436825" y="348579"/>
                    <a:pt x="2433914" y="348579"/>
                  </a:cubicBezTo>
                  <a:cubicBezTo>
                    <a:pt x="2427716" y="348579"/>
                    <a:pt x="2414305" y="350375"/>
                    <a:pt x="2393682" y="353967"/>
                  </a:cubicBezTo>
                  <a:cubicBezTo>
                    <a:pt x="2397167" y="350968"/>
                    <a:pt x="2398909" y="348237"/>
                    <a:pt x="2398909" y="345774"/>
                  </a:cubicBezTo>
                  <a:cubicBezTo>
                    <a:pt x="2398909" y="341345"/>
                    <a:pt x="2396581" y="339130"/>
                    <a:pt x="2391924" y="339130"/>
                  </a:cubicBezTo>
                  <a:cubicBezTo>
                    <a:pt x="2389925" y="339130"/>
                    <a:pt x="2387896" y="339646"/>
                    <a:pt x="2385836" y="340676"/>
                  </a:cubicBezTo>
                  <a:cubicBezTo>
                    <a:pt x="2381432" y="342385"/>
                    <a:pt x="2376628" y="346074"/>
                    <a:pt x="2371424" y="351743"/>
                  </a:cubicBezTo>
                  <a:cubicBezTo>
                    <a:pt x="2366221" y="357413"/>
                    <a:pt x="2361830" y="363523"/>
                    <a:pt x="2358253" y="370073"/>
                  </a:cubicBezTo>
                  <a:cubicBezTo>
                    <a:pt x="2354676" y="376623"/>
                    <a:pt x="2352888" y="382228"/>
                    <a:pt x="2352888" y="386889"/>
                  </a:cubicBezTo>
                  <a:cubicBezTo>
                    <a:pt x="2352888" y="391391"/>
                    <a:pt x="2353949" y="394814"/>
                    <a:pt x="2356073" y="397156"/>
                  </a:cubicBezTo>
                  <a:cubicBezTo>
                    <a:pt x="2358196" y="399498"/>
                    <a:pt x="2360564" y="400912"/>
                    <a:pt x="2363178" y="401400"/>
                  </a:cubicBezTo>
                  <a:cubicBezTo>
                    <a:pt x="2360426" y="403911"/>
                    <a:pt x="2355815" y="409007"/>
                    <a:pt x="2349344" y="416686"/>
                  </a:cubicBezTo>
                  <a:lnTo>
                    <a:pt x="2349344" y="418106"/>
                  </a:lnTo>
                  <a:lnTo>
                    <a:pt x="2343150" y="422440"/>
                  </a:lnTo>
                  <a:cubicBezTo>
                    <a:pt x="2330558" y="430729"/>
                    <a:pt x="2321643" y="434873"/>
                    <a:pt x="2316405" y="434873"/>
                  </a:cubicBezTo>
                  <a:cubicBezTo>
                    <a:pt x="2311166" y="434873"/>
                    <a:pt x="2308546" y="431859"/>
                    <a:pt x="2308546" y="425833"/>
                  </a:cubicBezTo>
                  <a:cubicBezTo>
                    <a:pt x="2308546" y="421427"/>
                    <a:pt x="2309559" y="417615"/>
                    <a:pt x="2311584" y="414396"/>
                  </a:cubicBezTo>
                  <a:cubicBezTo>
                    <a:pt x="2313610" y="411178"/>
                    <a:pt x="2317434" y="405772"/>
                    <a:pt x="2323057" y="398179"/>
                  </a:cubicBezTo>
                  <a:cubicBezTo>
                    <a:pt x="2328681" y="390586"/>
                    <a:pt x="2331492" y="385072"/>
                    <a:pt x="2331492" y="381637"/>
                  </a:cubicBezTo>
                  <a:cubicBezTo>
                    <a:pt x="2331492" y="379951"/>
                    <a:pt x="2331118" y="378139"/>
                    <a:pt x="2330368" y="376203"/>
                  </a:cubicBezTo>
                  <a:cubicBezTo>
                    <a:pt x="2329619" y="374267"/>
                    <a:pt x="2328606" y="371850"/>
                    <a:pt x="2327330" y="368952"/>
                  </a:cubicBezTo>
                  <a:cubicBezTo>
                    <a:pt x="2326054" y="366053"/>
                    <a:pt x="2325135" y="364832"/>
                    <a:pt x="2324574" y="365289"/>
                  </a:cubicBezTo>
                  <a:cubicBezTo>
                    <a:pt x="2327168" y="364662"/>
                    <a:pt x="2329588" y="363666"/>
                    <a:pt x="2331835" y="362301"/>
                  </a:cubicBezTo>
                  <a:cubicBezTo>
                    <a:pt x="2334082" y="360936"/>
                    <a:pt x="2335205" y="358610"/>
                    <a:pt x="2335205" y="355322"/>
                  </a:cubicBezTo>
                  <a:cubicBezTo>
                    <a:pt x="2335205" y="353650"/>
                    <a:pt x="2334524" y="351320"/>
                    <a:pt x="2333162" y="348334"/>
                  </a:cubicBezTo>
                  <a:cubicBezTo>
                    <a:pt x="2331800" y="345348"/>
                    <a:pt x="2329834" y="342606"/>
                    <a:pt x="2327267" y="340108"/>
                  </a:cubicBezTo>
                  <a:cubicBezTo>
                    <a:pt x="2324699" y="337610"/>
                    <a:pt x="2321757" y="336361"/>
                    <a:pt x="2318441" y="336361"/>
                  </a:cubicBezTo>
                  <a:cubicBezTo>
                    <a:pt x="2309204" y="336361"/>
                    <a:pt x="2296323" y="340235"/>
                    <a:pt x="2279798" y="347983"/>
                  </a:cubicBezTo>
                  <a:cubicBezTo>
                    <a:pt x="2263272" y="355731"/>
                    <a:pt x="2246870" y="367153"/>
                    <a:pt x="2230590" y="382248"/>
                  </a:cubicBezTo>
                  <a:cubicBezTo>
                    <a:pt x="2222945" y="389160"/>
                    <a:pt x="2217577" y="394569"/>
                    <a:pt x="2214487" y="398476"/>
                  </a:cubicBezTo>
                  <a:cubicBezTo>
                    <a:pt x="2211397" y="402383"/>
                    <a:pt x="2209293" y="406284"/>
                    <a:pt x="2208176" y="410180"/>
                  </a:cubicBezTo>
                  <a:lnTo>
                    <a:pt x="2206953" y="420629"/>
                  </a:lnTo>
                  <a:lnTo>
                    <a:pt x="2201488" y="424895"/>
                  </a:lnTo>
                  <a:cubicBezTo>
                    <a:pt x="2196911" y="428460"/>
                    <a:pt x="2193841" y="430834"/>
                    <a:pt x="2192277" y="432017"/>
                  </a:cubicBezTo>
                  <a:cubicBezTo>
                    <a:pt x="2189148" y="434383"/>
                    <a:pt x="2186110" y="436556"/>
                    <a:pt x="2183164" y="438535"/>
                  </a:cubicBezTo>
                  <a:cubicBezTo>
                    <a:pt x="2180218" y="440514"/>
                    <a:pt x="2177688" y="441503"/>
                    <a:pt x="2175575" y="441503"/>
                  </a:cubicBezTo>
                  <a:cubicBezTo>
                    <a:pt x="2171323" y="441503"/>
                    <a:pt x="2167934" y="439669"/>
                    <a:pt x="2165409" y="436001"/>
                  </a:cubicBezTo>
                  <a:cubicBezTo>
                    <a:pt x="2162883" y="432332"/>
                    <a:pt x="2161620" y="427216"/>
                    <a:pt x="2161620" y="420652"/>
                  </a:cubicBezTo>
                  <a:cubicBezTo>
                    <a:pt x="2161620" y="417579"/>
                    <a:pt x="2162083" y="413639"/>
                    <a:pt x="2163008" y="408832"/>
                  </a:cubicBezTo>
                  <a:cubicBezTo>
                    <a:pt x="2185470" y="385405"/>
                    <a:pt x="2203187" y="362088"/>
                    <a:pt x="2216158" y="338880"/>
                  </a:cubicBezTo>
                  <a:cubicBezTo>
                    <a:pt x="2229130" y="315672"/>
                    <a:pt x="2235616" y="295982"/>
                    <a:pt x="2235616" y="279810"/>
                  </a:cubicBezTo>
                  <a:cubicBezTo>
                    <a:pt x="2235616" y="274456"/>
                    <a:pt x="2235032" y="270239"/>
                    <a:pt x="2233864" y="267158"/>
                  </a:cubicBezTo>
                  <a:cubicBezTo>
                    <a:pt x="2232696" y="264078"/>
                    <a:pt x="2230105" y="262537"/>
                    <a:pt x="2226089" y="262537"/>
                  </a:cubicBezTo>
                  <a:close/>
                  <a:moveTo>
                    <a:pt x="1168814" y="262537"/>
                  </a:moveTo>
                  <a:cubicBezTo>
                    <a:pt x="1166317" y="262537"/>
                    <a:pt x="1164044" y="263549"/>
                    <a:pt x="1161996" y="265573"/>
                  </a:cubicBezTo>
                  <a:cubicBezTo>
                    <a:pt x="1151405" y="270924"/>
                    <a:pt x="1141143" y="279768"/>
                    <a:pt x="1131209" y="292106"/>
                  </a:cubicBezTo>
                  <a:cubicBezTo>
                    <a:pt x="1121275" y="304444"/>
                    <a:pt x="1111723" y="318836"/>
                    <a:pt x="1102554" y="335283"/>
                  </a:cubicBezTo>
                  <a:cubicBezTo>
                    <a:pt x="1093386" y="351729"/>
                    <a:pt x="1086057" y="367980"/>
                    <a:pt x="1080570" y="384034"/>
                  </a:cubicBezTo>
                  <a:cubicBezTo>
                    <a:pt x="1077826" y="392062"/>
                    <a:pt x="1075768" y="399567"/>
                    <a:pt x="1074396" y="406549"/>
                  </a:cubicBezTo>
                  <a:lnTo>
                    <a:pt x="1073675" y="413340"/>
                  </a:lnTo>
                  <a:lnTo>
                    <a:pt x="1064653" y="418197"/>
                  </a:lnTo>
                  <a:cubicBezTo>
                    <a:pt x="1062010" y="419622"/>
                    <a:pt x="1060457" y="420463"/>
                    <a:pt x="1059994" y="420718"/>
                  </a:cubicBezTo>
                  <a:cubicBezTo>
                    <a:pt x="1059069" y="421228"/>
                    <a:pt x="1057855" y="421870"/>
                    <a:pt x="1056351" y="422645"/>
                  </a:cubicBezTo>
                  <a:cubicBezTo>
                    <a:pt x="1054847" y="423421"/>
                    <a:pt x="1053399" y="423808"/>
                    <a:pt x="1052008" y="423808"/>
                  </a:cubicBezTo>
                  <a:lnTo>
                    <a:pt x="1051000" y="423808"/>
                  </a:lnTo>
                  <a:lnTo>
                    <a:pt x="1050059" y="423717"/>
                  </a:lnTo>
                  <a:cubicBezTo>
                    <a:pt x="1054263" y="417732"/>
                    <a:pt x="1057672" y="410486"/>
                    <a:pt x="1060288" y="401981"/>
                  </a:cubicBezTo>
                  <a:cubicBezTo>
                    <a:pt x="1062905" y="393475"/>
                    <a:pt x="1064213" y="386363"/>
                    <a:pt x="1064213" y="380645"/>
                  </a:cubicBezTo>
                  <a:cubicBezTo>
                    <a:pt x="1064213" y="374414"/>
                    <a:pt x="1063179" y="369929"/>
                    <a:pt x="1061110" y="367190"/>
                  </a:cubicBezTo>
                  <a:cubicBezTo>
                    <a:pt x="1059041" y="364451"/>
                    <a:pt x="1056369" y="362943"/>
                    <a:pt x="1053092" y="362665"/>
                  </a:cubicBezTo>
                  <a:cubicBezTo>
                    <a:pt x="1055675" y="361959"/>
                    <a:pt x="1056966" y="360072"/>
                    <a:pt x="1056966" y="357005"/>
                  </a:cubicBezTo>
                  <a:cubicBezTo>
                    <a:pt x="1056966" y="352759"/>
                    <a:pt x="1054996" y="349576"/>
                    <a:pt x="1051057" y="347456"/>
                  </a:cubicBezTo>
                  <a:cubicBezTo>
                    <a:pt x="1047117" y="345336"/>
                    <a:pt x="1042208" y="344277"/>
                    <a:pt x="1036330" y="344277"/>
                  </a:cubicBezTo>
                  <a:cubicBezTo>
                    <a:pt x="1028332" y="344277"/>
                    <a:pt x="1019796" y="346725"/>
                    <a:pt x="1010723" y="351621"/>
                  </a:cubicBezTo>
                  <a:cubicBezTo>
                    <a:pt x="1001650" y="356517"/>
                    <a:pt x="993209" y="362874"/>
                    <a:pt x="985399" y="370691"/>
                  </a:cubicBezTo>
                  <a:cubicBezTo>
                    <a:pt x="977589" y="378508"/>
                    <a:pt x="971191" y="386998"/>
                    <a:pt x="966205" y="396159"/>
                  </a:cubicBezTo>
                  <a:lnTo>
                    <a:pt x="961370" y="412622"/>
                  </a:lnTo>
                  <a:lnTo>
                    <a:pt x="961370" y="411771"/>
                  </a:lnTo>
                  <a:cubicBezTo>
                    <a:pt x="946488" y="420966"/>
                    <a:pt x="936588" y="427177"/>
                    <a:pt x="931669" y="430403"/>
                  </a:cubicBezTo>
                  <a:cubicBezTo>
                    <a:pt x="926751" y="433628"/>
                    <a:pt x="923003" y="435241"/>
                    <a:pt x="920428" y="435241"/>
                  </a:cubicBezTo>
                  <a:cubicBezTo>
                    <a:pt x="918895" y="435241"/>
                    <a:pt x="918129" y="433970"/>
                    <a:pt x="918129" y="431428"/>
                  </a:cubicBezTo>
                  <a:cubicBezTo>
                    <a:pt x="918129" y="423597"/>
                    <a:pt x="927487" y="409274"/>
                    <a:pt x="946205" y="388459"/>
                  </a:cubicBezTo>
                  <a:cubicBezTo>
                    <a:pt x="952153" y="382249"/>
                    <a:pt x="955126" y="377456"/>
                    <a:pt x="955126" y="374079"/>
                  </a:cubicBezTo>
                  <a:cubicBezTo>
                    <a:pt x="955126" y="368702"/>
                    <a:pt x="954080" y="363050"/>
                    <a:pt x="951987" y="357124"/>
                  </a:cubicBezTo>
                  <a:cubicBezTo>
                    <a:pt x="949895" y="351198"/>
                    <a:pt x="947091" y="348234"/>
                    <a:pt x="943575" y="348234"/>
                  </a:cubicBezTo>
                  <a:cubicBezTo>
                    <a:pt x="938927" y="348234"/>
                    <a:pt x="933493" y="350401"/>
                    <a:pt x="927273" y="354733"/>
                  </a:cubicBezTo>
                  <a:cubicBezTo>
                    <a:pt x="916065" y="362153"/>
                    <a:pt x="906213" y="369732"/>
                    <a:pt x="897718" y="377471"/>
                  </a:cubicBezTo>
                  <a:cubicBezTo>
                    <a:pt x="889223" y="385210"/>
                    <a:pt x="881757" y="392984"/>
                    <a:pt x="875320" y="400792"/>
                  </a:cubicBezTo>
                  <a:cubicBezTo>
                    <a:pt x="868883" y="408601"/>
                    <a:pt x="864044" y="414097"/>
                    <a:pt x="860801" y="417281"/>
                  </a:cubicBezTo>
                  <a:cubicBezTo>
                    <a:pt x="857558" y="420466"/>
                    <a:pt x="855768" y="422058"/>
                    <a:pt x="855429" y="422058"/>
                  </a:cubicBezTo>
                  <a:cubicBezTo>
                    <a:pt x="855699" y="422058"/>
                    <a:pt x="855835" y="421575"/>
                    <a:pt x="855835" y="420609"/>
                  </a:cubicBezTo>
                  <a:cubicBezTo>
                    <a:pt x="855835" y="415597"/>
                    <a:pt x="864512" y="403483"/>
                    <a:pt x="881865" y="384267"/>
                  </a:cubicBezTo>
                  <a:cubicBezTo>
                    <a:pt x="884853" y="381035"/>
                    <a:pt x="886694" y="379005"/>
                    <a:pt x="887386" y="378176"/>
                  </a:cubicBezTo>
                  <a:cubicBezTo>
                    <a:pt x="888079" y="377346"/>
                    <a:pt x="888869" y="376119"/>
                    <a:pt x="889757" y="374493"/>
                  </a:cubicBezTo>
                  <a:cubicBezTo>
                    <a:pt x="890644" y="372867"/>
                    <a:pt x="891088" y="371214"/>
                    <a:pt x="891088" y="369532"/>
                  </a:cubicBezTo>
                  <a:cubicBezTo>
                    <a:pt x="891088" y="365678"/>
                    <a:pt x="889538" y="362878"/>
                    <a:pt x="886440" y="361131"/>
                  </a:cubicBezTo>
                  <a:cubicBezTo>
                    <a:pt x="883342" y="359384"/>
                    <a:pt x="879697" y="358511"/>
                    <a:pt x="875506" y="358511"/>
                  </a:cubicBezTo>
                  <a:cubicBezTo>
                    <a:pt x="869376" y="358511"/>
                    <a:pt x="863308" y="361487"/>
                    <a:pt x="857303" y="367438"/>
                  </a:cubicBezTo>
                  <a:cubicBezTo>
                    <a:pt x="851298" y="373389"/>
                    <a:pt x="844319" y="382482"/>
                    <a:pt x="836365" y="394716"/>
                  </a:cubicBezTo>
                  <a:cubicBezTo>
                    <a:pt x="832060" y="401353"/>
                    <a:pt x="829152" y="406547"/>
                    <a:pt x="827642" y="410296"/>
                  </a:cubicBezTo>
                  <a:cubicBezTo>
                    <a:pt x="826131" y="414045"/>
                    <a:pt x="825376" y="419247"/>
                    <a:pt x="825376" y="425903"/>
                  </a:cubicBezTo>
                  <a:cubicBezTo>
                    <a:pt x="825376" y="436418"/>
                    <a:pt x="827074" y="445891"/>
                    <a:pt x="830469" y="454323"/>
                  </a:cubicBezTo>
                  <a:cubicBezTo>
                    <a:pt x="833864" y="462755"/>
                    <a:pt x="838146" y="466971"/>
                    <a:pt x="843316" y="466971"/>
                  </a:cubicBezTo>
                  <a:cubicBezTo>
                    <a:pt x="846727" y="466971"/>
                    <a:pt x="849784" y="465616"/>
                    <a:pt x="852487" y="462906"/>
                  </a:cubicBezTo>
                  <a:cubicBezTo>
                    <a:pt x="855190" y="460196"/>
                    <a:pt x="859120" y="455387"/>
                    <a:pt x="864275" y="448481"/>
                  </a:cubicBezTo>
                  <a:cubicBezTo>
                    <a:pt x="869430" y="441574"/>
                    <a:pt x="874091" y="435526"/>
                    <a:pt x="878257" y="430335"/>
                  </a:cubicBezTo>
                  <a:cubicBezTo>
                    <a:pt x="882422" y="425145"/>
                    <a:pt x="887648" y="419513"/>
                    <a:pt x="893932" y="413440"/>
                  </a:cubicBezTo>
                  <a:cubicBezTo>
                    <a:pt x="903395" y="404004"/>
                    <a:pt x="909453" y="397871"/>
                    <a:pt x="912106" y="395041"/>
                  </a:cubicBezTo>
                  <a:cubicBezTo>
                    <a:pt x="906807" y="401257"/>
                    <a:pt x="902205" y="407692"/>
                    <a:pt x="898299" y="414345"/>
                  </a:cubicBezTo>
                  <a:cubicBezTo>
                    <a:pt x="894393" y="420998"/>
                    <a:pt x="891422" y="426270"/>
                    <a:pt x="889387" y="430161"/>
                  </a:cubicBezTo>
                  <a:cubicBezTo>
                    <a:pt x="887351" y="434051"/>
                    <a:pt x="885725" y="437881"/>
                    <a:pt x="884507" y="441648"/>
                  </a:cubicBezTo>
                  <a:cubicBezTo>
                    <a:pt x="883289" y="445416"/>
                    <a:pt x="882680" y="449275"/>
                    <a:pt x="882680" y="453224"/>
                  </a:cubicBezTo>
                  <a:cubicBezTo>
                    <a:pt x="882680" y="467675"/>
                    <a:pt x="888444" y="474901"/>
                    <a:pt x="899974" y="474901"/>
                  </a:cubicBezTo>
                  <a:cubicBezTo>
                    <a:pt x="906271" y="474901"/>
                    <a:pt x="913862" y="471277"/>
                    <a:pt x="922745" y="464030"/>
                  </a:cubicBezTo>
                  <a:cubicBezTo>
                    <a:pt x="927187" y="460406"/>
                    <a:pt x="932627" y="455610"/>
                    <a:pt x="939064" y="449640"/>
                  </a:cubicBezTo>
                  <a:lnTo>
                    <a:pt x="960212" y="429325"/>
                  </a:lnTo>
                  <a:lnTo>
                    <a:pt x="963664" y="447226"/>
                  </a:lnTo>
                  <a:cubicBezTo>
                    <a:pt x="966956" y="454894"/>
                    <a:pt x="971448" y="461019"/>
                    <a:pt x="977140" y="465603"/>
                  </a:cubicBezTo>
                  <a:cubicBezTo>
                    <a:pt x="982832" y="470186"/>
                    <a:pt x="989248" y="472478"/>
                    <a:pt x="996388" y="472478"/>
                  </a:cubicBezTo>
                  <a:cubicBezTo>
                    <a:pt x="1008654" y="472478"/>
                    <a:pt x="1022064" y="463827"/>
                    <a:pt x="1036618" y="446523"/>
                  </a:cubicBezTo>
                  <a:cubicBezTo>
                    <a:pt x="1044510" y="446971"/>
                    <a:pt x="1050924" y="445971"/>
                    <a:pt x="1055859" y="443523"/>
                  </a:cubicBezTo>
                  <a:cubicBezTo>
                    <a:pt x="1058326" y="442298"/>
                    <a:pt x="1061226" y="440426"/>
                    <a:pt x="1064559" y="437906"/>
                  </a:cubicBezTo>
                  <a:lnTo>
                    <a:pt x="1072806" y="430969"/>
                  </a:lnTo>
                  <a:lnTo>
                    <a:pt x="1074214" y="446131"/>
                  </a:lnTo>
                  <a:cubicBezTo>
                    <a:pt x="1075465" y="452215"/>
                    <a:pt x="1077341" y="457649"/>
                    <a:pt x="1079842" y="462431"/>
                  </a:cubicBezTo>
                  <a:cubicBezTo>
                    <a:pt x="1084845" y="471997"/>
                    <a:pt x="1092045" y="476780"/>
                    <a:pt x="1101441" y="476780"/>
                  </a:cubicBezTo>
                  <a:cubicBezTo>
                    <a:pt x="1113433" y="476780"/>
                    <a:pt x="1127872" y="467574"/>
                    <a:pt x="1144759" y="449161"/>
                  </a:cubicBezTo>
                  <a:lnTo>
                    <a:pt x="1152683" y="439546"/>
                  </a:lnTo>
                  <a:lnTo>
                    <a:pt x="1154164" y="447226"/>
                  </a:lnTo>
                  <a:cubicBezTo>
                    <a:pt x="1157456" y="454894"/>
                    <a:pt x="1161948" y="461019"/>
                    <a:pt x="1167640" y="465603"/>
                  </a:cubicBezTo>
                  <a:cubicBezTo>
                    <a:pt x="1173333" y="470186"/>
                    <a:pt x="1179748" y="472478"/>
                    <a:pt x="1186888" y="472478"/>
                  </a:cubicBezTo>
                  <a:cubicBezTo>
                    <a:pt x="1199154" y="472478"/>
                    <a:pt x="1212564" y="463827"/>
                    <a:pt x="1227118" y="446523"/>
                  </a:cubicBezTo>
                  <a:cubicBezTo>
                    <a:pt x="1235010" y="446971"/>
                    <a:pt x="1241424" y="445971"/>
                    <a:pt x="1246359" y="443523"/>
                  </a:cubicBezTo>
                  <a:cubicBezTo>
                    <a:pt x="1251293" y="441074"/>
                    <a:pt x="1257959" y="436034"/>
                    <a:pt x="1266355" y="428403"/>
                  </a:cubicBezTo>
                  <a:lnTo>
                    <a:pt x="1266355" y="412166"/>
                  </a:lnTo>
                  <a:cubicBezTo>
                    <a:pt x="1256706" y="417357"/>
                    <a:pt x="1251419" y="420208"/>
                    <a:pt x="1250494" y="420718"/>
                  </a:cubicBezTo>
                  <a:cubicBezTo>
                    <a:pt x="1249569" y="421228"/>
                    <a:pt x="1248355" y="421870"/>
                    <a:pt x="1246851" y="422645"/>
                  </a:cubicBezTo>
                  <a:cubicBezTo>
                    <a:pt x="1245347" y="423421"/>
                    <a:pt x="1243899" y="423808"/>
                    <a:pt x="1242508" y="423808"/>
                  </a:cubicBezTo>
                  <a:lnTo>
                    <a:pt x="1241500" y="423808"/>
                  </a:lnTo>
                  <a:lnTo>
                    <a:pt x="1240559" y="423717"/>
                  </a:lnTo>
                  <a:cubicBezTo>
                    <a:pt x="1244762" y="417732"/>
                    <a:pt x="1248172" y="410486"/>
                    <a:pt x="1250788" y="401981"/>
                  </a:cubicBezTo>
                  <a:cubicBezTo>
                    <a:pt x="1253405" y="393475"/>
                    <a:pt x="1254713" y="386363"/>
                    <a:pt x="1254713" y="380645"/>
                  </a:cubicBezTo>
                  <a:cubicBezTo>
                    <a:pt x="1254713" y="374414"/>
                    <a:pt x="1253678" y="369929"/>
                    <a:pt x="1251610" y="367190"/>
                  </a:cubicBezTo>
                  <a:cubicBezTo>
                    <a:pt x="1249541" y="364451"/>
                    <a:pt x="1246869" y="362943"/>
                    <a:pt x="1243592" y="362665"/>
                  </a:cubicBezTo>
                  <a:cubicBezTo>
                    <a:pt x="1246175" y="361959"/>
                    <a:pt x="1247467" y="360072"/>
                    <a:pt x="1247467" y="357005"/>
                  </a:cubicBezTo>
                  <a:cubicBezTo>
                    <a:pt x="1247467" y="352759"/>
                    <a:pt x="1245496" y="349576"/>
                    <a:pt x="1241557" y="347456"/>
                  </a:cubicBezTo>
                  <a:cubicBezTo>
                    <a:pt x="1237617" y="345336"/>
                    <a:pt x="1232708" y="344277"/>
                    <a:pt x="1226830" y="344277"/>
                  </a:cubicBezTo>
                  <a:cubicBezTo>
                    <a:pt x="1218832" y="344277"/>
                    <a:pt x="1210296" y="346725"/>
                    <a:pt x="1201223" y="351621"/>
                  </a:cubicBezTo>
                  <a:cubicBezTo>
                    <a:pt x="1192151" y="356517"/>
                    <a:pt x="1183709" y="362874"/>
                    <a:pt x="1175899" y="370691"/>
                  </a:cubicBezTo>
                  <a:cubicBezTo>
                    <a:pt x="1168089" y="378508"/>
                    <a:pt x="1161691" y="386998"/>
                    <a:pt x="1156705" y="396159"/>
                  </a:cubicBezTo>
                  <a:lnTo>
                    <a:pt x="1149470" y="420791"/>
                  </a:lnTo>
                  <a:lnTo>
                    <a:pt x="1144213" y="424895"/>
                  </a:lnTo>
                  <a:cubicBezTo>
                    <a:pt x="1139636" y="428460"/>
                    <a:pt x="1136566" y="430834"/>
                    <a:pt x="1135001" y="432017"/>
                  </a:cubicBezTo>
                  <a:cubicBezTo>
                    <a:pt x="1131873" y="434383"/>
                    <a:pt x="1128835" y="436556"/>
                    <a:pt x="1125889" y="438535"/>
                  </a:cubicBezTo>
                  <a:cubicBezTo>
                    <a:pt x="1122943" y="440514"/>
                    <a:pt x="1120413" y="441503"/>
                    <a:pt x="1118300" y="441503"/>
                  </a:cubicBezTo>
                  <a:cubicBezTo>
                    <a:pt x="1114048" y="441503"/>
                    <a:pt x="1110659" y="439669"/>
                    <a:pt x="1108134" y="436001"/>
                  </a:cubicBezTo>
                  <a:cubicBezTo>
                    <a:pt x="1105608" y="432332"/>
                    <a:pt x="1104345" y="427216"/>
                    <a:pt x="1104345" y="420652"/>
                  </a:cubicBezTo>
                  <a:cubicBezTo>
                    <a:pt x="1104345" y="417579"/>
                    <a:pt x="1104808" y="413639"/>
                    <a:pt x="1105733" y="408832"/>
                  </a:cubicBezTo>
                  <a:cubicBezTo>
                    <a:pt x="1128195" y="385405"/>
                    <a:pt x="1145912" y="362088"/>
                    <a:pt x="1158883" y="338880"/>
                  </a:cubicBezTo>
                  <a:cubicBezTo>
                    <a:pt x="1171855" y="315672"/>
                    <a:pt x="1178341" y="295982"/>
                    <a:pt x="1178341" y="279810"/>
                  </a:cubicBezTo>
                  <a:cubicBezTo>
                    <a:pt x="1178341" y="274456"/>
                    <a:pt x="1177757" y="270239"/>
                    <a:pt x="1176589" y="267158"/>
                  </a:cubicBezTo>
                  <a:cubicBezTo>
                    <a:pt x="1175421" y="264078"/>
                    <a:pt x="1172830" y="262537"/>
                    <a:pt x="1168814" y="262537"/>
                  </a:cubicBezTo>
                  <a:close/>
                  <a:moveTo>
                    <a:pt x="810531" y="253073"/>
                  </a:moveTo>
                  <a:cubicBezTo>
                    <a:pt x="805406" y="253073"/>
                    <a:pt x="799339" y="255740"/>
                    <a:pt x="792329" y="261075"/>
                  </a:cubicBezTo>
                  <a:cubicBezTo>
                    <a:pt x="785319" y="266409"/>
                    <a:pt x="777297" y="274083"/>
                    <a:pt x="768263" y="284095"/>
                  </a:cubicBezTo>
                  <a:cubicBezTo>
                    <a:pt x="759229" y="294107"/>
                    <a:pt x="748623" y="306825"/>
                    <a:pt x="736446" y="322250"/>
                  </a:cubicBezTo>
                  <a:cubicBezTo>
                    <a:pt x="727593" y="333462"/>
                    <a:pt x="719558" y="344271"/>
                    <a:pt x="712340" y="354675"/>
                  </a:cubicBezTo>
                  <a:cubicBezTo>
                    <a:pt x="705122" y="365080"/>
                    <a:pt x="699190" y="374819"/>
                    <a:pt x="694542" y="383891"/>
                  </a:cubicBezTo>
                  <a:cubicBezTo>
                    <a:pt x="689894" y="392963"/>
                    <a:pt x="686323" y="402341"/>
                    <a:pt x="683831" y="412025"/>
                  </a:cubicBezTo>
                  <a:cubicBezTo>
                    <a:pt x="681338" y="421709"/>
                    <a:pt x="680092" y="431743"/>
                    <a:pt x="680092" y="442127"/>
                  </a:cubicBezTo>
                  <a:cubicBezTo>
                    <a:pt x="680092" y="450030"/>
                    <a:pt x="680925" y="456376"/>
                    <a:pt x="682591" y="461165"/>
                  </a:cubicBezTo>
                  <a:cubicBezTo>
                    <a:pt x="684257" y="465954"/>
                    <a:pt x="687441" y="468348"/>
                    <a:pt x="692141" y="468348"/>
                  </a:cubicBezTo>
                  <a:cubicBezTo>
                    <a:pt x="694704" y="468348"/>
                    <a:pt x="697123" y="467068"/>
                    <a:pt x="699398" y="464507"/>
                  </a:cubicBezTo>
                  <a:cubicBezTo>
                    <a:pt x="701672" y="461947"/>
                    <a:pt x="705144" y="457563"/>
                    <a:pt x="709811" y="451358"/>
                  </a:cubicBezTo>
                  <a:cubicBezTo>
                    <a:pt x="714479" y="445152"/>
                    <a:pt x="718356" y="439108"/>
                    <a:pt x="721443" y="433227"/>
                  </a:cubicBezTo>
                  <a:cubicBezTo>
                    <a:pt x="724773" y="442351"/>
                    <a:pt x="728271" y="449884"/>
                    <a:pt x="731936" y="455825"/>
                  </a:cubicBezTo>
                  <a:cubicBezTo>
                    <a:pt x="735601" y="461766"/>
                    <a:pt x="739896" y="466548"/>
                    <a:pt x="744822" y="470170"/>
                  </a:cubicBezTo>
                  <a:cubicBezTo>
                    <a:pt x="749748" y="473792"/>
                    <a:pt x="755353" y="475603"/>
                    <a:pt x="761638" y="475603"/>
                  </a:cubicBezTo>
                  <a:cubicBezTo>
                    <a:pt x="768306" y="475603"/>
                    <a:pt x="776118" y="471620"/>
                    <a:pt x="785073" y="463656"/>
                  </a:cubicBezTo>
                  <a:cubicBezTo>
                    <a:pt x="794029" y="455692"/>
                    <a:pt x="805125" y="443957"/>
                    <a:pt x="818363" y="428452"/>
                  </a:cubicBezTo>
                  <a:lnTo>
                    <a:pt x="818363" y="412507"/>
                  </a:lnTo>
                  <a:cubicBezTo>
                    <a:pt x="805249" y="421552"/>
                    <a:pt x="796751" y="427733"/>
                    <a:pt x="792868" y="431051"/>
                  </a:cubicBezTo>
                  <a:cubicBezTo>
                    <a:pt x="788985" y="434368"/>
                    <a:pt x="785182" y="437114"/>
                    <a:pt x="781457" y="439290"/>
                  </a:cubicBezTo>
                  <a:cubicBezTo>
                    <a:pt x="777732" y="441467"/>
                    <a:pt x="774443" y="442555"/>
                    <a:pt x="771592" y="442555"/>
                  </a:cubicBezTo>
                  <a:cubicBezTo>
                    <a:pt x="768555" y="442555"/>
                    <a:pt x="765994" y="441623"/>
                    <a:pt x="763907" y="439760"/>
                  </a:cubicBezTo>
                  <a:cubicBezTo>
                    <a:pt x="761821" y="437896"/>
                    <a:pt x="759349" y="435483"/>
                    <a:pt x="756491" y="432520"/>
                  </a:cubicBezTo>
                  <a:cubicBezTo>
                    <a:pt x="775220" y="421426"/>
                    <a:pt x="789511" y="410974"/>
                    <a:pt x="799364" y="401163"/>
                  </a:cubicBezTo>
                  <a:cubicBezTo>
                    <a:pt x="809218" y="391353"/>
                    <a:pt x="814144" y="380463"/>
                    <a:pt x="814144" y="368495"/>
                  </a:cubicBezTo>
                  <a:cubicBezTo>
                    <a:pt x="814144" y="362644"/>
                    <a:pt x="812974" y="357202"/>
                    <a:pt x="810634" y="352170"/>
                  </a:cubicBezTo>
                  <a:cubicBezTo>
                    <a:pt x="808294" y="347137"/>
                    <a:pt x="804606" y="344621"/>
                    <a:pt x="799571" y="344621"/>
                  </a:cubicBezTo>
                  <a:cubicBezTo>
                    <a:pt x="790194" y="344621"/>
                    <a:pt x="777538" y="351418"/>
                    <a:pt x="761603" y="365014"/>
                  </a:cubicBezTo>
                  <a:cubicBezTo>
                    <a:pt x="745667" y="378609"/>
                    <a:pt x="726929" y="398771"/>
                    <a:pt x="705388" y="425500"/>
                  </a:cubicBezTo>
                  <a:lnTo>
                    <a:pt x="705388" y="415616"/>
                  </a:lnTo>
                  <a:cubicBezTo>
                    <a:pt x="743099" y="371435"/>
                    <a:pt x="772003" y="336310"/>
                    <a:pt x="792099" y="310241"/>
                  </a:cubicBezTo>
                  <a:cubicBezTo>
                    <a:pt x="812195" y="284171"/>
                    <a:pt x="822243" y="268680"/>
                    <a:pt x="822243" y="263769"/>
                  </a:cubicBezTo>
                  <a:cubicBezTo>
                    <a:pt x="822243" y="256638"/>
                    <a:pt x="818339" y="253073"/>
                    <a:pt x="810531" y="253073"/>
                  </a:cubicBezTo>
                  <a:close/>
                  <a:moveTo>
                    <a:pt x="528165" y="239306"/>
                  </a:moveTo>
                  <a:cubicBezTo>
                    <a:pt x="510325" y="239306"/>
                    <a:pt x="487800" y="241619"/>
                    <a:pt x="460590" y="246243"/>
                  </a:cubicBezTo>
                  <a:cubicBezTo>
                    <a:pt x="444185" y="248998"/>
                    <a:pt x="431172" y="252767"/>
                    <a:pt x="421553" y="257550"/>
                  </a:cubicBezTo>
                  <a:cubicBezTo>
                    <a:pt x="411933" y="262332"/>
                    <a:pt x="404763" y="268550"/>
                    <a:pt x="400041" y="276205"/>
                  </a:cubicBezTo>
                  <a:cubicBezTo>
                    <a:pt x="395320" y="283859"/>
                    <a:pt x="391831" y="295223"/>
                    <a:pt x="389576" y="310298"/>
                  </a:cubicBezTo>
                  <a:cubicBezTo>
                    <a:pt x="388451" y="314025"/>
                    <a:pt x="387888" y="317042"/>
                    <a:pt x="387888" y="319349"/>
                  </a:cubicBezTo>
                  <a:cubicBezTo>
                    <a:pt x="387888" y="322984"/>
                    <a:pt x="388608" y="325862"/>
                    <a:pt x="390048" y="327981"/>
                  </a:cubicBezTo>
                  <a:cubicBezTo>
                    <a:pt x="391489" y="330101"/>
                    <a:pt x="393867" y="331454"/>
                    <a:pt x="397183" y="332040"/>
                  </a:cubicBezTo>
                  <a:cubicBezTo>
                    <a:pt x="400499" y="332626"/>
                    <a:pt x="405578" y="332919"/>
                    <a:pt x="412420" y="332919"/>
                  </a:cubicBezTo>
                  <a:cubicBezTo>
                    <a:pt x="420519" y="332919"/>
                    <a:pt x="428039" y="332947"/>
                    <a:pt x="434981" y="333003"/>
                  </a:cubicBezTo>
                  <a:cubicBezTo>
                    <a:pt x="441922" y="333058"/>
                    <a:pt x="445393" y="331376"/>
                    <a:pt x="445393" y="327956"/>
                  </a:cubicBezTo>
                  <a:cubicBezTo>
                    <a:pt x="445393" y="323732"/>
                    <a:pt x="437827" y="320584"/>
                    <a:pt x="422694" y="318510"/>
                  </a:cubicBezTo>
                  <a:lnTo>
                    <a:pt x="419146" y="318092"/>
                  </a:lnTo>
                  <a:lnTo>
                    <a:pt x="422044" y="316838"/>
                  </a:lnTo>
                  <a:cubicBezTo>
                    <a:pt x="425375" y="315646"/>
                    <a:pt x="430372" y="313981"/>
                    <a:pt x="437033" y="311844"/>
                  </a:cubicBezTo>
                  <a:cubicBezTo>
                    <a:pt x="450357" y="307571"/>
                    <a:pt x="466512" y="303705"/>
                    <a:pt x="485499" y="300248"/>
                  </a:cubicBezTo>
                  <a:cubicBezTo>
                    <a:pt x="504485" y="296790"/>
                    <a:pt x="521687" y="295061"/>
                    <a:pt x="537105" y="295061"/>
                  </a:cubicBezTo>
                  <a:cubicBezTo>
                    <a:pt x="550352" y="295061"/>
                    <a:pt x="560959" y="295502"/>
                    <a:pt x="568927" y="296384"/>
                  </a:cubicBezTo>
                  <a:cubicBezTo>
                    <a:pt x="552213" y="314951"/>
                    <a:pt x="536934" y="334112"/>
                    <a:pt x="523089" y="353866"/>
                  </a:cubicBezTo>
                  <a:cubicBezTo>
                    <a:pt x="509245" y="373621"/>
                    <a:pt x="497783" y="391256"/>
                    <a:pt x="488704" y="406773"/>
                  </a:cubicBezTo>
                  <a:cubicBezTo>
                    <a:pt x="479625" y="422290"/>
                    <a:pt x="472869" y="435461"/>
                    <a:pt x="468437" y="446285"/>
                  </a:cubicBezTo>
                  <a:cubicBezTo>
                    <a:pt x="464005" y="457109"/>
                    <a:pt x="461789" y="465815"/>
                    <a:pt x="461789" y="472403"/>
                  </a:cubicBezTo>
                  <a:cubicBezTo>
                    <a:pt x="461789" y="477626"/>
                    <a:pt x="463220" y="481813"/>
                    <a:pt x="466083" y="484962"/>
                  </a:cubicBezTo>
                  <a:cubicBezTo>
                    <a:pt x="468946" y="488112"/>
                    <a:pt x="472486" y="489686"/>
                    <a:pt x="476704" y="489686"/>
                  </a:cubicBezTo>
                  <a:cubicBezTo>
                    <a:pt x="485543" y="489686"/>
                    <a:pt x="494677" y="481449"/>
                    <a:pt x="504105" y="464974"/>
                  </a:cubicBezTo>
                  <a:cubicBezTo>
                    <a:pt x="505070" y="463366"/>
                    <a:pt x="506436" y="461002"/>
                    <a:pt x="508203" y="457881"/>
                  </a:cubicBezTo>
                  <a:cubicBezTo>
                    <a:pt x="509970" y="454760"/>
                    <a:pt x="511570" y="451947"/>
                    <a:pt x="513001" y="449442"/>
                  </a:cubicBezTo>
                  <a:cubicBezTo>
                    <a:pt x="514432" y="446937"/>
                    <a:pt x="515967" y="443338"/>
                    <a:pt x="517606" y="438645"/>
                  </a:cubicBezTo>
                  <a:lnTo>
                    <a:pt x="512037" y="434416"/>
                  </a:lnTo>
                  <a:cubicBezTo>
                    <a:pt x="522283" y="413624"/>
                    <a:pt x="541318" y="380236"/>
                    <a:pt x="569142" y="334253"/>
                  </a:cubicBezTo>
                  <a:cubicBezTo>
                    <a:pt x="572791" y="329230"/>
                    <a:pt x="577205" y="323266"/>
                    <a:pt x="582383" y="316360"/>
                  </a:cubicBezTo>
                  <a:cubicBezTo>
                    <a:pt x="587560" y="309455"/>
                    <a:pt x="591247" y="304057"/>
                    <a:pt x="593442" y="300168"/>
                  </a:cubicBezTo>
                  <a:cubicBezTo>
                    <a:pt x="595637" y="296279"/>
                    <a:pt x="596734" y="291868"/>
                    <a:pt x="596734" y="286933"/>
                  </a:cubicBezTo>
                  <a:cubicBezTo>
                    <a:pt x="596734" y="286132"/>
                    <a:pt x="596629" y="285311"/>
                    <a:pt x="596419" y="284470"/>
                  </a:cubicBezTo>
                  <a:cubicBezTo>
                    <a:pt x="596210" y="283629"/>
                    <a:pt x="595938" y="282750"/>
                    <a:pt x="595603" y="281833"/>
                  </a:cubicBezTo>
                  <a:cubicBezTo>
                    <a:pt x="595269" y="280917"/>
                    <a:pt x="595009" y="280177"/>
                    <a:pt x="594822" y="279614"/>
                  </a:cubicBezTo>
                  <a:lnTo>
                    <a:pt x="588993" y="262303"/>
                  </a:lnTo>
                  <a:cubicBezTo>
                    <a:pt x="587762" y="258528"/>
                    <a:pt x="586579" y="255474"/>
                    <a:pt x="585444" y="253141"/>
                  </a:cubicBezTo>
                  <a:cubicBezTo>
                    <a:pt x="584309" y="250808"/>
                    <a:pt x="581705" y="248479"/>
                    <a:pt x="577630" y="246153"/>
                  </a:cubicBezTo>
                  <a:cubicBezTo>
                    <a:pt x="573556" y="243827"/>
                    <a:pt x="567567" y="242105"/>
                    <a:pt x="559664" y="240985"/>
                  </a:cubicBezTo>
                  <a:cubicBezTo>
                    <a:pt x="551760" y="239866"/>
                    <a:pt x="541261" y="239306"/>
                    <a:pt x="528165" y="239306"/>
                  </a:cubicBezTo>
                  <a:close/>
                  <a:moveTo>
                    <a:pt x="1721289" y="237241"/>
                  </a:moveTo>
                  <a:cubicBezTo>
                    <a:pt x="1713644" y="237241"/>
                    <a:pt x="1701983" y="239671"/>
                    <a:pt x="1686307" y="244529"/>
                  </a:cubicBezTo>
                  <a:cubicBezTo>
                    <a:pt x="1670630" y="249388"/>
                    <a:pt x="1653755" y="256389"/>
                    <a:pt x="1635681" y="265531"/>
                  </a:cubicBezTo>
                  <a:cubicBezTo>
                    <a:pt x="1617606" y="274674"/>
                    <a:pt x="1601586" y="284806"/>
                    <a:pt x="1587619" y="295927"/>
                  </a:cubicBezTo>
                  <a:cubicBezTo>
                    <a:pt x="1577521" y="304085"/>
                    <a:pt x="1568523" y="312747"/>
                    <a:pt x="1560624" y="321915"/>
                  </a:cubicBezTo>
                  <a:cubicBezTo>
                    <a:pt x="1552726" y="331083"/>
                    <a:pt x="1545926" y="340624"/>
                    <a:pt x="1540224" y="350539"/>
                  </a:cubicBezTo>
                  <a:cubicBezTo>
                    <a:pt x="1534523" y="360453"/>
                    <a:pt x="1530293" y="370101"/>
                    <a:pt x="1527533" y="379482"/>
                  </a:cubicBezTo>
                  <a:cubicBezTo>
                    <a:pt x="1524774" y="388863"/>
                    <a:pt x="1523394" y="397973"/>
                    <a:pt x="1523394" y="406810"/>
                  </a:cubicBezTo>
                  <a:cubicBezTo>
                    <a:pt x="1523394" y="421007"/>
                    <a:pt x="1526806" y="432862"/>
                    <a:pt x="1533630" y="442376"/>
                  </a:cubicBezTo>
                  <a:cubicBezTo>
                    <a:pt x="1540454" y="451890"/>
                    <a:pt x="1549090" y="456647"/>
                    <a:pt x="1559537" y="456647"/>
                  </a:cubicBezTo>
                  <a:cubicBezTo>
                    <a:pt x="1570168" y="456647"/>
                    <a:pt x="1585590" y="447828"/>
                    <a:pt x="1605803" y="430191"/>
                  </a:cubicBezTo>
                  <a:cubicBezTo>
                    <a:pt x="1606957" y="429324"/>
                    <a:pt x="1608433" y="428215"/>
                    <a:pt x="1610231" y="426865"/>
                  </a:cubicBezTo>
                  <a:cubicBezTo>
                    <a:pt x="1612029" y="425516"/>
                    <a:pt x="1616705" y="422034"/>
                    <a:pt x="1624257" y="416420"/>
                  </a:cubicBezTo>
                  <a:cubicBezTo>
                    <a:pt x="1631810" y="410805"/>
                    <a:pt x="1639615" y="404846"/>
                    <a:pt x="1647673" y="398542"/>
                  </a:cubicBezTo>
                  <a:cubicBezTo>
                    <a:pt x="1655730" y="392237"/>
                    <a:pt x="1661959" y="385916"/>
                    <a:pt x="1666360" y="379578"/>
                  </a:cubicBezTo>
                  <a:cubicBezTo>
                    <a:pt x="1661330" y="386884"/>
                    <a:pt x="1655810" y="395833"/>
                    <a:pt x="1649799" y="406424"/>
                  </a:cubicBezTo>
                  <a:cubicBezTo>
                    <a:pt x="1643789" y="417015"/>
                    <a:pt x="1636676" y="428868"/>
                    <a:pt x="1628461" y="441982"/>
                  </a:cubicBezTo>
                  <a:cubicBezTo>
                    <a:pt x="1620246" y="455096"/>
                    <a:pt x="1611814" y="467871"/>
                    <a:pt x="1603165" y="480308"/>
                  </a:cubicBezTo>
                  <a:cubicBezTo>
                    <a:pt x="1585139" y="490878"/>
                    <a:pt x="1571182" y="501491"/>
                    <a:pt x="1561294" y="512144"/>
                  </a:cubicBezTo>
                  <a:cubicBezTo>
                    <a:pt x="1551405" y="522798"/>
                    <a:pt x="1546461" y="533066"/>
                    <a:pt x="1546461" y="542949"/>
                  </a:cubicBezTo>
                  <a:cubicBezTo>
                    <a:pt x="1546461" y="547382"/>
                    <a:pt x="1547920" y="551200"/>
                    <a:pt x="1550838" y="554403"/>
                  </a:cubicBezTo>
                  <a:cubicBezTo>
                    <a:pt x="1553757" y="557606"/>
                    <a:pt x="1557492" y="559208"/>
                    <a:pt x="1562045" y="559208"/>
                  </a:cubicBezTo>
                  <a:cubicBezTo>
                    <a:pt x="1565125" y="559208"/>
                    <a:pt x="1568763" y="558127"/>
                    <a:pt x="1572959" y="555965"/>
                  </a:cubicBezTo>
                  <a:cubicBezTo>
                    <a:pt x="1577155" y="553803"/>
                    <a:pt x="1580107" y="551687"/>
                    <a:pt x="1581813" y="549617"/>
                  </a:cubicBezTo>
                  <a:cubicBezTo>
                    <a:pt x="1581948" y="549484"/>
                    <a:pt x="1584405" y="546807"/>
                    <a:pt x="1589185" y="541585"/>
                  </a:cubicBezTo>
                  <a:cubicBezTo>
                    <a:pt x="1593964" y="536364"/>
                    <a:pt x="1599718" y="529677"/>
                    <a:pt x="1606447" y="521524"/>
                  </a:cubicBezTo>
                  <a:cubicBezTo>
                    <a:pt x="1613175" y="513372"/>
                    <a:pt x="1621081" y="503093"/>
                    <a:pt x="1630166" y="490687"/>
                  </a:cubicBezTo>
                  <a:cubicBezTo>
                    <a:pt x="1647898" y="478722"/>
                    <a:pt x="1663036" y="467840"/>
                    <a:pt x="1675582" y="458041"/>
                  </a:cubicBezTo>
                  <a:cubicBezTo>
                    <a:pt x="1688128" y="448242"/>
                    <a:pt x="1701355" y="437488"/>
                    <a:pt x="1715263" y="425779"/>
                  </a:cubicBezTo>
                  <a:lnTo>
                    <a:pt x="1715263" y="411857"/>
                  </a:lnTo>
                  <a:cubicBezTo>
                    <a:pt x="1683041" y="433164"/>
                    <a:pt x="1662180" y="447150"/>
                    <a:pt x="1652682" y="453813"/>
                  </a:cubicBezTo>
                  <a:cubicBezTo>
                    <a:pt x="1667264" y="433347"/>
                    <a:pt x="1679541" y="414509"/>
                    <a:pt x="1689513" y="397297"/>
                  </a:cubicBezTo>
                  <a:cubicBezTo>
                    <a:pt x="1699485" y="380085"/>
                    <a:pt x="1707001" y="366737"/>
                    <a:pt x="1712062" y="357254"/>
                  </a:cubicBezTo>
                  <a:cubicBezTo>
                    <a:pt x="1717124" y="347771"/>
                    <a:pt x="1719654" y="342081"/>
                    <a:pt x="1719654" y="340184"/>
                  </a:cubicBezTo>
                  <a:cubicBezTo>
                    <a:pt x="1719654" y="335049"/>
                    <a:pt x="1717560" y="330717"/>
                    <a:pt x="1713370" y="327188"/>
                  </a:cubicBezTo>
                  <a:cubicBezTo>
                    <a:pt x="1709181" y="323659"/>
                    <a:pt x="1704249" y="322465"/>
                    <a:pt x="1698573" y="323604"/>
                  </a:cubicBezTo>
                  <a:cubicBezTo>
                    <a:pt x="1692897" y="324743"/>
                    <a:pt x="1687223" y="330563"/>
                    <a:pt x="1681551" y="341063"/>
                  </a:cubicBezTo>
                  <a:cubicBezTo>
                    <a:pt x="1679746" y="340884"/>
                    <a:pt x="1676770" y="342716"/>
                    <a:pt x="1672622" y="346559"/>
                  </a:cubicBezTo>
                  <a:cubicBezTo>
                    <a:pt x="1668474" y="350403"/>
                    <a:pt x="1663478" y="355682"/>
                    <a:pt x="1657635" y="362396"/>
                  </a:cubicBezTo>
                  <a:cubicBezTo>
                    <a:pt x="1646213" y="370262"/>
                    <a:pt x="1636653" y="377367"/>
                    <a:pt x="1628956" y="383712"/>
                  </a:cubicBezTo>
                  <a:cubicBezTo>
                    <a:pt x="1621259" y="390056"/>
                    <a:pt x="1612846" y="396775"/>
                    <a:pt x="1603716" y="403867"/>
                  </a:cubicBezTo>
                  <a:cubicBezTo>
                    <a:pt x="1594587" y="410959"/>
                    <a:pt x="1586401" y="416669"/>
                    <a:pt x="1579160" y="420996"/>
                  </a:cubicBezTo>
                  <a:cubicBezTo>
                    <a:pt x="1572789" y="424801"/>
                    <a:pt x="1567534" y="426704"/>
                    <a:pt x="1563395" y="426704"/>
                  </a:cubicBezTo>
                  <a:cubicBezTo>
                    <a:pt x="1560446" y="426704"/>
                    <a:pt x="1558119" y="425707"/>
                    <a:pt x="1556412" y="423714"/>
                  </a:cubicBezTo>
                  <a:cubicBezTo>
                    <a:pt x="1554706" y="421721"/>
                    <a:pt x="1553853" y="419252"/>
                    <a:pt x="1553853" y="416307"/>
                  </a:cubicBezTo>
                  <a:cubicBezTo>
                    <a:pt x="1553853" y="411798"/>
                    <a:pt x="1555925" y="405127"/>
                    <a:pt x="1560069" y="396294"/>
                  </a:cubicBezTo>
                  <a:cubicBezTo>
                    <a:pt x="1564214" y="387460"/>
                    <a:pt x="1570414" y="377692"/>
                    <a:pt x="1578670" y="366989"/>
                  </a:cubicBezTo>
                  <a:cubicBezTo>
                    <a:pt x="1586927" y="356286"/>
                    <a:pt x="1596610" y="346266"/>
                    <a:pt x="1607720" y="336931"/>
                  </a:cubicBezTo>
                  <a:cubicBezTo>
                    <a:pt x="1618823" y="327710"/>
                    <a:pt x="1629543" y="319743"/>
                    <a:pt x="1639880" y="313029"/>
                  </a:cubicBezTo>
                  <a:cubicBezTo>
                    <a:pt x="1650218" y="306315"/>
                    <a:pt x="1660745" y="300500"/>
                    <a:pt x="1671462" y="295585"/>
                  </a:cubicBezTo>
                  <a:cubicBezTo>
                    <a:pt x="1682178" y="290670"/>
                    <a:pt x="1691388" y="286767"/>
                    <a:pt x="1699090" y="283876"/>
                  </a:cubicBezTo>
                  <a:cubicBezTo>
                    <a:pt x="1698063" y="286272"/>
                    <a:pt x="1696291" y="289604"/>
                    <a:pt x="1693775" y="293870"/>
                  </a:cubicBezTo>
                  <a:cubicBezTo>
                    <a:pt x="1686976" y="296607"/>
                    <a:pt x="1682028" y="299320"/>
                    <a:pt x="1678932" y="302010"/>
                  </a:cubicBezTo>
                  <a:cubicBezTo>
                    <a:pt x="1675837" y="304700"/>
                    <a:pt x="1674289" y="307068"/>
                    <a:pt x="1674289" y="309115"/>
                  </a:cubicBezTo>
                  <a:cubicBezTo>
                    <a:pt x="1674289" y="311860"/>
                    <a:pt x="1675774" y="313232"/>
                    <a:pt x="1678744" y="313232"/>
                  </a:cubicBezTo>
                  <a:cubicBezTo>
                    <a:pt x="1680599" y="313232"/>
                    <a:pt x="1685805" y="311123"/>
                    <a:pt x="1694362" y="306906"/>
                  </a:cubicBezTo>
                  <a:cubicBezTo>
                    <a:pt x="1702919" y="302690"/>
                    <a:pt x="1711479" y="297796"/>
                    <a:pt x="1720044" y="292226"/>
                  </a:cubicBezTo>
                  <a:cubicBezTo>
                    <a:pt x="1728609" y="286655"/>
                    <a:pt x="1734582" y="281366"/>
                    <a:pt x="1737965" y="276358"/>
                  </a:cubicBezTo>
                  <a:cubicBezTo>
                    <a:pt x="1740729" y="271945"/>
                    <a:pt x="1742111" y="267633"/>
                    <a:pt x="1742111" y="263422"/>
                  </a:cubicBezTo>
                  <a:cubicBezTo>
                    <a:pt x="1742111" y="259219"/>
                    <a:pt x="1741502" y="255102"/>
                    <a:pt x="1740284" y="251071"/>
                  </a:cubicBezTo>
                  <a:cubicBezTo>
                    <a:pt x="1739066" y="247041"/>
                    <a:pt x="1736877" y="243728"/>
                    <a:pt x="1733718" y="241133"/>
                  </a:cubicBezTo>
                  <a:cubicBezTo>
                    <a:pt x="1730559" y="238539"/>
                    <a:pt x="1726416" y="237241"/>
                    <a:pt x="1721289" y="237241"/>
                  </a:cubicBezTo>
                  <a:close/>
                  <a:moveTo>
                    <a:pt x="0" y="0"/>
                  </a:moveTo>
                  <a:lnTo>
                    <a:pt x="2803306" y="0"/>
                  </a:lnTo>
                  <a:lnTo>
                    <a:pt x="2803306" y="753505"/>
                  </a:lnTo>
                  <a:lnTo>
                    <a:pt x="0" y="75350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tr-TR" sz="2800" b="1" dirty="0">
                <a:solidFill>
                  <a:schemeClr val="bg1"/>
                </a:solidFill>
                <a:latin typeface="Brush Script MT" panose="03060802040406070304" pitchFamily="66" charset="0"/>
              </a:endParaRPr>
            </a:p>
          </p:txBody>
        </p:sp>
      </p:grpSp>
      <p:grpSp>
        <p:nvGrpSpPr>
          <p:cNvPr id="26" name="Grup 25"/>
          <p:cNvGrpSpPr/>
          <p:nvPr/>
        </p:nvGrpSpPr>
        <p:grpSpPr>
          <a:xfrm>
            <a:off x="8702372" y="1085719"/>
            <a:ext cx="3101413" cy="2261301"/>
            <a:chOff x="8617974" y="795264"/>
            <a:chExt cx="3106994" cy="2233407"/>
          </a:xfrm>
        </p:grpSpPr>
        <p:sp>
          <p:nvSpPr>
            <p:cNvPr id="24" name="Dikdörtgen 23"/>
            <p:cNvSpPr/>
            <p:nvPr/>
          </p:nvSpPr>
          <p:spPr>
            <a:xfrm>
              <a:off x="8617974" y="795264"/>
              <a:ext cx="3106994" cy="2233407"/>
            </a:xfrm>
            <a:prstGeom prst="rect">
              <a:avLst/>
            </a:prstGeom>
            <a:solidFill>
              <a:srgbClr val="041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p:cNvSpPr txBox="1"/>
            <p:nvPr/>
          </p:nvSpPr>
          <p:spPr>
            <a:xfrm>
              <a:off x="8736482" y="904523"/>
              <a:ext cx="2869978" cy="2035322"/>
            </a:xfrm>
            <a:custGeom>
              <a:avLst/>
              <a:gdLst/>
              <a:ahLst/>
              <a:cxnLst/>
              <a:rect l="l" t="t" r="r" b="b"/>
              <a:pathLst>
                <a:path w="3739019" h="2031325">
                  <a:moveTo>
                    <a:pt x="1349467" y="1900639"/>
                  </a:moveTo>
                  <a:cubicBezTo>
                    <a:pt x="1347632" y="1900639"/>
                    <a:pt x="1346069" y="1900725"/>
                    <a:pt x="1344779" y="1900899"/>
                  </a:cubicBezTo>
                  <a:cubicBezTo>
                    <a:pt x="1343489" y="1901073"/>
                    <a:pt x="1342423" y="1901432"/>
                    <a:pt x="1341579" y="1901978"/>
                  </a:cubicBezTo>
                  <a:cubicBezTo>
                    <a:pt x="1340736" y="1902524"/>
                    <a:pt x="1340116" y="1903317"/>
                    <a:pt x="1339719" y="1904359"/>
                  </a:cubicBezTo>
                  <a:cubicBezTo>
                    <a:pt x="1339322" y="1905401"/>
                    <a:pt x="1339124" y="1906765"/>
                    <a:pt x="1339124" y="1908452"/>
                  </a:cubicBezTo>
                  <a:lnTo>
                    <a:pt x="1339124" y="1920209"/>
                  </a:lnTo>
                  <a:lnTo>
                    <a:pt x="1330045" y="1940748"/>
                  </a:lnTo>
                  <a:cubicBezTo>
                    <a:pt x="1329797" y="1941293"/>
                    <a:pt x="1329685" y="1941765"/>
                    <a:pt x="1329710" y="1942162"/>
                  </a:cubicBezTo>
                  <a:cubicBezTo>
                    <a:pt x="1329735" y="1942558"/>
                    <a:pt x="1329946" y="1942881"/>
                    <a:pt x="1330343" y="1943129"/>
                  </a:cubicBezTo>
                  <a:cubicBezTo>
                    <a:pt x="1330740" y="1943377"/>
                    <a:pt x="1331384" y="1943563"/>
                    <a:pt x="1332278" y="1943687"/>
                  </a:cubicBezTo>
                  <a:cubicBezTo>
                    <a:pt x="1333170" y="1943811"/>
                    <a:pt x="1334336" y="1943873"/>
                    <a:pt x="1335775" y="1943873"/>
                  </a:cubicBezTo>
                  <a:cubicBezTo>
                    <a:pt x="1337065" y="1943873"/>
                    <a:pt x="1338131" y="1943811"/>
                    <a:pt x="1338975" y="1943687"/>
                  </a:cubicBezTo>
                  <a:cubicBezTo>
                    <a:pt x="1339818" y="1943563"/>
                    <a:pt x="1340538" y="1943402"/>
                    <a:pt x="1341133" y="1943203"/>
                  </a:cubicBezTo>
                  <a:cubicBezTo>
                    <a:pt x="1341728" y="1943005"/>
                    <a:pt x="1342237" y="1942732"/>
                    <a:pt x="1342658" y="1942385"/>
                  </a:cubicBezTo>
                  <a:cubicBezTo>
                    <a:pt x="1343080" y="1942037"/>
                    <a:pt x="1343464" y="1941616"/>
                    <a:pt x="1343812" y="1941120"/>
                  </a:cubicBezTo>
                  <a:lnTo>
                    <a:pt x="1353783" y="1926832"/>
                  </a:lnTo>
                  <a:cubicBezTo>
                    <a:pt x="1354825" y="1925394"/>
                    <a:pt x="1355693" y="1923992"/>
                    <a:pt x="1356388" y="1922628"/>
                  </a:cubicBezTo>
                  <a:cubicBezTo>
                    <a:pt x="1357082" y="1921264"/>
                    <a:pt x="1357653" y="1919862"/>
                    <a:pt x="1358099" y="1918424"/>
                  </a:cubicBezTo>
                  <a:cubicBezTo>
                    <a:pt x="1358546" y="1916985"/>
                    <a:pt x="1358868" y="1915459"/>
                    <a:pt x="1359066" y="1913847"/>
                  </a:cubicBezTo>
                  <a:cubicBezTo>
                    <a:pt x="1359265" y="1912235"/>
                    <a:pt x="1359364" y="1910436"/>
                    <a:pt x="1359364" y="1908452"/>
                  </a:cubicBezTo>
                  <a:cubicBezTo>
                    <a:pt x="1359364" y="1906765"/>
                    <a:pt x="1359178" y="1905401"/>
                    <a:pt x="1358806" y="1904359"/>
                  </a:cubicBezTo>
                  <a:cubicBezTo>
                    <a:pt x="1358434" y="1903317"/>
                    <a:pt x="1357839" y="1902524"/>
                    <a:pt x="1357020" y="1901978"/>
                  </a:cubicBezTo>
                  <a:cubicBezTo>
                    <a:pt x="1356202" y="1901432"/>
                    <a:pt x="1355172" y="1901073"/>
                    <a:pt x="1353932" y="1900899"/>
                  </a:cubicBezTo>
                  <a:cubicBezTo>
                    <a:pt x="1352692" y="1900725"/>
                    <a:pt x="1351204" y="1900639"/>
                    <a:pt x="1349467" y="1900639"/>
                  </a:cubicBezTo>
                  <a:close/>
                  <a:moveTo>
                    <a:pt x="682717" y="1900639"/>
                  </a:moveTo>
                  <a:cubicBezTo>
                    <a:pt x="680882" y="1900639"/>
                    <a:pt x="679319" y="1900725"/>
                    <a:pt x="678029" y="1900899"/>
                  </a:cubicBezTo>
                  <a:cubicBezTo>
                    <a:pt x="676740" y="1901073"/>
                    <a:pt x="675673" y="1901432"/>
                    <a:pt x="674830" y="1901978"/>
                  </a:cubicBezTo>
                  <a:cubicBezTo>
                    <a:pt x="673986" y="1902524"/>
                    <a:pt x="673366" y="1903317"/>
                    <a:pt x="672969" y="1904359"/>
                  </a:cubicBezTo>
                  <a:cubicBezTo>
                    <a:pt x="672572" y="1905401"/>
                    <a:pt x="672374" y="1906765"/>
                    <a:pt x="672374" y="1908452"/>
                  </a:cubicBezTo>
                  <a:lnTo>
                    <a:pt x="672374" y="1920209"/>
                  </a:lnTo>
                  <a:lnTo>
                    <a:pt x="663295" y="1940748"/>
                  </a:lnTo>
                  <a:cubicBezTo>
                    <a:pt x="663047" y="1941293"/>
                    <a:pt x="662936" y="1941765"/>
                    <a:pt x="662961" y="1942162"/>
                  </a:cubicBezTo>
                  <a:cubicBezTo>
                    <a:pt x="662985" y="1942558"/>
                    <a:pt x="663196" y="1942881"/>
                    <a:pt x="663593" y="1943129"/>
                  </a:cubicBezTo>
                  <a:cubicBezTo>
                    <a:pt x="663990" y="1943377"/>
                    <a:pt x="664635" y="1943563"/>
                    <a:pt x="665528" y="1943687"/>
                  </a:cubicBezTo>
                  <a:cubicBezTo>
                    <a:pt x="666421" y="1943811"/>
                    <a:pt x="667587" y="1943873"/>
                    <a:pt x="669025" y="1943873"/>
                  </a:cubicBezTo>
                  <a:cubicBezTo>
                    <a:pt x="670315" y="1943873"/>
                    <a:pt x="671382" y="1943811"/>
                    <a:pt x="672225" y="1943687"/>
                  </a:cubicBezTo>
                  <a:cubicBezTo>
                    <a:pt x="673068" y="1943563"/>
                    <a:pt x="673788" y="1943402"/>
                    <a:pt x="674383" y="1943203"/>
                  </a:cubicBezTo>
                  <a:cubicBezTo>
                    <a:pt x="674978" y="1943005"/>
                    <a:pt x="675487" y="1942732"/>
                    <a:pt x="675908" y="1942385"/>
                  </a:cubicBezTo>
                  <a:cubicBezTo>
                    <a:pt x="676330" y="1942037"/>
                    <a:pt x="676715" y="1941616"/>
                    <a:pt x="677062" y="1941120"/>
                  </a:cubicBezTo>
                  <a:lnTo>
                    <a:pt x="687033" y="1926832"/>
                  </a:lnTo>
                  <a:cubicBezTo>
                    <a:pt x="688075" y="1925394"/>
                    <a:pt x="688943" y="1923992"/>
                    <a:pt x="689638" y="1922628"/>
                  </a:cubicBezTo>
                  <a:cubicBezTo>
                    <a:pt x="690332" y="1921264"/>
                    <a:pt x="690903" y="1919862"/>
                    <a:pt x="691349" y="1918424"/>
                  </a:cubicBezTo>
                  <a:cubicBezTo>
                    <a:pt x="691796" y="1916985"/>
                    <a:pt x="692118" y="1915459"/>
                    <a:pt x="692317" y="1913847"/>
                  </a:cubicBezTo>
                  <a:cubicBezTo>
                    <a:pt x="692515" y="1912235"/>
                    <a:pt x="692614" y="1910436"/>
                    <a:pt x="692614" y="1908452"/>
                  </a:cubicBezTo>
                  <a:cubicBezTo>
                    <a:pt x="692614" y="1906765"/>
                    <a:pt x="692428" y="1905401"/>
                    <a:pt x="692056" y="1904359"/>
                  </a:cubicBezTo>
                  <a:cubicBezTo>
                    <a:pt x="691684" y="1903317"/>
                    <a:pt x="691089" y="1902524"/>
                    <a:pt x="690270" y="1901978"/>
                  </a:cubicBezTo>
                  <a:cubicBezTo>
                    <a:pt x="689452" y="1901432"/>
                    <a:pt x="688423" y="1901073"/>
                    <a:pt x="687182" y="1900899"/>
                  </a:cubicBezTo>
                  <a:cubicBezTo>
                    <a:pt x="685942" y="1900725"/>
                    <a:pt x="684454" y="1900639"/>
                    <a:pt x="682717" y="1900639"/>
                  </a:cubicBezTo>
                  <a:close/>
                  <a:moveTo>
                    <a:pt x="1292168" y="1891411"/>
                  </a:moveTo>
                  <a:lnTo>
                    <a:pt x="1299312" y="1891411"/>
                  </a:lnTo>
                  <a:lnTo>
                    <a:pt x="1299312" y="1902722"/>
                  </a:lnTo>
                  <a:cubicBezTo>
                    <a:pt x="1297030" y="1905302"/>
                    <a:pt x="1294785" y="1907261"/>
                    <a:pt x="1292578" y="1908601"/>
                  </a:cubicBezTo>
                  <a:cubicBezTo>
                    <a:pt x="1290370" y="1909940"/>
                    <a:pt x="1287952" y="1910610"/>
                    <a:pt x="1285322" y="1910610"/>
                  </a:cubicBezTo>
                  <a:cubicBezTo>
                    <a:pt x="1282197" y="1910610"/>
                    <a:pt x="1279754" y="1909816"/>
                    <a:pt x="1277992" y="1908229"/>
                  </a:cubicBezTo>
                  <a:cubicBezTo>
                    <a:pt x="1276231" y="1906641"/>
                    <a:pt x="1275351" y="1904458"/>
                    <a:pt x="1275351" y="1901680"/>
                  </a:cubicBezTo>
                  <a:cubicBezTo>
                    <a:pt x="1275351" y="1900043"/>
                    <a:pt x="1275661" y="1898592"/>
                    <a:pt x="1276281" y="1897327"/>
                  </a:cubicBezTo>
                  <a:cubicBezTo>
                    <a:pt x="1276901" y="1896062"/>
                    <a:pt x="1277881" y="1894983"/>
                    <a:pt x="1279220" y="1894090"/>
                  </a:cubicBezTo>
                  <a:cubicBezTo>
                    <a:pt x="1280560" y="1893197"/>
                    <a:pt x="1282296" y="1892527"/>
                    <a:pt x="1284429" y="1892081"/>
                  </a:cubicBezTo>
                  <a:cubicBezTo>
                    <a:pt x="1286562" y="1891634"/>
                    <a:pt x="1289142" y="1891411"/>
                    <a:pt x="1292168" y="1891411"/>
                  </a:cubicBezTo>
                  <a:close/>
                  <a:moveTo>
                    <a:pt x="844493" y="1891411"/>
                  </a:moveTo>
                  <a:lnTo>
                    <a:pt x="851637" y="1891411"/>
                  </a:lnTo>
                  <a:lnTo>
                    <a:pt x="851637" y="1902722"/>
                  </a:lnTo>
                  <a:cubicBezTo>
                    <a:pt x="849355" y="1905302"/>
                    <a:pt x="847110" y="1907261"/>
                    <a:pt x="844903" y="1908601"/>
                  </a:cubicBezTo>
                  <a:cubicBezTo>
                    <a:pt x="842695" y="1909940"/>
                    <a:pt x="840277" y="1910610"/>
                    <a:pt x="837647" y="1910610"/>
                  </a:cubicBezTo>
                  <a:cubicBezTo>
                    <a:pt x="834522" y="1910610"/>
                    <a:pt x="832079" y="1909816"/>
                    <a:pt x="830318" y="1908229"/>
                  </a:cubicBezTo>
                  <a:cubicBezTo>
                    <a:pt x="828556" y="1906641"/>
                    <a:pt x="827676" y="1904458"/>
                    <a:pt x="827676" y="1901680"/>
                  </a:cubicBezTo>
                  <a:cubicBezTo>
                    <a:pt x="827676" y="1900043"/>
                    <a:pt x="827986" y="1898592"/>
                    <a:pt x="828606" y="1897327"/>
                  </a:cubicBezTo>
                  <a:cubicBezTo>
                    <a:pt x="829226" y="1896062"/>
                    <a:pt x="830206" y="1894983"/>
                    <a:pt x="831545" y="1894090"/>
                  </a:cubicBezTo>
                  <a:cubicBezTo>
                    <a:pt x="832885" y="1893197"/>
                    <a:pt x="834621" y="1892527"/>
                    <a:pt x="836754" y="1892081"/>
                  </a:cubicBezTo>
                  <a:cubicBezTo>
                    <a:pt x="838888" y="1891634"/>
                    <a:pt x="841467" y="1891411"/>
                    <a:pt x="844493" y="1891411"/>
                  </a:cubicBezTo>
                  <a:close/>
                  <a:moveTo>
                    <a:pt x="625419" y="1891411"/>
                  </a:moveTo>
                  <a:lnTo>
                    <a:pt x="632562" y="1891411"/>
                  </a:lnTo>
                  <a:lnTo>
                    <a:pt x="632562" y="1902722"/>
                  </a:lnTo>
                  <a:cubicBezTo>
                    <a:pt x="630280" y="1905302"/>
                    <a:pt x="628036" y="1907261"/>
                    <a:pt x="625828" y="1908601"/>
                  </a:cubicBezTo>
                  <a:cubicBezTo>
                    <a:pt x="623620" y="1909940"/>
                    <a:pt x="621202" y="1910610"/>
                    <a:pt x="618573" y="1910610"/>
                  </a:cubicBezTo>
                  <a:cubicBezTo>
                    <a:pt x="615447" y="1910610"/>
                    <a:pt x="613004" y="1909816"/>
                    <a:pt x="611243" y="1908229"/>
                  </a:cubicBezTo>
                  <a:cubicBezTo>
                    <a:pt x="609482" y="1906641"/>
                    <a:pt x="608601" y="1904458"/>
                    <a:pt x="608601" y="1901680"/>
                  </a:cubicBezTo>
                  <a:cubicBezTo>
                    <a:pt x="608601" y="1900043"/>
                    <a:pt x="608911" y="1898592"/>
                    <a:pt x="609531" y="1897327"/>
                  </a:cubicBezTo>
                  <a:cubicBezTo>
                    <a:pt x="610151" y="1896062"/>
                    <a:pt x="611131" y="1894983"/>
                    <a:pt x="612471" y="1894090"/>
                  </a:cubicBezTo>
                  <a:cubicBezTo>
                    <a:pt x="613810" y="1893197"/>
                    <a:pt x="615546" y="1892527"/>
                    <a:pt x="617680" y="1892081"/>
                  </a:cubicBezTo>
                  <a:cubicBezTo>
                    <a:pt x="619813" y="1891634"/>
                    <a:pt x="622392" y="1891411"/>
                    <a:pt x="625419" y="1891411"/>
                  </a:cubicBezTo>
                  <a:close/>
                  <a:moveTo>
                    <a:pt x="215844" y="1891411"/>
                  </a:moveTo>
                  <a:lnTo>
                    <a:pt x="222987" y="1891411"/>
                  </a:lnTo>
                  <a:lnTo>
                    <a:pt x="222987" y="1902722"/>
                  </a:lnTo>
                  <a:cubicBezTo>
                    <a:pt x="220705" y="1905302"/>
                    <a:pt x="218461" y="1907261"/>
                    <a:pt x="216253" y="1908601"/>
                  </a:cubicBezTo>
                  <a:cubicBezTo>
                    <a:pt x="214045" y="1909940"/>
                    <a:pt x="211627" y="1910610"/>
                    <a:pt x="208998" y="1910610"/>
                  </a:cubicBezTo>
                  <a:cubicBezTo>
                    <a:pt x="205872" y="1910610"/>
                    <a:pt x="203429" y="1909816"/>
                    <a:pt x="201668" y="1908229"/>
                  </a:cubicBezTo>
                  <a:cubicBezTo>
                    <a:pt x="199907" y="1906641"/>
                    <a:pt x="199026" y="1904458"/>
                    <a:pt x="199026" y="1901680"/>
                  </a:cubicBezTo>
                  <a:cubicBezTo>
                    <a:pt x="199026" y="1900043"/>
                    <a:pt x="199336" y="1898592"/>
                    <a:pt x="199956" y="1897327"/>
                  </a:cubicBezTo>
                  <a:cubicBezTo>
                    <a:pt x="200576" y="1896062"/>
                    <a:pt x="201556" y="1894983"/>
                    <a:pt x="202896" y="1894090"/>
                  </a:cubicBezTo>
                  <a:cubicBezTo>
                    <a:pt x="204235" y="1893197"/>
                    <a:pt x="205971" y="1892527"/>
                    <a:pt x="208105" y="1892081"/>
                  </a:cubicBezTo>
                  <a:cubicBezTo>
                    <a:pt x="210238" y="1891634"/>
                    <a:pt x="212817" y="1891411"/>
                    <a:pt x="215844" y="1891411"/>
                  </a:cubicBezTo>
                  <a:close/>
                  <a:moveTo>
                    <a:pt x="3524218" y="1864994"/>
                  </a:moveTo>
                  <a:cubicBezTo>
                    <a:pt x="3526748" y="1864994"/>
                    <a:pt x="3528844" y="1865602"/>
                    <a:pt x="3530506" y="1866817"/>
                  </a:cubicBezTo>
                  <a:cubicBezTo>
                    <a:pt x="3532168" y="1868033"/>
                    <a:pt x="3533520" y="1869657"/>
                    <a:pt x="3534562" y="1871691"/>
                  </a:cubicBezTo>
                  <a:cubicBezTo>
                    <a:pt x="3535604" y="1873725"/>
                    <a:pt x="3536335" y="1876057"/>
                    <a:pt x="3536757" y="1878686"/>
                  </a:cubicBezTo>
                  <a:cubicBezTo>
                    <a:pt x="3537179" y="1881316"/>
                    <a:pt x="3537390" y="1884044"/>
                    <a:pt x="3537390" y="1886872"/>
                  </a:cubicBezTo>
                  <a:cubicBezTo>
                    <a:pt x="3537390" y="1889402"/>
                    <a:pt x="3537142" y="1891932"/>
                    <a:pt x="3536645" y="1894462"/>
                  </a:cubicBezTo>
                  <a:cubicBezTo>
                    <a:pt x="3536149" y="1896992"/>
                    <a:pt x="3535343" y="1899249"/>
                    <a:pt x="3534227" y="1901234"/>
                  </a:cubicBezTo>
                  <a:cubicBezTo>
                    <a:pt x="3533110" y="1903218"/>
                    <a:pt x="3531709" y="1904830"/>
                    <a:pt x="3530022" y="1906071"/>
                  </a:cubicBezTo>
                  <a:cubicBezTo>
                    <a:pt x="3528336" y="1907311"/>
                    <a:pt x="3526277" y="1907931"/>
                    <a:pt x="3523846" y="1907931"/>
                  </a:cubicBezTo>
                  <a:cubicBezTo>
                    <a:pt x="3521217" y="1907931"/>
                    <a:pt x="3518699" y="1907051"/>
                    <a:pt x="3516293" y="1905289"/>
                  </a:cubicBezTo>
                  <a:cubicBezTo>
                    <a:pt x="3513887" y="1903528"/>
                    <a:pt x="3511369" y="1900961"/>
                    <a:pt x="3508740" y="1897588"/>
                  </a:cubicBezTo>
                  <a:lnTo>
                    <a:pt x="3508740" y="1875561"/>
                  </a:lnTo>
                  <a:cubicBezTo>
                    <a:pt x="3510228" y="1873577"/>
                    <a:pt x="3511642" y="1871915"/>
                    <a:pt x="3512982" y="1870575"/>
                  </a:cubicBezTo>
                  <a:cubicBezTo>
                    <a:pt x="3514321" y="1869236"/>
                    <a:pt x="3515623" y="1868144"/>
                    <a:pt x="3516888" y="1867301"/>
                  </a:cubicBezTo>
                  <a:cubicBezTo>
                    <a:pt x="3518153" y="1866458"/>
                    <a:pt x="3519381" y="1865862"/>
                    <a:pt x="3520572" y="1865515"/>
                  </a:cubicBezTo>
                  <a:cubicBezTo>
                    <a:pt x="3521762" y="1865168"/>
                    <a:pt x="3522978" y="1864994"/>
                    <a:pt x="3524218" y="1864994"/>
                  </a:cubicBezTo>
                  <a:close/>
                  <a:moveTo>
                    <a:pt x="2883513" y="1863804"/>
                  </a:moveTo>
                  <a:cubicBezTo>
                    <a:pt x="2886638" y="1863804"/>
                    <a:pt x="2889230" y="1864374"/>
                    <a:pt x="2891289" y="1865515"/>
                  </a:cubicBezTo>
                  <a:cubicBezTo>
                    <a:pt x="2893348" y="1866656"/>
                    <a:pt x="2894998" y="1868244"/>
                    <a:pt x="2896238" y="1870278"/>
                  </a:cubicBezTo>
                  <a:cubicBezTo>
                    <a:pt x="2897478" y="1872312"/>
                    <a:pt x="2898359" y="1874705"/>
                    <a:pt x="2898880" y="1877459"/>
                  </a:cubicBezTo>
                  <a:cubicBezTo>
                    <a:pt x="2899400" y="1880212"/>
                    <a:pt x="2899661" y="1883226"/>
                    <a:pt x="2899661" y="1886500"/>
                  </a:cubicBezTo>
                  <a:cubicBezTo>
                    <a:pt x="2899661" y="1890022"/>
                    <a:pt x="2899338" y="1893160"/>
                    <a:pt x="2898694" y="1895913"/>
                  </a:cubicBezTo>
                  <a:cubicBezTo>
                    <a:pt x="2898048" y="1898667"/>
                    <a:pt x="2897056" y="1901011"/>
                    <a:pt x="2895717" y="1902945"/>
                  </a:cubicBezTo>
                  <a:cubicBezTo>
                    <a:pt x="2894378" y="1904880"/>
                    <a:pt x="2892666" y="1906356"/>
                    <a:pt x="2890582" y="1907373"/>
                  </a:cubicBezTo>
                  <a:cubicBezTo>
                    <a:pt x="2888499" y="1908390"/>
                    <a:pt x="2886043" y="1908899"/>
                    <a:pt x="2883216" y="1908899"/>
                  </a:cubicBezTo>
                  <a:cubicBezTo>
                    <a:pt x="2880140" y="1908899"/>
                    <a:pt x="2877560" y="1908340"/>
                    <a:pt x="2875476" y="1907224"/>
                  </a:cubicBezTo>
                  <a:cubicBezTo>
                    <a:pt x="2873393" y="1906108"/>
                    <a:pt x="2871743" y="1904533"/>
                    <a:pt x="2870528" y="1902499"/>
                  </a:cubicBezTo>
                  <a:cubicBezTo>
                    <a:pt x="2869312" y="1900465"/>
                    <a:pt x="2868432" y="1898071"/>
                    <a:pt x="2867886" y="1895318"/>
                  </a:cubicBezTo>
                  <a:cubicBezTo>
                    <a:pt x="2867340" y="1892565"/>
                    <a:pt x="2867068" y="1889551"/>
                    <a:pt x="2867068" y="1886277"/>
                  </a:cubicBezTo>
                  <a:cubicBezTo>
                    <a:pt x="2867068" y="1882754"/>
                    <a:pt x="2867402" y="1879617"/>
                    <a:pt x="2868072" y="1876863"/>
                  </a:cubicBezTo>
                  <a:cubicBezTo>
                    <a:pt x="2868742" y="1874110"/>
                    <a:pt x="2869746" y="1871753"/>
                    <a:pt x="2871086" y="1869794"/>
                  </a:cubicBezTo>
                  <a:cubicBezTo>
                    <a:pt x="2872425" y="1867834"/>
                    <a:pt x="2874137" y="1866346"/>
                    <a:pt x="2876220" y="1865329"/>
                  </a:cubicBezTo>
                  <a:cubicBezTo>
                    <a:pt x="2878304" y="1864312"/>
                    <a:pt x="2880735" y="1863804"/>
                    <a:pt x="2883513" y="1863804"/>
                  </a:cubicBezTo>
                  <a:close/>
                  <a:moveTo>
                    <a:pt x="2759688" y="1863804"/>
                  </a:moveTo>
                  <a:cubicBezTo>
                    <a:pt x="2762814" y="1863804"/>
                    <a:pt x="2765406" y="1864374"/>
                    <a:pt x="2767464" y="1865515"/>
                  </a:cubicBezTo>
                  <a:cubicBezTo>
                    <a:pt x="2769523" y="1866656"/>
                    <a:pt x="2771172" y="1868244"/>
                    <a:pt x="2772413" y="1870278"/>
                  </a:cubicBezTo>
                  <a:cubicBezTo>
                    <a:pt x="2773653" y="1872312"/>
                    <a:pt x="2774534" y="1874705"/>
                    <a:pt x="2775054" y="1877459"/>
                  </a:cubicBezTo>
                  <a:cubicBezTo>
                    <a:pt x="2775576" y="1880212"/>
                    <a:pt x="2775836" y="1883226"/>
                    <a:pt x="2775836" y="1886500"/>
                  </a:cubicBezTo>
                  <a:cubicBezTo>
                    <a:pt x="2775836" y="1890022"/>
                    <a:pt x="2775514" y="1893160"/>
                    <a:pt x="2774868" y="1895913"/>
                  </a:cubicBezTo>
                  <a:cubicBezTo>
                    <a:pt x="2774224" y="1898667"/>
                    <a:pt x="2773232" y="1901011"/>
                    <a:pt x="2771892" y="1902945"/>
                  </a:cubicBezTo>
                  <a:cubicBezTo>
                    <a:pt x="2770552" y="1904880"/>
                    <a:pt x="2768841" y="1906356"/>
                    <a:pt x="2766758" y="1907373"/>
                  </a:cubicBezTo>
                  <a:cubicBezTo>
                    <a:pt x="2764674" y="1908390"/>
                    <a:pt x="2762218" y="1908899"/>
                    <a:pt x="2759390" y="1908899"/>
                  </a:cubicBezTo>
                  <a:cubicBezTo>
                    <a:pt x="2756315" y="1908899"/>
                    <a:pt x="2753735" y="1908340"/>
                    <a:pt x="2751651" y="1907224"/>
                  </a:cubicBezTo>
                  <a:cubicBezTo>
                    <a:pt x="2749568" y="1906108"/>
                    <a:pt x="2747918" y="1904533"/>
                    <a:pt x="2746703" y="1902499"/>
                  </a:cubicBezTo>
                  <a:cubicBezTo>
                    <a:pt x="2745488" y="1900465"/>
                    <a:pt x="2744607" y="1898071"/>
                    <a:pt x="2744061" y="1895318"/>
                  </a:cubicBezTo>
                  <a:cubicBezTo>
                    <a:pt x="2743516" y="1892565"/>
                    <a:pt x="2743242" y="1889551"/>
                    <a:pt x="2743242" y="1886277"/>
                  </a:cubicBezTo>
                  <a:cubicBezTo>
                    <a:pt x="2743242" y="1882754"/>
                    <a:pt x="2743578" y="1879617"/>
                    <a:pt x="2744247" y="1876863"/>
                  </a:cubicBezTo>
                  <a:cubicBezTo>
                    <a:pt x="2744917" y="1874110"/>
                    <a:pt x="2745922" y="1871753"/>
                    <a:pt x="2747261" y="1869794"/>
                  </a:cubicBezTo>
                  <a:cubicBezTo>
                    <a:pt x="2748600" y="1867834"/>
                    <a:pt x="2750312" y="1866346"/>
                    <a:pt x="2752396" y="1865329"/>
                  </a:cubicBezTo>
                  <a:cubicBezTo>
                    <a:pt x="2754479" y="1864312"/>
                    <a:pt x="2756910" y="1863804"/>
                    <a:pt x="2759688" y="1863804"/>
                  </a:cubicBezTo>
                  <a:close/>
                  <a:moveTo>
                    <a:pt x="3081380" y="1862241"/>
                  </a:moveTo>
                  <a:cubicBezTo>
                    <a:pt x="3086093" y="1862241"/>
                    <a:pt x="3089578" y="1863742"/>
                    <a:pt x="3091835" y="1866743"/>
                  </a:cubicBezTo>
                  <a:cubicBezTo>
                    <a:pt x="3094092" y="1869744"/>
                    <a:pt x="3095147" y="1873874"/>
                    <a:pt x="3094998" y="1879133"/>
                  </a:cubicBezTo>
                  <a:lnTo>
                    <a:pt x="3067018" y="1879133"/>
                  </a:lnTo>
                  <a:cubicBezTo>
                    <a:pt x="3067117" y="1876801"/>
                    <a:pt x="3067477" y="1874606"/>
                    <a:pt x="3068097" y="1872547"/>
                  </a:cubicBezTo>
                  <a:cubicBezTo>
                    <a:pt x="3068717" y="1870488"/>
                    <a:pt x="3069610" y="1868702"/>
                    <a:pt x="3070776" y="1867189"/>
                  </a:cubicBezTo>
                  <a:cubicBezTo>
                    <a:pt x="3071942" y="1865676"/>
                    <a:pt x="3073405" y="1864473"/>
                    <a:pt x="3075166" y="1863580"/>
                  </a:cubicBezTo>
                  <a:cubicBezTo>
                    <a:pt x="3076928" y="1862687"/>
                    <a:pt x="3078999" y="1862241"/>
                    <a:pt x="3081380" y="1862241"/>
                  </a:cubicBezTo>
                  <a:close/>
                  <a:moveTo>
                    <a:pt x="2519405" y="1862241"/>
                  </a:moveTo>
                  <a:cubicBezTo>
                    <a:pt x="2524118" y="1862241"/>
                    <a:pt x="2527603" y="1863742"/>
                    <a:pt x="2529860" y="1866743"/>
                  </a:cubicBezTo>
                  <a:cubicBezTo>
                    <a:pt x="2532117" y="1869744"/>
                    <a:pt x="2533172" y="1873874"/>
                    <a:pt x="2533023" y="1879133"/>
                  </a:cubicBezTo>
                  <a:lnTo>
                    <a:pt x="2505043" y="1879133"/>
                  </a:lnTo>
                  <a:cubicBezTo>
                    <a:pt x="2505142" y="1876801"/>
                    <a:pt x="2505502" y="1874606"/>
                    <a:pt x="2506122" y="1872547"/>
                  </a:cubicBezTo>
                  <a:cubicBezTo>
                    <a:pt x="2506742" y="1870488"/>
                    <a:pt x="2507635" y="1868702"/>
                    <a:pt x="2508801" y="1867189"/>
                  </a:cubicBezTo>
                  <a:cubicBezTo>
                    <a:pt x="2509967" y="1865676"/>
                    <a:pt x="2511430" y="1864473"/>
                    <a:pt x="2513192" y="1863580"/>
                  </a:cubicBezTo>
                  <a:cubicBezTo>
                    <a:pt x="2514953" y="1862687"/>
                    <a:pt x="2517024" y="1862241"/>
                    <a:pt x="2519405" y="1862241"/>
                  </a:cubicBezTo>
                  <a:close/>
                  <a:moveTo>
                    <a:pt x="2081255" y="1862241"/>
                  </a:moveTo>
                  <a:cubicBezTo>
                    <a:pt x="2085968" y="1862241"/>
                    <a:pt x="2089453" y="1863742"/>
                    <a:pt x="2091710" y="1866743"/>
                  </a:cubicBezTo>
                  <a:cubicBezTo>
                    <a:pt x="2093968" y="1869744"/>
                    <a:pt x="2095022" y="1873874"/>
                    <a:pt x="2094873" y="1879133"/>
                  </a:cubicBezTo>
                  <a:lnTo>
                    <a:pt x="2066893" y="1879133"/>
                  </a:lnTo>
                  <a:cubicBezTo>
                    <a:pt x="2066992" y="1876801"/>
                    <a:pt x="2067352" y="1874606"/>
                    <a:pt x="2067972" y="1872547"/>
                  </a:cubicBezTo>
                  <a:cubicBezTo>
                    <a:pt x="2068592" y="1870488"/>
                    <a:pt x="2069485" y="1868702"/>
                    <a:pt x="2070651" y="1867189"/>
                  </a:cubicBezTo>
                  <a:cubicBezTo>
                    <a:pt x="2071817" y="1865676"/>
                    <a:pt x="2073280" y="1864473"/>
                    <a:pt x="2075042" y="1863580"/>
                  </a:cubicBezTo>
                  <a:cubicBezTo>
                    <a:pt x="2076802" y="1862687"/>
                    <a:pt x="2078874" y="1862241"/>
                    <a:pt x="2081255" y="1862241"/>
                  </a:cubicBezTo>
                  <a:close/>
                  <a:moveTo>
                    <a:pt x="1909805" y="1862241"/>
                  </a:moveTo>
                  <a:cubicBezTo>
                    <a:pt x="1914518" y="1862241"/>
                    <a:pt x="1918003" y="1863742"/>
                    <a:pt x="1920260" y="1866743"/>
                  </a:cubicBezTo>
                  <a:cubicBezTo>
                    <a:pt x="1922518" y="1869744"/>
                    <a:pt x="1923572" y="1873874"/>
                    <a:pt x="1923423" y="1879133"/>
                  </a:cubicBezTo>
                  <a:lnTo>
                    <a:pt x="1895443" y="1879133"/>
                  </a:lnTo>
                  <a:cubicBezTo>
                    <a:pt x="1895542" y="1876801"/>
                    <a:pt x="1895902" y="1874606"/>
                    <a:pt x="1896522" y="1872547"/>
                  </a:cubicBezTo>
                  <a:cubicBezTo>
                    <a:pt x="1897142" y="1870488"/>
                    <a:pt x="1898035" y="1868702"/>
                    <a:pt x="1899201" y="1867189"/>
                  </a:cubicBezTo>
                  <a:cubicBezTo>
                    <a:pt x="1900367" y="1865676"/>
                    <a:pt x="1901830" y="1864473"/>
                    <a:pt x="1903592" y="1863580"/>
                  </a:cubicBezTo>
                  <a:cubicBezTo>
                    <a:pt x="1905352" y="1862687"/>
                    <a:pt x="1907424" y="1862241"/>
                    <a:pt x="1909805" y="1862241"/>
                  </a:cubicBezTo>
                  <a:close/>
                  <a:moveTo>
                    <a:pt x="1595480" y="1862241"/>
                  </a:moveTo>
                  <a:cubicBezTo>
                    <a:pt x="1600193" y="1862241"/>
                    <a:pt x="1603678" y="1863742"/>
                    <a:pt x="1605935" y="1866743"/>
                  </a:cubicBezTo>
                  <a:cubicBezTo>
                    <a:pt x="1608193" y="1869744"/>
                    <a:pt x="1609247" y="1873874"/>
                    <a:pt x="1609098" y="1879133"/>
                  </a:cubicBezTo>
                  <a:lnTo>
                    <a:pt x="1581118" y="1879133"/>
                  </a:lnTo>
                  <a:cubicBezTo>
                    <a:pt x="1581218" y="1876801"/>
                    <a:pt x="1581577" y="1874606"/>
                    <a:pt x="1582197" y="1872547"/>
                  </a:cubicBezTo>
                  <a:cubicBezTo>
                    <a:pt x="1582817" y="1870488"/>
                    <a:pt x="1583710" y="1868702"/>
                    <a:pt x="1584876" y="1867189"/>
                  </a:cubicBezTo>
                  <a:cubicBezTo>
                    <a:pt x="1586042" y="1865676"/>
                    <a:pt x="1587505" y="1864473"/>
                    <a:pt x="1589266" y="1863580"/>
                  </a:cubicBezTo>
                  <a:cubicBezTo>
                    <a:pt x="1591028" y="1862687"/>
                    <a:pt x="1593099" y="1862241"/>
                    <a:pt x="1595480" y="1862241"/>
                  </a:cubicBezTo>
                  <a:close/>
                  <a:moveTo>
                    <a:pt x="3575117" y="1850260"/>
                  </a:moveTo>
                  <a:cubicBezTo>
                    <a:pt x="3573332" y="1850260"/>
                    <a:pt x="3571830" y="1850322"/>
                    <a:pt x="3570615" y="1850446"/>
                  </a:cubicBezTo>
                  <a:cubicBezTo>
                    <a:pt x="3569400" y="1850570"/>
                    <a:pt x="3568432" y="1850756"/>
                    <a:pt x="3567713" y="1851004"/>
                  </a:cubicBezTo>
                  <a:cubicBezTo>
                    <a:pt x="3566994" y="1851252"/>
                    <a:pt x="3566498" y="1851562"/>
                    <a:pt x="3566225" y="1851935"/>
                  </a:cubicBezTo>
                  <a:cubicBezTo>
                    <a:pt x="3565952" y="1852307"/>
                    <a:pt x="3565816" y="1852741"/>
                    <a:pt x="3565816" y="1853237"/>
                  </a:cubicBezTo>
                  <a:lnTo>
                    <a:pt x="3565816" y="1893867"/>
                  </a:lnTo>
                  <a:cubicBezTo>
                    <a:pt x="3565816" y="1898927"/>
                    <a:pt x="3566225" y="1903156"/>
                    <a:pt x="3567044" y="1906554"/>
                  </a:cubicBezTo>
                  <a:cubicBezTo>
                    <a:pt x="3567862" y="1909953"/>
                    <a:pt x="3569226" y="1912942"/>
                    <a:pt x="3571136" y="1915521"/>
                  </a:cubicBezTo>
                  <a:cubicBezTo>
                    <a:pt x="3573046" y="1918101"/>
                    <a:pt x="3575551" y="1920135"/>
                    <a:pt x="3578652" y="1921623"/>
                  </a:cubicBezTo>
                  <a:cubicBezTo>
                    <a:pt x="3581753" y="1923112"/>
                    <a:pt x="3585585" y="1923856"/>
                    <a:pt x="3590149" y="1923856"/>
                  </a:cubicBezTo>
                  <a:cubicBezTo>
                    <a:pt x="3594217" y="1923856"/>
                    <a:pt x="3598148" y="1922864"/>
                    <a:pt x="3601944" y="1920879"/>
                  </a:cubicBezTo>
                  <a:cubicBezTo>
                    <a:pt x="3605739" y="1918895"/>
                    <a:pt x="3609472" y="1915918"/>
                    <a:pt x="3613143" y="1911949"/>
                  </a:cubicBezTo>
                  <a:lnTo>
                    <a:pt x="3613143" y="1919614"/>
                  </a:lnTo>
                  <a:cubicBezTo>
                    <a:pt x="3613143" y="1920110"/>
                    <a:pt x="3613267" y="1920544"/>
                    <a:pt x="3613515" y="1920916"/>
                  </a:cubicBezTo>
                  <a:cubicBezTo>
                    <a:pt x="3613763" y="1921288"/>
                    <a:pt x="3614185" y="1921598"/>
                    <a:pt x="3614780" y="1921847"/>
                  </a:cubicBezTo>
                  <a:cubicBezTo>
                    <a:pt x="3615375" y="1922095"/>
                    <a:pt x="3616182" y="1922281"/>
                    <a:pt x="3617198" y="1922405"/>
                  </a:cubicBezTo>
                  <a:cubicBezTo>
                    <a:pt x="3618216" y="1922529"/>
                    <a:pt x="3619542" y="1922591"/>
                    <a:pt x="3621180" y="1922591"/>
                  </a:cubicBezTo>
                  <a:cubicBezTo>
                    <a:pt x="3622718" y="1922591"/>
                    <a:pt x="3623995" y="1922529"/>
                    <a:pt x="3625012" y="1922405"/>
                  </a:cubicBezTo>
                  <a:cubicBezTo>
                    <a:pt x="3626029" y="1922281"/>
                    <a:pt x="3626848" y="1922095"/>
                    <a:pt x="3627468" y="1921847"/>
                  </a:cubicBezTo>
                  <a:cubicBezTo>
                    <a:pt x="3628088" y="1921598"/>
                    <a:pt x="3628522" y="1921288"/>
                    <a:pt x="3628770" y="1920916"/>
                  </a:cubicBezTo>
                  <a:cubicBezTo>
                    <a:pt x="3629018" y="1920544"/>
                    <a:pt x="3629142" y="1920110"/>
                    <a:pt x="3629142" y="1919614"/>
                  </a:cubicBezTo>
                  <a:lnTo>
                    <a:pt x="3629142" y="1853237"/>
                  </a:lnTo>
                  <a:cubicBezTo>
                    <a:pt x="3629142" y="1852741"/>
                    <a:pt x="3628993" y="1852307"/>
                    <a:pt x="3628696" y="1851935"/>
                  </a:cubicBezTo>
                  <a:cubicBezTo>
                    <a:pt x="3628398" y="1851562"/>
                    <a:pt x="3627902" y="1851252"/>
                    <a:pt x="3627207" y="1851004"/>
                  </a:cubicBezTo>
                  <a:cubicBezTo>
                    <a:pt x="3626513" y="1850756"/>
                    <a:pt x="3625570" y="1850570"/>
                    <a:pt x="3624380" y="1850446"/>
                  </a:cubicBezTo>
                  <a:cubicBezTo>
                    <a:pt x="3623189" y="1850322"/>
                    <a:pt x="3621676" y="1850260"/>
                    <a:pt x="3619840" y="1850260"/>
                  </a:cubicBezTo>
                  <a:cubicBezTo>
                    <a:pt x="3618004" y="1850260"/>
                    <a:pt x="3616492" y="1850322"/>
                    <a:pt x="3615301" y="1850446"/>
                  </a:cubicBezTo>
                  <a:cubicBezTo>
                    <a:pt x="3614110" y="1850570"/>
                    <a:pt x="3613156" y="1850756"/>
                    <a:pt x="3612436" y="1851004"/>
                  </a:cubicBezTo>
                  <a:cubicBezTo>
                    <a:pt x="3611716" y="1851252"/>
                    <a:pt x="3611221" y="1851562"/>
                    <a:pt x="3610948" y="1851935"/>
                  </a:cubicBezTo>
                  <a:cubicBezTo>
                    <a:pt x="3610675" y="1852307"/>
                    <a:pt x="3610538" y="1852741"/>
                    <a:pt x="3610538" y="1853237"/>
                  </a:cubicBezTo>
                  <a:lnTo>
                    <a:pt x="3610538" y="1897364"/>
                  </a:lnTo>
                  <a:cubicBezTo>
                    <a:pt x="3607810" y="1900688"/>
                    <a:pt x="3605242" y="1903218"/>
                    <a:pt x="3602836" y="1904955"/>
                  </a:cubicBezTo>
                  <a:cubicBezTo>
                    <a:pt x="3600430" y="1906691"/>
                    <a:pt x="3598037" y="1907559"/>
                    <a:pt x="3595656" y="1907559"/>
                  </a:cubicBezTo>
                  <a:cubicBezTo>
                    <a:pt x="3593770" y="1907559"/>
                    <a:pt x="3592121" y="1907199"/>
                    <a:pt x="3590707" y="1906480"/>
                  </a:cubicBezTo>
                  <a:cubicBezTo>
                    <a:pt x="3589293" y="1905761"/>
                    <a:pt x="3588127" y="1904744"/>
                    <a:pt x="3587210" y="1903429"/>
                  </a:cubicBezTo>
                  <a:cubicBezTo>
                    <a:pt x="3586292" y="1902114"/>
                    <a:pt x="3585610" y="1900539"/>
                    <a:pt x="3585163" y="1898704"/>
                  </a:cubicBezTo>
                  <a:cubicBezTo>
                    <a:pt x="3584717" y="1896868"/>
                    <a:pt x="3584494" y="1894214"/>
                    <a:pt x="3584494" y="1890741"/>
                  </a:cubicBezTo>
                  <a:lnTo>
                    <a:pt x="3584494" y="1853237"/>
                  </a:lnTo>
                  <a:cubicBezTo>
                    <a:pt x="3584494" y="1852741"/>
                    <a:pt x="3584345" y="1852307"/>
                    <a:pt x="3584047" y="1851935"/>
                  </a:cubicBezTo>
                  <a:cubicBezTo>
                    <a:pt x="3583749" y="1851562"/>
                    <a:pt x="3583241" y="1851252"/>
                    <a:pt x="3582522" y="1851004"/>
                  </a:cubicBezTo>
                  <a:cubicBezTo>
                    <a:pt x="3581802" y="1850756"/>
                    <a:pt x="3580847" y="1850570"/>
                    <a:pt x="3579656" y="1850446"/>
                  </a:cubicBezTo>
                  <a:cubicBezTo>
                    <a:pt x="3578466" y="1850322"/>
                    <a:pt x="3576953" y="1850260"/>
                    <a:pt x="3575117" y="1850260"/>
                  </a:cubicBezTo>
                  <a:close/>
                  <a:moveTo>
                    <a:pt x="3413192" y="1850260"/>
                  </a:moveTo>
                  <a:cubicBezTo>
                    <a:pt x="3411406" y="1850260"/>
                    <a:pt x="3409906" y="1850322"/>
                    <a:pt x="3408690" y="1850446"/>
                  </a:cubicBezTo>
                  <a:cubicBezTo>
                    <a:pt x="3407475" y="1850570"/>
                    <a:pt x="3406508" y="1850756"/>
                    <a:pt x="3405788" y="1851004"/>
                  </a:cubicBezTo>
                  <a:cubicBezTo>
                    <a:pt x="3405069" y="1851252"/>
                    <a:pt x="3404573" y="1851562"/>
                    <a:pt x="3404300" y="1851935"/>
                  </a:cubicBezTo>
                  <a:cubicBezTo>
                    <a:pt x="3404027" y="1852307"/>
                    <a:pt x="3403890" y="1852741"/>
                    <a:pt x="3403890" y="1853237"/>
                  </a:cubicBezTo>
                  <a:lnTo>
                    <a:pt x="3403890" y="1893867"/>
                  </a:lnTo>
                  <a:cubicBezTo>
                    <a:pt x="3403890" y="1898927"/>
                    <a:pt x="3404300" y="1903156"/>
                    <a:pt x="3405118" y="1906554"/>
                  </a:cubicBezTo>
                  <a:cubicBezTo>
                    <a:pt x="3405937" y="1909953"/>
                    <a:pt x="3407301" y="1912942"/>
                    <a:pt x="3409211" y="1915521"/>
                  </a:cubicBezTo>
                  <a:cubicBezTo>
                    <a:pt x="3411121" y="1918101"/>
                    <a:pt x="3413626" y="1920135"/>
                    <a:pt x="3416727" y="1921623"/>
                  </a:cubicBezTo>
                  <a:cubicBezTo>
                    <a:pt x="3419828" y="1923112"/>
                    <a:pt x="3423660" y="1923856"/>
                    <a:pt x="3428224" y="1923856"/>
                  </a:cubicBezTo>
                  <a:cubicBezTo>
                    <a:pt x="3432292" y="1923856"/>
                    <a:pt x="3436224" y="1922864"/>
                    <a:pt x="3440018" y="1920879"/>
                  </a:cubicBezTo>
                  <a:cubicBezTo>
                    <a:pt x="3443814" y="1918895"/>
                    <a:pt x="3447547" y="1915918"/>
                    <a:pt x="3451218" y="1911949"/>
                  </a:cubicBezTo>
                  <a:lnTo>
                    <a:pt x="3451218" y="1919614"/>
                  </a:lnTo>
                  <a:cubicBezTo>
                    <a:pt x="3451218" y="1920110"/>
                    <a:pt x="3451342" y="1920544"/>
                    <a:pt x="3451590" y="1920916"/>
                  </a:cubicBezTo>
                  <a:cubicBezTo>
                    <a:pt x="3451838" y="1921288"/>
                    <a:pt x="3452260" y="1921598"/>
                    <a:pt x="3452855" y="1921847"/>
                  </a:cubicBezTo>
                  <a:cubicBezTo>
                    <a:pt x="3453450" y="1922095"/>
                    <a:pt x="3454256" y="1922281"/>
                    <a:pt x="3455274" y="1922405"/>
                  </a:cubicBezTo>
                  <a:cubicBezTo>
                    <a:pt x="3456290" y="1922529"/>
                    <a:pt x="3457618" y="1922591"/>
                    <a:pt x="3459255" y="1922591"/>
                  </a:cubicBezTo>
                  <a:cubicBezTo>
                    <a:pt x="3460793" y="1922591"/>
                    <a:pt x="3462070" y="1922529"/>
                    <a:pt x="3463087" y="1922405"/>
                  </a:cubicBezTo>
                  <a:cubicBezTo>
                    <a:pt x="3464104" y="1922281"/>
                    <a:pt x="3464922" y="1922095"/>
                    <a:pt x="3465543" y="1921847"/>
                  </a:cubicBezTo>
                  <a:cubicBezTo>
                    <a:pt x="3466163" y="1921598"/>
                    <a:pt x="3466597" y="1921288"/>
                    <a:pt x="3466845" y="1920916"/>
                  </a:cubicBezTo>
                  <a:cubicBezTo>
                    <a:pt x="3467093" y="1920544"/>
                    <a:pt x="3467217" y="1920110"/>
                    <a:pt x="3467217" y="1919614"/>
                  </a:cubicBezTo>
                  <a:lnTo>
                    <a:pt x="3467217" y="1853237"/>
                  </a:lnTo>
                  <a:cubicBezTo>
                    <a:pt x="3467217" y="1852741"/>
                    <a:pt x="3467068" y="1852307"/>
                    <a:pt x="3466770" y="1851935"/>
                  </a:cubicBezTo>
                  <a:cubicBezTo>
                    <a:pt x="3466473" y="1851562"/>
                    <a:pt x="3465976" y="1851252"/>
                    <a:pt x="3465282" y="1851004"/>
                  </a:cubicBezTo>
                  <a:cubicBezTo>
                    <a:pt x="3464588" y="1850756"/>
                    <a:pt x="3463645" y="1850570"/>
                    <a:pt x="3462454" y="1850446"/>
                  </a:cubicBezTo>
                  <a:cubicBezTo>
                    <a:pt x="3461264" y="1850322"/>
                    <a:pt x="3459751" y="1850260"/>
                    <a:pt x="3457915" y="1850260"/>
                  </a:cubicBezTo>
                  <a:cubicBezTo>
                    <a:pt x="3456080" y="1850260"/>
                    <a:pt x="3454566" y="1850322"/>
                    <a:pt x="3453376" y="1850446"/>
                  </a:cubicBezTo>
                  <a:cubicBezTo>
                    <a:pt x="3452185" y="1850570"/>
                    <a:pt x="3451230" y="1850756"/>
                    <a:pt x="3450511" y="1851004"/>
                  </a:cubicBezTo>
                  <a:cubicBezTo>
                    <a:pt x="3449792" y="1851252"/>
                    <a:pt x="3449296" y="1851562"/>
                    <a:pt x="3449023" y="1851935"/>
                  </a:cubicBezTo>
                  <a:cubicBezTo>
                    <a:pt x="3448750" y="1852307"/>
                    <a:pt x="3448614" y="1852741"/>
                    <a:pt x="3448614" y="1853237"/>
                  </a:cubicBezTo>
                  <a:lnTo>
                    <a:pt x="3448614" y="1897364"/>
                  </a:lnTo>
                  <a:cubicBezTo>
                    <a:pt x="3445885" y="1900688"/>
                    <a:pt x="3443318" y="1903218"/>
                    <a:pt x="3440912" y="1904955"/>
                  </a:cubicBezTo>
                  <a:cubicBezTo>
                    <a:pt x="3438506" y="1906691"/>
                    <a:pt x="3436112" y="1907559"/>
                    <a:pt x="3433730" y="1907559"/>
                  </a:cubicBezTo>
                  <a:cubicBezTo>
                    <a:pt x="3431846" y="1907559"/>
                    <a:pt x="3430196" y="1907199"/>
                    <a:pt x="3428782" y="1906480"/>
                  </a:cubicBezTo>
                  <a:cubicBezTo>
                    <a:pt x="3427368" y="1905761"/>
                    <a:pt x="3426202" y="1904744"/>
                    <a:pt x="3425284" y="1903429"/>
                  </a:cubicBezTo>
                  <a:cubicBezTo>
                    <a:pt x="3424367" y="1902114"/>
                    <a:pt x="3423685" y="1900539"/>
                    <a:pt x="3423238" y="1898704"/>
                  </a:cubicBezTo>
                  <a:cubicBezTo>
                    <a:pt x="3422792" y="1896868"/>
                    <a:pt x="3422568" y="1894214"/>
                    <a:pt x="3422568" y="1890741"/>
                  </a:cubicBezTo>
                  <a:lnTo>
                    <a:pt x="3422568" y="1853237"/>
                  </a:lnTo>
                  <a:cubicBezTo>
                    <a:pt x="3422568" y="1852741"/>
                    <a:pt x="3422420" y="1852307"/>
                    <a:pt x="3422122" y="1851935"/>
                  </a:cubicBezTo>
                  <a:cubicBezTo>
                    <a:pt x="3421824" y="1851562"/>
                    <a:pt x="3421316" y="1851252"/>
                    <a:pt x="3420596" y="1851004"/>
                  </a:cubicBezTo>
                  <a:cubicBezTo>
                    <a:pt x="3419877" y="1850756"/>
                    <a:pt x="3418922" y="1850570"/>
                    <a:pt x="3417732" y="1850446"/>
                  </a:cubicBezTo>
                  <a:cubicBezTo>
                    <a:pt x="3416541" y="1850322"/>
                    <a:pt x="3415028" y="1850260"/>
                    <a:pt x="3413192" y="1850260"/>
                  </a:cubicBezTo>
                  <a:close/>
                  <a:moveTo>
                    <a:pt x="3194564" y="1850260"/>
                  </a:moveTo>
                  <a:cubicBezTo>
                    <a:pt x="3192728" y="1850260"/>
                    <a:pt x="3191215" y="1850335"/>
                    <a:pt x="3190024" y="1850483"/>
                  </a:cubicBezTo>
                  <a:cubicBezTo>
                    <a:pt x="3188834" y="1850632"/>
                    <a:pt x="3187879" y="1850843"/>
                    <a:pt x="3187160" y="1851116"/>
                  </a:cubicBezTo>
                  <a:cubicBezTo>
                    <a:pt x="3186440" y="1851389"/>
                    <a:pt x="3185932" y="1851711"/>
                    <a:pt x="3185634" y="1852083"/>
                  </a:cubicBezTo>
                  <a:cubicBezTo>
                    <a:pt x="3185336" y="1852455"/>
                    <a:pt x="3185188" y="1852889"/>
                    <a:pt x="3185188" y="1853386"/>
                  </a:cubicBezTo>
                  <a:lnTo>
                    <a:pt x="3185188" y="1919614"/>
                  </a:lnTo>
                  <a:cubicBezTo>
                    <a:pt x="3185188" y="1920110"/>
                    <a:pt x="3185336" y="1920544"/>
                    <a:pt x="3185634" y="1920916"/>
                  </a:cubicBezTo>
                  <a:cubicBezTo>
                    <a:pt x="3185932" y="1921288"/>
                    <a:pt x="3186440" y="1921598"/>
                    <a:pt x="3187160" y="1921847"/>
                  </a:cubicBezTo>
                  <a:cubicBezTo>
                    <a:pt x="3187879" y="1922095"/>
                    <a:pt x="3188834" y="1922281"/>
                    <a:pt x="3190024" y="1922405"/>
                  </a:cubicBezTo>
                  <a:cubicBezTo>
                    <a:pt x="3191215" y="1922529"/>
                    <a:pt x="3192728" y="1922591"/>
                    <a:pt x="3194564" y="1922591"/>
                  </a:cubicBezTo>
                  <a:cubicBezTo>
                    <a:pt x="3196400" y="1922591"/>
                    <a:pt x="3197912" y="1922529"/>
                    <a:pt x="3199103" y="1922405"/>
                  </a:cubicBezTo>
                  <a:cubicBezTo>
                    <a:pt x="3200294" y="1922281"/>
                    <a:pt x="3201248" y="1922095"/>
                    <a:pt x="3201968" y="1921847"/>
                  </a:cubicBezTo>
                  <a:cubicBezTo>
                    <a:pt x="3202688" y="1921598"/>
                    <a:pt x="3203196" y="1921288"/>
                    <a:pt x="3203494" y="1920916"/>
                  </a:cubicBezTo>
                  <a:cubicBezTo>
                    <a:pt x="3203791" y="1920544"/>
                    <a:pt x="3203940" y="1920110"/>
                    <a:pt x="3203940" y="1919614"/>
                  </a:cubicBezTo>
                  <a:lnTo>
                    <a:pt x="3203940" y="1853386"/>
                  </a:lnTo>
                  <a:cubicBezTo>
                    <a:pt x="3203940" y="1852889"/>
                    <a:pt x="3203791" y="1852455"/>
                    <a:pt x="3203494" y="1852083"/>
                  </a:cubicBezTo>
                  <a:cubicBezTo>
                    <a:pt x="3203196" y="1851711"/>
                    <a:pt x="3202688" y="1851389"/>
                    <a:pt x="3201968" y="1851116"/>
                  </a:cubicBezTo>
                  <a:cubicBezTo>
                    <a:pt x="3201248" y="1850843"/>
                    <a:pt x="3200294" y="1850632"/>
                    <a:pt x="3199103" y="1850483"/>
                  </a:cubicBezTo>
                  <a:cubicBezTo>
                    <a:pt x="3197912" y="1850335"/>
                    <a:pt x="3196400" y="1850260"/>
                    <a:pt x="3194564" y="1850260"/>
                  </a:cubicBezTo>
                  <a:close/>
                  <a:moveTo>
                    <a:pt x="2985014" y="1850260"/>
                  </a:moveTo>
                  <a:cubicBezTo>
                    <a:pt x="2983178" y="1850260"/>
                    <a:pt x="2981665" y="1850335"/>
                    <a:pt x="2980474" y="1850483"/>
                  </a:cubicBezTo>
                  <a:cubicBezTo>
                    <a:pt x="2979284" y="1850632"/>
                    <a:pt x="2978329" y="1850843"/>
                    <a:pt x="2977610" y="1851116"/>
                  </a:cubicBezTo>
                  <a:cubicBezTo>
                    <a:pt x="2976890" y="1851389"/>
                    <a:pt x="2976382" y="1851711"/>
                    <a:pt x="2976084" y="1852083"/>
                  </a:cubicBezTo>
                  <a:cubicBezTo>
                    <a:pt x="2975786" y="1852455"/>
                    <a:pt x="2975638" y="1852889"/>
                    <a:pt x="2975638" y="1853386"/>
                  </a:cubicBezTo>
                  <a:lnTo>
                    <a:pt x="2975638" y="1919614"/>
                  </a:lnTo>
                  <a:cubicBezTo>
                    <a:pt x="2975638" y="1920110"/>
                    <a:pt x="2975786" y="1920544"/>
                    <a:pt x="2976084" y="1920916"/>
                  </a:cubicBezTo>
                  <a:cubicBezTo>
                    <a:pt x="2976382" y="1921288"/>
                    <a:pt x="2976890" y="1921598"/>
                    <a:pt x="2977610" y="1921847"/>
                  </a:cubicBezTo>
                  <a:cubicBezTo>
                    <a:pt x="2978329" y="1922095"/>
                    <a:pt x="2979284" y="1922281"/>
                    <a:pt x="2980474" y="1922405"/>
                  </a:cubicBezTo>
                  <a:cubicBezTo>
                    <a:pt x="2981665" y="1922529"/>
                    <a:pt x="2983178" y="1922591"/>
                    <a:pt x="2985014" y="1922591"/>
                  </a:cubicBezTo>
                  <a:cubicBezTo>
                    <a:pt x="2986850" y="1922591"/>
                    <a:pt x="2988362" y="1922529"/>
                    <a:pt x="2989553" y="1922405"/>
                  </a:cubicBezTo>
                  <a:cubicBezTo>
                    <a:pt x="2990744" y="1922281"/>
                    <a:pt x="2991698" y="1922095"/>
                    <a:pt x="2992418" y="1921847"/>
                  </a:cubicBezTo>
                  <a:cubicBezTo>
                    <a:pt x="2993138" y="1921598"/>
                    <a:pt x="2993646" y="1921288"/>
                    <a:pt x="2993944" y="1920916"/>
                  </a:cubicBezTo>
                  <a:cubicBezTo>
                    <a:pt x="2994241" y="1920544"/>
                    <a:pt x="2994390" y="1920110"/>
                    <a:pt x="2994390" y="1919614"/>
                  </a:cubicBezTo>
                  <a:lnTo>
                    <a:pt x="2994390" y="1853386"/>
                  </a:lnTo>
                  <a:cubicBezTo>
                    <a:pt x="2994390" y="1852889"/>
                    <a:pt x="2994241" y="1852455"/>
                    <a:pt x="2993944" y="1852083"/>
                  </a:cubicBezTo>
                  <a:cubicBezTo>
                    <a:pt x="2993646" y="1851711"/>
                    <a:pt x="2993138" y="1851389"/>
                    <a:pt x="2992418" y="1851116"/>
                  </a:cubicBezTo>
                  <a:cubicBezTo>
                    <a:pt x="2991698" y="1850843"/>
                    <a:pt x="2990744" y="1850632"/>
                    <a:pt x="2989553" y="1850483"/>
                  </a:cubicBezTo>
                  <a:cubicBezTo>
                    <a:pt x="2988362" y="1850335"/>
                    <a:pt x="2986850" y="1850260"/>
                    <a:pt x="2985014" y="1850260"/>
                  </a:cubicBezTo>
                  <a:close/>
                  <a:moveTo>
                    <a:pt x="2948328" y="1850260"/>
                  </a:moveTo>
                  <a:cubicBezTo>
                    <a:pt x="2946492" y="1850260"/>
                    <a:pt x="2944979" y="1850335"/>
                    <a:pt x="2943788" y="1850483"/>
                  </a:cubicBezTo>
                  <a:cubicBezTo>
                    <a:pt x="2942598" y="1850632"/>
                    <a:pt x="2941655" y="1850843"/>
                    <a:pt x="2940961" y="1851116"/>
                  </a:cubicBezTo>
                  <a:cubicBezTo>
                    <a:pt x="2940266" y="1851389"/>
                    <a:pt x="2939770" y="1851711"/>
                    <a:pt x="2939472" y="1852083"/>
                  </a:cubicBezTo>
                  <a:cubicBezTo>
                    <a:pt x="2939175" y="1852455"/>
                    <a:pt x="2939026" y="1852889"/>
                    <a:pt x="2939026" y="1853386"/>
                  </a:cubicBezTo>
                  <a:lnTo>
                    <a:pt x="2939026" y="1921474"/>
                  </a:lnTo>
                  <a:cubicBezTo>
                    <a:pt x="2939026" y="1924451"/>
                    <a:pt x="2938877" y="1926621"/>
                    <a:pt x="2938580" y="1927986"/>
                  </a:cubicBezTo>
                  <a:cubicBezTo>
                    <a:pt x="2938282" y="1929350"/>
                    <a:pt x="2937835" y="1930466"/>
                    <a:pt x="2937240" y="1931334"/>
                  </a:cubicBezTo>
                  <a:cubicBezTo>
                    <a:pt x="2936645" y="1932202"/>
                    <a:pt x="2935876" y="1932835"/>
                    <a:pt x="2934933" y="1933232"/>
                  </a:cubicBezTo>
                  <a:cubicBezTo>
                    <a:pt x="2933990" y="1933629"/>
                    <a:pt x="2932874" y="1933827"/>
                    <a:pt x="2931584" y="1933827"/>
                  </a:cubicBezTo>
                  <a:cubicBezTo>
                    <a:pt x="2930692" y="1933827"/>
                    <a:pt x="2929860" y="1933765"/>
                    <a:pt x="2929092" y="1933641"/>
                  </a:cubicBezTo>
                  <a:cubicBezTo>
                    <a:pt x="2928323" y="1933517"/>
                    <a:pt x="2927814" y="1933455"/>
                    <a:pt x="2927566" y="1933455"/>
                  </a:cubicBezTo>
                  <a:cubicBezTo>
                    <a:pt x="2927170" y="1933455"/>
                    <a:pt x="2926847" y="1933579"/>
                    <a:pt x="2926599" y="1933827"/>
                  </a:cubicBezTo>
                  <a:cubicBezTo>
                    <a:pt x="2926351" y="1934075"/>
                    <a:pt x="2926128" y="1934472"/>
                    <a:pt x="2925929" y="1935018"/>
                  </a:cubicBezTo>
                  <a:cubicBezTo>
                    <a:pt x="2925730" y="1935563"/>
                    <a:pt x="2925594" y="1936295"/>
                    <a:pt x="2925520" y="1937213"/>
                  </a:cubicBezTo>
                  <a:cubicBezTo>
                    <a:pt x="2925445" y="1938131"/>
                    <a:pt x="2925408" y="1939284"/>
                    <a:pt x="2925408" y="1940673"/>
                  </a:cubicBezTo>
                  <a:cubicBezTo>
                    <a:pt x="2925408" y="1941814"/>
                    <a:pt x="2925433" y="1942744"/>
                    <a:pt x="2925482" y="1943464"/>
                  </a:cubicBezTo>
                  <a:cubicBezTo>
                    <a:pt x="2925532" y="1944183"/>
                    <a:pt x="2925607" y="1944828"/>
                    <a:pt x="2925706" y="1945399"/>
                  </a:cubicBezTo>
                  <a:cubicBezTo>
                    <a:pt x="2925805" y="1945969"/>
                    <a:pt x="2925979" y="1946478"/>
                    <a:pt x="2926227" y="1946924"/>
                  </a:cubicBezTo>
                  <a:cubicBezTo>
                    <a:pt x="2926475" y="1947371"/>
                    <a:pt x="2926921" y="1947743"/>
                    <a:pt x="2927566" y="1948040"/>
                  </a:cubicBezTo>
                  <a:cubicBezTo>
                    <a:pt x="2928211" y="1948338"/>
                    <a:pt x="2929253" y="1948623"/>
                    <a:pt x="2930692" y="1948896"/>
                  </a:cubicBezTo>
                  <a:cubicBezTo>
                    <a:pt x="2932130" y="1949169"/>
                    <a:pt x="2933867" y="1949305"/>
                    <a:pt x="2935900" y="1949305"/>
                  </a:cubicBezTo>
                  <a:cubicBezTo>
                    <a:pt x="2939572" y="1949305"/>
                    <a:pt x="2942771" y="1948747"/>
                    <a:pt x="2945500" y="1947631"/>
                  </a:cubicBezTo>
                  <a:cubicBezTo>
                    <a:pt x="2948228" y="1946515"/>
                    <a:pt x="2950498" y="1944853"/>
                    <a:pt x="2952309" y="1942645"/>
                  </a:cubicBezTo>
                  <a:cubicBezTo>
                    <a:pt x="2954120" y="1940438"/>
                    <a:pt x="2955472" y="1937721"/>
                    <a:pt x="2956364" y="1934497"/>
                  </a:cubicBezTo>
                  <a:cubicBezTo>
                    <a:pt x="2957258" y="1931272"/>
                    <a:pt x="2957704" y="1927056"/>
                    <a:pt x="2957704" y="1921847"/>
                  </a:cubicBezTo>
                  <a:lnTo>
                    <a:pt x="2957704" y="1853386"/>
                  </a:lnTo>
                  <a:cubicBezTo>
                    <a:pt x="2957704" y="1852889"/>
                    <a:pt x="2957555" y="1852455"/>
                    <a:pt x="2957258" y="1852083"/>
                  </a:cubicBezTo>
                  <a:cubicBezTo>
                    <a:pt x="2956960" y="1851711"/>
                    <a:pt x="2956451" y="1851389"/>
                    <a:pt x="2955732" y="1851116"/>
                  </a:cubicBezTo>
                  <a:cubicBezTo>
                    <a:pt x="2955012" y="1850843"/>
                    <a:pt x="2954058" y="1850632"/>
                    <a:pt x="2952867" y="1850483"/>
                  </a:cubicBezTo>
                  <a:cubicBezTo>
                    <a:pt x="2951676" y="1850335"/>
                    <a:pt x="2950163" y="1850260"/>
                    <a:pt x="2948328" y="1850260"/>
                  </a:cubicBezTo>
                  <a:close/>
                  <a:moveTo>
                    <a:pt x="2327789" y="1850260"/>
                  </a:moveTo>
                  <a:cubicBezTo>
                    <a:pt x="2325953" y="1850260"/>
                    <a:pt x="2324440" y="1850335"/>
                    <a:pt x="2323250" y="1850483"/>
                  </a:cubicBezTo>
                  <a:cubicBezTo>
                    <a:pt x="2322059" y="1850632"/>
                    <a:pt x="2321104" y="1850843"/>
                    <a:pt x="2320384" y="1851116"/>
                  </a:cubicBezTo>
                  <a:cubicBezTo>
                    <a:pt x="2319665" y="1851389"/>
                    <a:pt x="2319157" y="1851711"/>
                    <a:pt x="2318859" y="1852083"/>
                  </a:cubicBezTo>
                  <a:cubicBezTo>
                    <a:pt x="2318562" y="1852455"/>
                    <a:pt x="2318413" y="1852889"/>
                    <a:pt x="2318413" y="1853386"/>
                  </a:cubicBezTo>
                  <a:lnTo>
                    <a:pt x="2318413" y="1919614"/>
                  </a:lnTo>
                  <a:cubicBezTo>
                    <a:pt x="2318413" y="1920110"/>
                    <a:pt x="2318562" y="1920544"/>
                    <a:pt x="2318859" y="1920916"/>
                  </a:cubicBezTo>
                  <a:cubicBezTo>
                    <a:pt x="2319157" y="1921288"/>
                    <a:pt x="2319665" y="1921598"/>
                    <a:pt x="2320384" y="1921847"/>
                  </a:cubicBezTo>
                  <a:cubicBezTo>
                    <a:pt x="2321104" y="1922095"/>
                    <a:pt x="2322059" y="1922281"/>
                    <a:pt x="2323250" y="1922405"/>
                  </a:cubicBezTo>
                  <a:cubicBezTo>
                    <a:pt x="2324440" y="1922529"/>
                    <a:pt x="2325953" y="1922591"/>
                    <a:pt x="2327789" y="1922591"/>
                  </a:cubicBezTo>
                  <a:cubicBezTo>
                    <a:pt x="2329624" y="1922591"/>
                    <a:pt x="2331138" y="1922529"/>
                    <a:pt x="2332328" y="1922405"/>
                  </a:cubicBezTo>
                  <a:cubicBezTo>
                    <a:pt x="2333519" y="1922281"/>
                    <a:pt x="2334474" y="1922095"/>
                    <a:pt x="2335193" y="1921847"/>
                  </a:cubicBezTo>
                  <a:cubicBezTo>
                    <a:pt x="2335912" y="1921598"/>
                    <a:pt x="2336421" y="1921288"/>
                    <a:pt x="2336718" y="1920916"/>
                  </a:cubicBezTo>
                  <a:cubicBezTo>
                    <a:pt x="2337016" y="1920544"/>
                    <a:pt x="2337165" y="1920110"/>
                    <a:pt x="2337165" y="1919614"/>
                  </a:cubicBezTo>
                  <a:lnTo>
                    <a:pt x="2337165" y="1853386"/>
                  </a:lnTo>
                  <a:cubicBezTo>
                    <a:pt x="2337165" y="1852889"/>
                    <a:pt x="2337016" y="1852455"/>
                    <a:pt x="2336718" y="1852083"/>
                  </a:cubicBezTo>
                  <a:cubicBezTo>
                    <a:pt x="2336421" y="1851711"/>
                    <a:pt x="2335912" y="1851389"/>
                    <a:pt x="2335193" y="1851116"/>
                  </a:cubicBezTo>
                  <a:cubicBezTo>
                    <a:pt x="2334474" y="1850843"/>
                    <a:pt x="2333519" y="1850632"/>
                    <a:pt x="2332328" y="1850483"/>
                  </a:cubicBezTo>
                  <a:cubicBezTo>
                    <a:pt x="2331138" y="1850335"/>
                    <a:pt x="2329624" y="1850260"/>
                    <a:pt x="2327789" y="1850260"/>
                  </a:cubicBezTo>
                  <a:close/>
                  <a:moveTo>
                    <a:pt x="1805625" y="1850260"/>
                  </a:moveTo>
                  <a:cubicBezTo>
                    <a:pt x="1803790" y="1850260"/>
                    <a:pt x="1802264" y="1850310"/>
                    <a:pt x="1801049" y="1850409"/>
                  </a:cubicBezTo>
                  <a:cubicBezTo>
                    <a:pt x="1799833" y="1850508"/>
                    <a:pt x="1798878" y="1850682"/>
                    <a:pt x="1798184" y="1850930"/>
                  </a:cubicBezTo>
                  <a:cubicBezTo>
                    <a:pt x="1797489" y="1851178"/>
                    <a:pt x="1797006" y="1851488"/>
                    <a:pt x="1796733" y="1851860"/>
                  </a:cubicBezTo>
                  <a:cubicBezTo>
                    <a:pt x="1796460" y="1852232"/>
                    <a:pt x="1796324" y="1852666"/>
                    <a:pt x="1796324" y="1853162"/>
                  </a:cubicBezTo>
                  <a:cubicBezTo>
                    <a:pt x="1796324" y="1853460"/>
                    <a:pt x="1796336" y="1853782"/>
                    <a:pt x="1796361" y="1854130"/>
                  </a:cubicBezTo>
                  <a:cubicBezTo>
                    <a:pt x="1796386" y="1854477"/>
                    <a:pt x="1796485" y="1855047"/>
                    <a:pt x="1796658" y="1855841"/>
                  </a:cubicBezTo>
                  <a:cubicBezTo>
                    <a:pt x="1796832" y="1856635"/>
                    <a:pt x="1797068" y="1857528"/>
                    <a:pt x="1797366" y="1858520"/>
                  </a:cubicBezTo>
                  <a:lnTo>
                    <a:pt x="1817308" y="1918572"/>
                  </a:lnTo>
                  <a:cubicBezTo>
                    <a:pt x="1817556" y="1919366"/>
                    <a:pt x="1817891" y="1920023"/>
                    <a:pt x="1818313" y="1920544"/>
                  </a:cubicBezTo>
                  <a:cubicBezTo>
                    <a:pt x="1818735" y="1921065"/>
                    <a:pt x="1819417" y="1921474"/>
                    <a:pt x="1820359" y="1921772"/>
                  </a:cubicBezTo>
                  <a:cubicBezTo>
                    <a:pt x="1821302" y="1922070"/>
                    <a:pt x="1822604" y="1922281"/>
                    <a:pt x="1824266" y="1922405"/>
                  </a:cubicBezTo>
                  <a:cubicBezTo>
                    <a:pt x="1825928" y="1922529"/>
                    <a:pt x="1828074" y="1922591"/>
                    <a:pt x="1830703" y="1922591"/>
                  </a:cubicBezTo>
                  <a:cubicBezTo>
                    <a:pt x="1833382" y="1922591"/>
                    <a:pt x="1835552" y="1922541"/>
                    <a:pt x="1837214" y="1922442"/>
                  </a:cubicBezTo>
                  <a:cubicBezTo>
                    <a:pt x="1838876" y="1922343"/>
                    <a:pt x="1840191" y="1922144"/>
                    <a:pt x="1841158" y="1921847"/>
                  </a:cubicBezTo>
                  <a:cubicBezTo>
                    <a:pt x="1842126" y="1921549"/>
                    <a:pt x="1842820" y="1921140"/>
                    <a:pt x="1843242" y="1920619"/>
                  </a:cubicBezTo>
                  <a:cubicBezTo>
                    <a:pt x="1843663" y="1920098"/>
                    <a:pt x="1843998" y="1919416"/>
                    <a:pt x="1844246" y="1918572"/>
                  </a:cubicBezTo>
                  <a:lnTo>
                    <a:pt x="1864189" y="1858520"/>
                  </a:lnTo>
                  <a:cubicBezTo>
                    <a:pt x="1864388" y="1857826"/>
                    <a:pt x="1864549" y="1857205"/>
                    <a:pt x="1864673" y="1856660"/>
                  </a:cubicBezTo>
                  <a:cubicBezTo>
                    <a:pt x="1864797" y="1856114"/>
                    <a:pt x="1864896" y="1855630"/>
                    <a:pt x="1864970" y="1855209"/>
                  </a:cubicBezTo>
                  <a:cubicBezTo>
                    <a:pt x="1865045" y="1854787"/>
                    <a:pt x="1865094" y="1854403"/>
                    <a:pt x="1865119" y="1854055"/>
                  </a:cubicBezTo>
                  <a:cubicBezTo>
                    <a:pt x="1865144" y="1853708"/>
                    <a:pt x="1865157" y="1853410"/>
                    <a:pt x="1865157" y="1853162"/>
                  </a:cubicBezTo>
                  <a:cubicBezTo>
                    <a:pt x="1865157" y="1852666"/>
                    <a:pt x="1865033" y="1852232"/>
                    <a:pt x="1864784" y="1851860"/>
                  </a:cubicBezTo>
                  <a:cubicBezTo>
                    <a:pt x="1864536" y="1851488"/>
                    <a:pt x="1864090" y="1851178"/>
                    <a:pt x="1863445" y="1850930"/>
                  </a:cubicBezTo>
                  <a:cubicBezTo>
                    <a:pt x="1862800" y="1850682"/>
                    <a:pt x="1861895" y="1850508"/>
                    <a:pt x="1860729" y="1850409"/>
                  </a:cubicBezTo>
                  <a:cubicBezTo>
                    <a:pt x="1859563" y="1850310"/>
                    <a:pt x="1858062" y="1850260"/>
                    <a:pt x="1856227" y="1850260"/>
                  </a:cubicBezTo>
                  <a:cubicBezTo>
                    <a:pt x="1854342" y="1850260"/>
                    <a:pt x="1852816" y="1850322"/>
                    <a:pt x="1851650" y="1850446"/>
                  </a:cubicBezTo>
                  <a:cubicBezTo>
                    <a:pt x="1850485" y="1850570"/>
                    <a:pt x="1849554" y="1850744"/>
                    <a:pt x="1848860" y="1850967"/>
                  </a:cubicBezTo>
                  <a:cubicBezTo>
                    <a:pt x="1848165" y="1851190"/>
                    <a:pt x="1847657" y="1851513"/>
                    <a:pt x="1847334" y="1851935"/>
                  </a:cubicBezTo>
                  <a:cubicBezTo>
                    <a:pt x="1847012" y="1852356"/>
                    <a:pt x="1846776" y="1852865"/>
                    <a:pt x="1846628" y="1853460"/>
                  </a:cubicBezTo>
                  <a:lnTo>
                    <a:pt x="1831745" y="1902201"/>
                  </a:lnTo>
                  <a:lnTo>
                    <a:pt x="1831298" y="1904062"/>
                  </a:lnTo>
                  <a:lnTo>
                    <a:pt x="1830852" y="1902201"/>
                  </a:lnTo>
                  <a:lnTo>
                    <a:pt x="1815746" y="1853460"/>
                  </a:lnTo>
                  <a:cubicBezTo>
                    <a:pt x="1815547" y="1852865"/>
                    <a:pt x="1815299" y="1852356"/>
                    <a:pt x="1815002" y="1851935"/>
                  </a:cubicBezTo>
                  <a:cubicBezTo>
                    <a:pt x="1814704" y="1851513"/>
                    <a:pt x="1814196" y="1851190"/>
                    <a:pt x="1813476" y="1850967"/>
                  </a:cubicBezTo>
                  <a:cubicBezTo>
                    <a:pt x="1812757" y="1850744"/>
                    <a:pt x="1811777" y="1850570"/>
                    <a:pt x="1810537" y="1850446"/>
                  </a:cubicBezTo>
                  <a:cubicBezTo>
                    <a:pt x="1809296" y="1850322"/>
                    <a:pt x="1807659" y="1850260"/>
                    <a:pt x="1805625" y="1850260"/>
                  </a:cubicBezTo>
                  <a:close/>
                  <a:moveTo>
                    <a:pt x="1746764" y="1850260"/>
                  </a:moveTo>
                  <a:cubicBezTo>
                    <a:pt x="1744928" y="1850260"/>
                    <a:pt x="1743415" y="1850335"/>
                    <a:pt x="1742225" y="1850483"/>
                  </a:cubicBezTo>
                  <a:cubicBezTo>
                    <a:pt x="1741034" y="1850632"/>
                    <a:pt x="1740079" y="1850843"/>
                    <a:pt x="1739360" y="1851116"/>
                  </a:cubicBezTo>
                  <a:cubicBezTo>
                    <a:pt x="1738640" y="1851389"/>
                    <a:pt x="1738132" y="1851711"/>
                    <a:pt x="1737834" y="1852083"/>
                  </a:cubicBezTo>
                  <a:cubicBezTo>
                    <a:pt x="1737536" y="1852455"/>
                    <a:pt x="1737388" y="1852889"/>
                    <a:pt x="1737388" y="1853386"/>
                  </a:cubicBezTo>
                  <a:lnTo>
                    <a:pt x="1737388" y="1919614"/>
                  </a:lnTo>
                  <a:cubicBezTo>
                    <a:pt x="1737388" y="1920110"/>
                    <a:pt x="1737536" y="1920544"/>
                    <a:pt x="1737834" y="1920916"/>
                  </a:cubicBezTo>
                  <a:cubicBezTo>
                    <a:pt x="1738132" y="1921288"/>
                    <a:pt x="1738640" y="1921598"/>
                    <a:pt x="1739360" y="1921847"/>
                  </a:cubicBezTo>
                  <a:cubicBezTo>
                    <a:pt x="1740079" y="1922095"/>
                    <a:pt x="1741034" y="1922281"/>
                    <a:pt x="1742225" y="1922405"/>
                  </a:cubicBezTo>
                  <a:cubicBezTo>
                    <a:pt x="1743415" y="1922529"/>
                    <a:pt x="1744928" y="1922591"/>
                    <a:pt x="1746764" y="1922591"/>
                  </a:cubicBezTo>
                  <a:cubicBezTo>
                    <a:pt x="1748599" y="1922591"/>
                    <a:pt x="1750112" y="1922529"/>
                    <a:pt x="1751303" y="1922405"/>
                  </a:cubicBezTo>
                  <a:cubicBezTo>
                    <a:pt x="1752494" y="1922281"/>
                    <a:pt x="1753449" y="1922095"/>
                    <a:pt x="1754168" y="1921847"/>
                  </a:cubicBezTo>
                  <a:cubicBezTo>
                    <a:pt x="1754888" y="1921598"/>
                    <a:pt x="1755396" y="1921288"/>
                    <a:pt x="1755694" y="1920916"/>
                  </a:cubicBezTo>
                  <a:cubicBezTo>
                    <a:pt x="1755991" y="1920544"/>
                    <a:pt x="1756140" y="1920110"/>
                    <a:pt x="1756140" y="1919614"/>
                  </a:cubicBezTo>
                  <a:lnTo>
                    <a:pt x="1756140" y="1853386"/>
                  </a:lnTo>
                  <a:cubicBezTo>
                    <a:pt x="1756140" y="1852889"/>
                    <a:pt x="1755991" y="1852455"/>
                    <a:pt x="1755694" y="1852083"/>
                  </a:cubicBezTo>
                  <a:cubicBezTo>
                    <a:pt x="1755396" y="1851711"/>
                    <a:pt x="1754888" y="1851389"/>
                    <a:pt x="1754168" y="1851116"/>
                  </a:cubicBezTo>
                  <a:cubicBezTo>
                    <a:pt x="1753449" y="1850843"/>
                    <a:pt x="1752494" y="1850632"/>
                    <a:pt x="1751303" y="1850483"/>
                  </a:cubicBezTo>
                  <a:cubicBezTo>
                    <a:pt x="1750112" y="1850335"/>
                    <a:pt x="1748599" y="1850260"/>
                    <a:pt x="1746764" y="1850260"/>
                  </a:cubicBezTo>
                  <a:close/>
                  <a:moveTo>
                    <a:pt x="1710078" y="1850260"/>
                  </a:moveTo>
                  <a:cubicBezTo>
                    <a:pt x="1708242" y="1850260"/>
                    <a:pt x="1706729" y="1850335"/>
                    <a:pt x="1705538" y="1850483"/>
                  </a:cubicBezTo>
                  <a:cubicBezTo>
                    <a:pt x="1704348" y="1850632"/>
                    <a:pt x="1703405" y="1850843"/>
                    <a:pt x="1702711" y="1851116"/>
                  </a:cubicBezTo>
                  <a:cubicBezTo>
                    <a:pt x="1702016" y="1851389"/>
                    <a:pt x="1701520" y="1851711"/>
                    <a:pt x="1701222" y="1852083"/>
                  </a:cubicBezTo>
                  <a:cubicBezTo>
                    <a:pt x="1700925" y="1852455"/>
                    <a:pt x="1700776" y="1852889"/>
                    <a:pt x="1700776" y="1853386"/>
                  </a:cubicBezTo>
                  <a:lnTo>
                    <a:pt x="1700776" y="1921474"/>
                  </a:lnTo>
                  <a:cubicBezTo>
                    <a:pt x="1700776" y="1924451"/>
                    <a:pt x="1700627" y="1926621"/>
                    <a:pt x="1700330" y="1927986"/>
                  </a:cubicBezTo>
                  <a:cubicBezTo>
                    <a:pt x="1700032" y="1929350"/>
                    <a:pt x="1699585" y="1930466"/>
                    <a:pt x="1698990" y="1931334"/>
                  </a:cubicBezTo>
                  <a:cubicBezTo>
                    <a:pt x="1698395" y="1932202"/>
                    <a:pt x="1697626" y="1932835"/>
                    <a:pt x="1696683" y="1933232"/>
                  </a:cubicBezTo>
                  <a:cubicBezTo>
                    <a:pt x="1695741" y="1933629"/>
                    <a:pt x="1694624" y="1933827"/>
                    <a:pt x="1693335" y="1933827"/>
                  </a:cubicBezTo>
                  <a:cubicBezTo>
                    <a:pt x="1692442" y="1933827"/>
                    <a:pt x="1691611" y="1933765"/>
                    <a:pt x="1690842" y="1933641"/>
                  </a:cubicBezTo>
                  <a:cubicBezTo>
                    <a:pt x="1690073" y="1933517"/>
                    <a:pt x="1689564" y="1933455"/>
                    <a:pt x="1689316" y="1933455"/>
                  </a:cubicBezTo>
                  <a:cubicBezTo>
                    <a:pt x="1688919" y="1933455"/>
                    <a:pt x="1688597" y="1933579"/>
                    <a:pt x="1688349" y="1933827"/>
                  </a:cubicBezTo>
                  <a:cubicBezTo>
                    <a:pt x="1688101" y="1934075"/>
                    <a:pt x="1687878" y="1934472"/>
                    <a:pt x="1687679" y="1935018"/>
                  </a:cubicBezTo>
                  <a:cubicBezTo>
                    <a:pt x="1687481" y="1935563"/>
                    <a:pt x="1687344" y="1936295"/>
                    <a:pt x="1687270" y="1937213"/>
                  </a:cubicBezTo>
                  <a:cubicBezTo>
                    <a:pt x="1687195" y="1938131"/>
                    <a:pt x="1687158" y="1939284"/>
                    <a:pt x="1687158" y="1940673"/>
                  </a:cubicBezTo>
                  <a:cubicBezTo>
                    <a:pt x="1687158" y="1941814"/>
                    <a:pt x="1687183" y="1942744"/>
                    <a:pt x="1687233" y="1943464"/>
                  </a:cubicBezTo>
                  <a:cubicBezTo>
                    <a:pt x="1687282" y="1944183"/>
                    <a:pt x="1687356" y="1944828"/>
                    <a:pt x="1687456" y="1945399"/>
                  </a:cubicBezTo>
                  <a:cubicBezTo>
                    <a:pt x="1687555" y="1945969"/>
                    <a:pt x="1687729" y="1946478"/>
                    <a:pt x="1687977" y="1946924"/>
                  </a:cubicBezTo>
                  <a:cubicBezTo>
                    <a:pt x="1688225" y="1947371"/>
                    <a:pt x="1688671" y="1947743"/>
                    <a:pt x="1689316" y="1948040"/>
                  </a:cubicBezTo>
                  <a:cubicBezTo>
                    <a:pt x="1689961" y="1948338"/>
                    <a:pt x="1691003" y="1948623"/>
                    <a:pt x="1692442" y="1948896"/>
                  </a:cubicBezTo>
                  <a:cubicBezTo>
                    <a:pt x="1693880" y="1949169"/>
                    <a:pt x="1695617" y="1949305"/>
                    <a:pt x="1697650" y="1949305"/>
                  </a:cubicBezTo>
                  <a:cubicBezTo>
                    <a:pt x="1701322" y="1949305"/>
                    <a:pt x="1704522" y="1948747"/>
                    <a:pt x="1707250" y="1947631"/>
                  </a:cubicBezTo>
                  <a:cubicBezTo>
                    <a:pt x="1709978" y="1946515"/>
                    <a:pt x="1712248" y="1944853"/>
                    <a:pt x="1714059" y="1942645"/>
                  </a:cubicBezTo>
                  <a:cubicBezTo>
                    <a:pt x="1715870" y="1940438"/>
                    <a:pt x="1717222" y="1937721"/>
                    <a:pt x="1718114" y="1934497"/>
                  </a:cubicBezTo>
                  <a:cubicBezTo>
                    <a:pt x="1719007" y="1931272"/>
                    <a:pt x="1719454" y="1927056"/>
                    <a:pt x="1719454" y="1921847"/>
                  </a:cubicBezTo>
                  <a:lnTo>
                    <a:pt x="1719454" y="1853386"/>
                  </a:lnTo>
                  <a:cubicBezTo>
                    <a:pt x="1719454" y="1852889"/>
                    <a:pt x="1719305" y="1852455"/>
                    <a:pt x="1719007" y="1852083"/>
                  </a:cubicBezTo>
                  <a:cubicBezTo>
                    <a:pt x="1718710" y="1851711"/>
                    <a:pt x="1718201" y="1851389"/>
                    <a:pt x="1717482" y="1851116"/>
                  </a:cubicBezTo>
                  <a:cubicBezTo>
                    <a:pt x="1716763" y="1850843"/>
                    <a:pt x="1715808" y="1850632"/>
                    <a:pt x="1714617" y="1850483"/>
                  </a:cubicBezTo>
                  <a:cubicBezTo>
                    <a:pt x="1713426" y="1850335"/>
                    <a:pt x="1711913" y="1850260"/>
                    <a:pt x="1710078" y="1850260"/>
                  </a:cubicBezTo>
                  <a:close/>
                  <a:moveTo>
                    <a:pt x="974792" y="1850260"/>
                  </a:moveTo>
                  <a:cubicBezTo>
                    <a:pt x="973006" y="1850260"/>
                    <a:pt x="971506" y="1850322"/>
                    <a:pt x="970290" y="1850446"/>
                  </a:cubicBezTo>
                  <a:cubicBezTo>
                    <a:pt x="969075" y="1850570"/>
                    <a:pt x="968108" y="1850756"/>
                    <a:pt x="967388" y="1851004"/>
                  </a:cubicBezTo>
                  <a:cubicBezTo>
                    <a:pt x="966669" y="1851252"/>
                    <a:pt x="966173" y="1851562"/>
                    <a:pt x="965900" y="1851935"/>
                  </a:cubicBezTo>
                  <a:cubicBezTo>
                    <a:pt x="965627" y="1852307"/>
                    <a:pt x="965491" y="1852741"/>
                    <a:pt x="965491" y="1853237"/>
                  </a:cubicBezTo>
                  <a:lnTo>
                    <a:pt x="965491" y="1893867"/>
                  </a:lnTo>
                  <a:cubicBezTo>
                    <a:pt x="965491" y="1898927"/>
                    <a:pt x="965900" y="1903156"/>
                    <a:pt x="966718" y="1906554"/>
                  </a:cubicBezTo>
                  <a:cubicBezTo>
                    <a:pt x="967537" y="1909953"/>
                    <a:pt x="968901" y="1912942"/>
                    <a:pt x="970811" y="1915521"/>
                  </a:cubicBezTo>
                  <a:cubicBezTo>
                    <a:pt x="972721" y="1918101"/>
                    <a:pt x="975226" y="1920135"/>
                    <a:pt x="978327" y="1921623"/>
                  </a:cubicBezTo>
                  <a:cubicBezTo>
                    <a:pt x="981428" y="1923112"/>
                    <a:pt x="985260" y="1923856"/>
                    <a:pt x="989824" y="1923856"/>
                  </a:cubicBezTo>
                  <a:cubicBezTo>
                    <a:pt x="993892" y="1923856"/>
                    <a:pt x="997824" y="1922864"/>
                    <a:pt x="1001619" y="1920879"/>
                  </a:cubicBezTo>
                  <a:cubicBezTo>
                    <a:pt x="1005414" y="1918895"/>
                    <a:pt x="1009147" y="1915918"/>
                    <a:pt x="1012818" y="1911949"/>
                  </a:cubicBezTo>
                  <a:lnTo>
                    <a:pt x="1012818" y="1919614"/>
                  </a:lnTo>
                  <a:cubicBezTo>
                    <a:pt x="1012818" y="1920110"/>
                    <a:pt x="1012942" y="1920544"/>
                    <a:pt x="1013190" y="1920916"/>
                  </a:cubicBezTo>
                  <a:cubicBezTo>
                    <a:pt x="1013438" y="1921288"/>
                    <a:pt x="1013860" y="1921598"/>
                    <a:pt x="1014455" y="1921847"/>
                  </a:cubicBezTo>
                  <a:cubicBezTo>
                    <a:pt x="1015050" y="1922095"/>
                    <a:pt x="1015856" y="1922281"/>
                    <a:pt x="1016874" y="1922405"/>
                  </a:cubicBezTo>
                  <a:cubicBezTo>
                    <a:pt x="1017891" y="1922529"/>
                    <a:pt x="1019218" y="1922591"/>
                    <a:pt x="1020855" y="1922591"/>
                  </a:cubicBezTo>
                  <a:cubicBezTo>
                    <a:pt x="1022393" y="1922591"/>
                    <a:pt x="1023670" y="1922529"/>
                    <a:pt x="1024687" y="1922405"/>
                  </a:cubicBezTo>
                  <a:cubicBezTo>
                    <a:pt x="1025704" y="1922281"/>
                    <a:pt x="1026523" y="1922095"/>
                    <a:pt x="1027143" y="1921847"/>
                  </a:cubicBezTo>
                  <a:cubicBezTo>
                    <a:pt x="1027763" y="1921598"/>
                    <a:pt x="1028197" y="1921288"/>
                    <a:pt x="1028445" y="1920916"/>
                  </a:cubicBezTo>
                  <a:cubicBezTo>
                    <a:pt x="1028693" y="1920544"/>
                    <a:pt x="1028817" y="1920110"/>
                    <a:pt x="1028817" y="1919614"/>
                  </a:cubicBezTo>
                  <a:lnTo>
                    <a:pt x="1028817" y="1853237"/>
                  </a:lnTo>
                  <a:cubicBezTo>
                    <a:pt x="1028817" y="1852741"/>
                    <a:pt x="1028668" y="1852307"/>
                    <a:pt x="1028370" y="1851935"/>
                  </a:cubicBezTo>
                  <a:cubicBezTo>
                    <a:pt x="1028073" y="1851562"/>
                    <a:pt x="1027577" y="1851252"/>
                    <a:pt x="1026882" y="1851004"/>
                  </a:cubicBezTo>
                  <a:cubicBezTo>
                    <a:pt x="1026188" y="1850756"/>
                    <a:pt x="1025245" y="1850570"/>
                    <a:pt x="1024054" y="1850446"/>
                  </a:cubicBezTo>
                  <a:cubicBezTo>
                    <a:pt x="1022864" y="1850322"/>
                    <a:pt x="1021351" y="1850260"/>
                    <a:pt x="1019515" y="1850260"/>
                  </a:cubicBezTo>
                  <a:cubicBezTo>
                    <a:pt x="1017680" y="1850260"/>
                    <a:pt x="1016166" y="1850322"/>
                    <a:pt x="1014976" y="1850446"/>
                  </a:cubicBezTo>
                  <a:cubicBezTo>
                    <a:pt x="1013785" y="1850570"/>
                    <a:pt x="1012830" y="1850756"/>
                    <a:pt x="1012111" y="1851004"/>
                  </a:cubicBezTo>
                  <a:cubicBezTo>
                    <a:pt x="1011392" y="1851252"/>
                    <a:pt x="1010896" y="1851562"/>
                    <a:pt x="1010623" y="1851935"/>
                  </a:cubicBezTo>
                  <a:cubicBezTo>
                    <a:pt x="1010350" y="1852307"/>
                    <a:pt x="1010214" y="1852741"/>
                    <a:pt x="1010214" y="1853237"/>
                  </a:cubicBezTo>
                  <a:lnTo>
                    <a:pt x="1010214" y="1897364"/>
                  </a:lnTo>
                  <a:cubicBezTo>
                    <a:pt x="1007485" y="1900688"/>
                    <a:pt x="1004918" y="1903218"/>
                    <a:pt x="1002512" y="1904955"/>
                  </a:cubicBezTo>
                  <a:cubicBezTo>
                    <a:pt x="1000106" y="1906691"/>
                    <a:pt x="997712" y="1907559"/>
                    <a:pt x="995331" y="1907559"/>
                  </a:cubicBezTo>
                  <a:cubicBezTo>
                    <a:pt x="993446" y="1907559"/>
                    <a:pt x="991796" y="1907199"/>
                    <a:pt x="990382" y="1906480"/>
                  </a:cubicBezTo>
                  <a:cubicBezTo>
                    <a:pt x="988968" y="1905761"/>
                    <a:pt x="987802" y="1904744"/>
                    <a:pt x="986885" y="1903429"/>
                  </a:cubicBezTo>
                  <a:cubicBezTo>
                    <a:pt x="985967" y="1902114"/>
                    <a:pt x="985285" y="1900539"/>
                    <a:pt x="984838" y="1898704"/>
                  </a:cubicBezTo>
                  <a:cubicBezTo>
                    <a:pt x="984392" y="1896868"/>
                    <a:pt x="984168" y="1894214"/>
                    <a:pt x="984168" y="1890741"/>
                  </a:cubicBezTo>
                  <a:lnTo>
                    <a:pt x="984168" y="1853237"/>
                  </a:lnTo>
                  <a:cubicBezTo>
                    <a:pt x="984168" y="1852741"/>
                    <a:pt x="984020" y="1852307"/>
                    <a:pt x="983722" y="1851935"/>
                  </a:cubicBezTo>
                  <a:cubicBezTo>
                    <a:pt x="983424" y="1851562"/>
                    <a:pt x="982916" y="1851252"/>
                    <a:pt x="982197" y="1851004"/>
                  </a:cubicBezTo>
                  <a:cubicBezTo>
                    <a:pt x="981477" y="1850756"/>
                    <a:pt x="980522" y="1850570"/>
                    <a:pt x="979332" y="1850446"/>
                  </a:cubicBezTo>
                  <a:cubicBezTo>
                    <a:pt x="978141" y="1850322"/>
                    <a:pt x="976628" y="1850260"/>
                    <a:pt x="974792" y="1850260"/>
                  </a:cubicBezTo>
                  <a:close/>
                  <a:moveTo>
                    <a:pt x="891225" y="1850260"/>
                  </a:moveTo>
                  <a:cubicBezTo>
                    <a:pt x="889390" y="1850260"/>
                    <a:pt x="887864" y="1850310"/>
                    <a:pt x="886649" y="1850409"/>
                  </a:cubicBezTo>
                  <a:cubicBezTo>
                    <a:pt x="885434" y="1850508"/>
                    <a:pt x="884478" y="1850682"/>
                    <a:pt x="883784" y="1850930"/>
                  </a:cubicBezTo>
                  <a:cubicBezTo>
                    <a:pt x="883090" y="1851178"/>
                    <a:pt x="882606" y="1851488"/>
                    <a:pt x="882333" y="1851860"/>
                  </a:cubicBezTo>
                  <a:cubicBezTo>
                    <a:pt x="882060" y="1852232"/>
                    <a:pt x="881924" y="1852666"/>
                    <a:pt x="881924" y="1853162"/>
                  </a:cubicBezTo>
                  <a:cubicBezTo>
                    <a:pt x="881924" y="1853460"/>
                    <a:pt x="881936" y="1853782"/>
                    <a:pt x="881961" y="1854130"/>
                  </a:cubicBezTo>
                  <a:cubicBezTo>
                    <a:pt x="881986" y="1854477"/>
                    <a:pt x="882085" y="1855047"/>
                    <a:pt x="882258" y="1855841"/>
                  </a:cubicBezTo>
                  <a:cubicBezTo>
                    <a:pt x="882432" y="1856635"/>
                    <a:pt x="882668" y="1857528"/>
                    <a:pt x="882965" y="1858520"/>
                  </a:cubicBezTo>
                  <a:lnTo>
                    <a:pt x="902908" y="1918572"/>
                  </a:lnTo>
                  <a:cubicBezTo>
                    <a:pt x="903156" y="1919366"/>
                    <a:pt x="903491" y="1920023"/>
                    <a:pt x="903913" y="1920544"/>
                  </a:cubicBezTo>
                  <a:cubicBezTo>
                    <a:pt x="904335" y="1921065"/>
                    <a:pt x="905017" y="1921474"/>
                    <a:pt x="905959" y="1921772"/>
                  </a:cubicBezTo>
                  <a:cubicBezTo>
                    <a:pt x="906902" y="1922070"/>
                    <a:pt x="908204" y="1922281"/>
                    <a:pt x="909866" y="1922405"/>
                  </a:cubicBezTo>
                  <a:cubicBezTo>
                    <a:pt x="911528" y="1922529"/>
                    <a:pt x="913674" y="1922591"/>
                    <a:pt x="916303" y="1922591"/>
                  </a:cubicBezTo>
                  <a:cubicBezTo>
                    <a:pt x="918982" y="1922591"/>
                    <a:pt x="921152" y="1922541"/>
                    <a:pt x="922814" y="1922442"/>
                  </a:cubicBezTo>
                  <a:cubicBezTo>
                    <a:pt x="924476" y="1922343"/>
                    <a:pt x="925791" y="1922144"/>
                    <a:pt x="926758" y="1921847"/>
                  </a:cubicBezTo>
                  <a:cubicBezTo>
                    <a:pt x="927726" y="1921549"/>
                    <a:pt x="928420" y="1921140"/>
                    <a:pt x="928842" y="1920619"/>
                  </a:cubicBezTo>
                  <a:cubicBezTo>
                    <a:pt x="929263" y="1920098"/>
                    <a:pt x="929598" y="1919416"/>
                    <a:pt x="929846" y="1918572"/>
                  </a:cubicBezTo>
                  <a:lnTo>
                    <a:pt x="949789" y="1858520"/>
                  </a:lnTo>
                  <a:cubicBezTo>
                    <a:pt x="949988" y="1857826"/>
                    <a:pt x="950149" y="1857205"/>
                    <a:pt x="950273" y="1856660"/>
                  </a:cubicBezTo>
                  <a:cubicBezTo>
                    <a:pt x="950397" y="1856114"/>
                    <a:pt x="950496" y="1855630"/>
                    <a:pt x="950571" y="1855209"/>
                  </a:cubicBezTo>
                  <a:cubicBezTo>
                    <a:pt x="950645" y="1854787"/>
                    <a:pt x="950695" y="1854403"/>
                    <a:pt x="950719" y="1854055"/>
                  </a:cubicBezTo>
                  <a:cubicBezTo>
                    <a:pt x="950744" y="1853708"/>
                    <a:pt x="950757" y="1853410"/>
                    <a:pt x="950757" y="1853162"/>
                  </a:cubicBezTo>
                  <a:cubicBezTo>
                    <a:pt x="950757" y="1852666"/>
                    <a:pt x="950633" y="1852232"/>
                    <a:pt x="950385" y="1851860"/>
                  </a:cubicBezTo>
                  <a:cubicBezTo>
                    <a:pt x="950137" y="1851488"/>
                    <a:pt x="949690" y="1851178"/>
                    <a:pt x="949045" y="1850930"/>
                  </a:cubicBezTo>
                  <a:cubicBezTo>
                    <a:pt x="948400" y="1850682"/>
                    <a:pt x="947495" y="1850508"/>
                    <a:pt x="946329" y="1850409"/>
                  </a:cubicBezTo>
                  <a:cubicBezTo>
                    <a:pt x="945163" y="1850310"/>
                    <a:pt x="943663" y="1850260"/>
                    <a:pt x="941827" y="1850260"/>
                  </a:cubicBezTo>
                  <a:cubicBezTo>
                    <a:pt x="939942" y="1850260"/>
                    <a:pt x="938416" y="1850322"/>
                    <a:pt x="937250" y="1850446"/>
                  </a:cubicBezTo>
                  <a:cubicBezTo>
                    <a:pt x="936085" y="1850570"/>
                    <a:pt x="935154" y="1850744"/>
                    <a:pt x="934460" y="1850967"/>
                  </a:cubicBezTo>
                  <a:cubicBezTo>
                    <a:pt x="933766" y="1851190"/>
                    <a:pt x="933257" y="1851513"/>
                    <a:pt x="932934" y="1851935"/>
                  </a:cubicBezTo>
                  <a:cubicBezTo>
                    <a:pt x="932612" y="1852356"/>
                    <a:pt x="932376" y="1852865"/>
                    <a:pt x="932228" y="1853460"/>
                  </a:cubicBezTo>
                  <a:lnTo>
                    <a:pt x="917345" y="1902201"/>
                  </a:lnTo>
                  <a:lnTo>
                    <a:pt x="916898" y="1904062"/>
                  </a:lnTo>
                  <a:lnTo>
                    <a:pt x="916452" y="1902201"/>
                  </a:lnTo>
                  <a:lnTo>
                    <a:pt x="901346" y="1853460"/>
                  </a:lnTo>
                  <a:cubicBezTo>
                    <a:pt x="901147" y="1852865"/>
                    <a:pt x="900899" y="1852356"/>
                    <a:pt x="900602" y="1851935"/>
                  </a:cubicBezTo>
                  <a:cubicBezTo>
                    <a:pt x="900304" y="1851513"/>
                    <a:pt x="899795" y="1851190"/>
                    <a:pt x="899076" y="1850967"/>
                  </a:cubicBezTo>
                  <a:cubicBezTo>
                    <a:pt x="898357" y="1850744"/>
                    <a:pt x="897377" y="1850570"/>
                    <a:pt x="896137" y="1850446"/>
                  </a:cubicBezTo>
                  <a:cubicBezTo>
                    <a:pt x="894896" y="1850322"/>
                    <a:pt x="893259" y="1850260"/>
                    <a:pt x="891225" y="1850260"/>
                  </a:cubicBezTo>
                  <a:close/>
                  <a:moveTo>
                    <a:pt x="384689" y="1850260"/>
                  </a:moveTo>
                  <a:cubicBezTo>
                    <a:pt x="382854" y="1850260"/>
                    <a:pt x="381341" y="1850322"/>
                    <a:pt x="380150" y="1850446"/>
                  </a:cubicBezTo>
                  <a:cubicBezTo>
                    <a:pt x="378959" y="1850570"/>
                    <a:pt x="378004" y="1850756"/>
                    <a:pt x="377285" y="1851004"/>
                  </a:cubicBezTo>
                  <a:cubicBezTo>
                    <a:pt x="376566" y="1851252"/>
                    <a:pt x="376057" y="1851562"/>
                    <a:pt x="375759" y="1851935"/>
                  </a:cubicBezTo>
                  <a:cubicBezTo>
                    <a:pt x="375462" y="1852307"/>
                    <a:pt x="375313" y="1852741"/>
                    <a:pt x="375313" y="1853237"/>
                  </a:cubicBezTo>
                  <a:lnTo>
                    <a:pt x="375313" y="1919614"/>
                  </a:lnTo>
                  <a:cubicBezTo>
                    <a:pt x="375313" y="1920110"/>
                    <a:pt x="375462" y="1920544"/>
                    <a:pt x="375759" y="1920916"/>
                  </a:cubicBezTo>
                  <a:cubicBezTo>
                    <a:pt x="376057" y="1921288"/>
                    <a:pt x="376566" y="1921598"/>
                    <a:pt x="377285" y="1921847"/>
                  </a:cubicBezTo>
                  <a:cubicBezTo>
                    <a:pt x="378004" y="1922095"/>
                    <a:pt x="378959" y="1922281"/>
                    <a:pt x="380150" y="1922405"/>
                  </a:cubicBezTo>
                  <a:cubicBezTo>
                    <a:pt x="381341" y="1922529"/>
                    <a:pt x="382854" y="1922591"/>
                    <a:pt x="384689" y="1922591"/>
                  </a:cubicBezTo>
                  <a:cubicBezTo>
                    <a:pt x="386525" y="1922591"/>
                    <a:pt x="388038" y="1922529"/>
                    <a:pt x="389228" y="1922405"/>
                  </a:cubicBezTo>
                  <a:cubicBezTo>
                    <a:pt x="390419" y="1922281"/>
                    <a:pt x="391374" y="1922095"/>
                    <a:pt x="392093" y="1921847"/>
                  </a:cubicBezTo>
                  <a:cubicBezTo>
                    <a:pt x="392813" y="1921598"/>
                    <a:pt x="393321" y="1921288"/>
                    <a:pt x="393619" y="1920916"/>
                  </a:cubicBezTo>
                  <a:cubicBezTo>
                    <a:pt x="393916" y="1920544"/>
                    <a:pt x="394065" y="1920110"/>
                    <a:pt x="394065" y="1919614"/>
                  </a:cubicBezTo>
                  <a:lnTo>
                    <a:pt x="394065" y="1853237"/>
                  </a:lnTo>
                  <a:cubicBezTo>
                    <a:pt x="394065" y="1852741"/>
                    <a:pt x="393916" y="1852307"/>
                    <a:pt x="393619" y="1851935"/>
                  </a:cubicBezTo>
                  <a:cubicBezTo>
                    <a:pt x="393321" y="1851562"/>
                    <a:pt x="392813" y="1851252"/>
                    <a:pt x="392093" y="1851004"/>
                  </a:cubicBezTo>
                  <a:cubicBezTo>
                    <a:pt x="391374" y="1850756"/>
                    <a:pt x="390419" y="1850570"/>
                    <a:pt x="389228" y="1850446"/>
                  </a:cubicBezTo>
                  <a:cubicBezTo>
                    <a:pt x="388038" y="1850322"/>
                    <a:pt x="386525" y="1850260"/>
                    <a:pt x="384689" y="1850260"/>
                  </a:cubicBezTo>
                  <a:close/>
                  <a:moveTo>
                    <a:pt x="3380748" y="1848995"/>
                  </a:moveTo>
                  <a:cubicBezTo>
                    <a:pt x="3379359" y="1848995"/>
                    <a:pt x="3377970" y="1849181"/>
                    <a:pt x="3376580" y="1849553"/>
                  </a:cubicBezTo>
                  <a:cubicBezTo>
                    <a:pt x="3375192" y="1849925"/>
                    <a:pt x="3373802" y="1850583"/>
                    <a:pt x="3372414" y="1851525"/>
                  </a:cubicBezTo>
                  <a:cubicBezTo>
                    <a:pt x="3371024" y="1852468"/>
                    <a:pt x="3369561" y="1853745"/>
                    <a:pt x="3368023" y="1855358"/>
                  </a:cubicBezTo>
                  <a:cubicBezTo>
                    <a:pt x="3366485" y="1856970"/>
                    <a:pt x="3364848" y="1859016"/>
                    <a:pt x="3363112" y="1861497"/>
                  </a:cubicBezTo>
                  <a:lnTo>
                    <a:pt x="3363112" y="1853237"/>
                  </a:lnTo>
                  <a:cubicBezTo>
                    <a:pt x="3363112" y="1852741"/>
                    <a:pt x="3362988" y="1852307"/>
                    <a:pt x="3362740" y="1851935"/>
                  </a:cubicBezTo>
                  <a:cubicBezTo>
                    <a:pt x="3362492" y="1851562"/>
                    <a:pt x="3362082" y="1851252"/>
                    <a:pt x="3361512" y="1851004"/>
                  </a:cubicBezTo>
                  <a:cubicBezTo>
                    <a:pt x="3360941" y="1850756"/>
                    <a:pt x="3360135" y="1850570"/>
                    <a:pt x="3359093" y="1850446"/>
                  </a:cubicBezTo>
                  <a:cubicBezTo>
                    <a:pt x="3358052" y="1850322"/>
                    <a:pt x="3356737" y="1850260"/>
                    <a:pt x="3355149" y="1850260"/>
                  </a:cubicBezTo>
                  <a:cubicBezTo>
                    <a:pt x="3353612" y="1850260"/>
                    <a:pt x="3352334" y="1850322"/>
                    <a:pt x="3351317" y="1850446"/>
                  </a:cubicBezTo>
                  <a:cubicBezTo>
                    <a:pt x="3350300" y="1850570"/>
                    <a:pt x="3349469" y="1850756"/>
                    <a:pt x="3348824" y="1851004"/>
                  </a:cubicBezTo>
                  <a:cubicBezTo>
                    <a:pt x="3348179" y="1851252"/>
                    <a:pt x="3347733" y="1851562"/>
                    <a:pt x="3347485" y="1851935"/>
                  </a:cubicBezTo>
                  <a:cubicBezTo>
                    <a:pt x="3347237" y="1852307"/>
                    <a:pt x="3347113" y="1852741"/>
                    <a:pt x="3347113" y="1853237"/>
                  </a:cubicBezTo>
                  <a:lnTo>
                    <a:pt x="3347113" y="1919614"/>
                  </a:lnTo>
                  <a:cubicBezTo>
                    <a:pt x="3347113" y="1920110"/>
                    <a:pt x="3347262" y="1920544"/>
                    <a:pt x="3347559" y="1920916"/>
                  </a:cubicBezTo>
                  <a:cubicBezTo>
                    <a:pt x="3347857" y="1921288"/>
                    <a:pt x="3348365" y="1921598"/>
                    <a:pt x="3349084" y="1921847"/>
                  </a:cubicBezTo>
                  <a:cubicBezTo>
                    <a:pt x="3349804" y="1922095"/>
                    <a:pt x="3350759" y="1922281"/>
                    <a:pt x="3351950" y="1922405"/>
                  </a:cubicBezTo>
                  <a:cubicBezTo>
                    <a:pt x="3353140" y="1922529"/>
                    <a:pt x="3354653" y="1922591"/>
                    <a:pt x="3356489" y="1922591"/>
                  </a:cubicBezTo>
                  <a:cubicBezTo>
                    <a:pt x="3358324" y="1922591"/>
                    <a:pt x="3359838" y="1922529"/>
                    <a:pt x="3361028" y="1922405"/>
                  </a:cubicBezTo>
                  <a:cubicBezTo>
                    <a:pt x="3362219" y="1922281"/>
                    <a:pt x="3363174" y="1922095"/>
                    <a:pt x="3363893" y="1921847"/>
                  </a:cubicBezTo>
                  <a:cubicBezTo>
                    <a:pt x="3364612" y="1921598"/>
                    <a:pt x="3365121" y="1921288"/>
                    <a:pt x="3365418" y="1920916"/>
                  </a:cubicBezTo>
                  <a:cubicBezTo>
                    <a:pt x="3365716" y="1920544"/>
                    <a:pt x="3365865" y="1920110"/>
                    <a:pt x="3365865" y="1919614"/>
                  </a:cubicBezTo>
                  <a:lnTo>
                    <a:pt x="3365865" y="1878240"/>
                  </a:lnTo>
                  <a:cubicBezTo>
                    <a:pt x="3367254" y="1876057"/>
                    <a:pt x="3368556" y="1874222"/>
                    <a:pt x="3369772" y="1872733"/>
                  </a:cubicBezTo>
                  <a:cubicBezTo>
                    <a:pt x="3370987" y="1871245"/>
                    <a:pt x="3372153" y="1870054"/>
                    <a:pt x="3373269" y="1869161"/>
                  </a:cubicBezTo>
                  <a:cubicBezTo>
                    <a:pt x="3374386" y="1868268"/>
                    <a:pt x="3375464" y="1867611"/>
                    <a:pt x="3376506" y="1867189"/>
                  </a:cubicBezTo>
                  <a:cubicBezTo>
                    <a:pt x="3377548" y="1866768"/>
                    <a:pt x="3378590" y="1866557"/>
                    <a:pt x="3379632" y="1866557"/>
                  </a:cubicBezTo>
                  <a:cubicBezTo>
                    <a:pt x="3380524" y="1866557"/>
                    <a:pt x="3381343" y="1866644"/>
                    <a:pt x="3382087" y="1866817"/>
                  </a:cubicBezTo>
                  <a:cubicBezTo>
                    <a:pt x="3382832" y="1866991"/>
                    <a:pt x="3383514" y="1867177"/>
                    <a:pt x="3384134" y="1867375"/>
                  </a:cubicBezTo>
                  <a:cubicBezTo>
                    <a:pt x="3384754" y="1867574"/>
                    <a:pt x="3385312" y="1867760"/>
                    <a:pt x="3385808" y="1867934"/>
                  </a:cubicBezTo>
                  <a:cubicBezTo>
                    <a:pt x="3386304" y="1868107"/>
                    <a:pt x="3386751" y="1868194"/>
                    <a:pt x="3387148" y="1868194"/>
                  </a:cubicBezTo>
                  <a:cubicBezTo>
                    <a:pt x="3387644" y="1868194"/>
                    <a:pt x="3388053" y="1868070"/>
                    <a:pt x="3388375" y="1867822"/>
                  </a:cubicBezTo>
                  <a:cubicBezTo>
                    <a:pt x="3388698" y="1867574"/>
                    <a:pt x="3388958" y="1867127"/>
                    <a:pt x="3389156" y="1866482"/>
                  </a:cubicBezTo>
                  <a:cubicBezTo>
                    <a:pt x="3389355" y="1865837"/>
                    <a:pt x="3389504" y="1864945"/>
                    <a:pt x="3389603" y="1863804"/>
                  </a:cubicBezTo>
                  <a:cubicBezTo>
                    <a:pt x="3389702" y="1862663"/>
                    <a:pt x="3389752" y="1861199"/>
                    <a:pt x="3389752" y="1859413"/>
                  </a:cubicBezTo>
                  <a:cubicBezTo>
                    <a:pt x="3389752" y="1857627"/>
                    <a:pt x="3389727" y="1856213"/>
                    <a:pt x="3389678" y="1855172"/>
                  </a:cubicBezTo>
                  <a:cubicBezTo>
                    <a:pt x="3389628" y="1854130"/>
                    <a:pt x="3389553" y="1853348"/>
                    <a:pt x="3389454" y="1852828"/>
                  </a:cubicBezTo>
                  <a:cubicBezTo>
                    <a:pt x="3389355" y="1852307"/>
                    <a:pt x="3389244" y="1851897"/>
                    <a:pt x="3389120" y="1851600"/>
                  </a:cubicBezTo>
                  <a:cubicBezTo>
                    <a:pt x="3388995" y="1851302"/>
                    <a:pt x="3388797" y="1851029"/>
                    <a:pt x="3388524" y="1850781"/>
                  </a:cubicBezTo>
                  <a:cubicBezTo>
                    <a:pt x="3388251" y="1850533"/>
                    <a:pt x="3387817" y="1850297"/>
                    <a:pt x="3387222" y="1850074"/>
                  </a:cubicBezTo>
                  <a:cubicBezTo>
                    <a:pt x="3386626" y="1849851"/>
                    <a:pt x="3385932" y="1849652"/>
                    <a:pt x="3385138" y="1849479"/>
                  </a:cubicBezTo>
                  <a:cubicBezTo>
                    <a:pt x="3384344" y="1849305"/>
                    <a:pt x="3383576" y="1849181"/>
                    <a:pt x="3382832" y="1849107"/>
                  </a:cubicBezTo>
                  <a:cubicBezTo>
                    <a:pt x="3382087" y="1849032"/>
                    <a:pt x="3381393" y="1848995"/>
                    <a:pt x="3380748" y="1848995"/>
                  </a:cubicBezTo>
                  <a:close/>
                  <a:moveTo>
                    <a:pt x="3161673" y="1848995"/>
                  </a:moveTo>
                  <a:cubicBezTo>
                    <a:pt x="3160284" y="1848995"/>
                    <a:pt x="3158895" y="1849181"/>
                    <a:pt x="3157506" y="1849553"/>
                  </a:cubicBezTo>
                  <a:cubicBezTo>
                    <a:pt x="3156116" y="1849925"/>
                    <a:pt x="3154728" y="1850583"/>
                    <a:pt x="3153338" y="1851525"/>
                  </a:cubicBezTo>
                  <a:cubicBezTo>
                    <a:pt x="3151949" y="1852468"/>
                    <a:pt x="3150486" y="1853745"/>
                    <a:pt x="3148948" y="1855358"/>
                  </a:cubicBezTo>
                  <a:cubicBezTo>
                    <a:pt x="3147410" y="1856970"/>
                    <a:pt x="3145773" y="1859016"/>
                    <a:pt x="3144037" y="1861497"/>
                  </a:cubicBezTo>
                  <a:lnTo>
                    <a:pt x="3144037" y="1853237"/>
                  </a:lnTo>
                  <a:cubicBezTo>
                    <a:pt x="3144037" y="1852741"/>
                    <a:pt x="3143912" y="1852307"/>
                    <a:pt x="3143664" y="1851935"/>
                  </a:cubicBezTo>
                  <a:cubicBezTo>
                    <a:pt x="3143417" y="1851562"/>
                    <a:pt x="3143008" y="1851252"/>
                    <a:pt x="3142437" y="1851004"/>
                  </a:cubicBezTo>
                  <a:cubicBezTo>
                    <a:pt x="3141866" y="1850756"/>
                    <a:pt x="3141060" y="1850570"/>
                    <a:pt x="3140018" y="1850446"/>
                  </a:cubicBezTo>
                  <a:cubicBezTo>
                    <a:pt x="3138976" y="1850322"/>
                    <a:pt x="3137662" y="1850260"/>
                    <a:pt x="3136074" y="1850260"/>
                  </a:cubicBezTo>
                  <a:cubicBezTo>
                    <a:pt x="3134536" y="1850260"/>
                    <a:pt x="3133259" y="1850322"/>
                    <a:pt x="3132242" y="1850446"/>
                  </a:cubicBezTo>
                  <a:cubicBezTo>
                    <a:pt x="3131225" y="1850570"/>
                    <a:pt x="3130394" y="1850756"/>
                    <a:pt x="3129749" y="1851004"/>
                  </a:cubicBezTo>
                  <a:cubicBezTo>
                    <a:pt x="3129104" y="1851252"/>
                    <a:pt x="3128658" y="1851562"/>
                    <a:pt x="3128410" y="1851935"/>
                  </a:cubicBezTo>
                  <a:cubicBezTo>
                    <a:pt x="3128162" y="1852307"/>
                    <a:pt x="3128038" y="1852741"/>
                    <a:pt x="3128038" y="1853237"/>
                  </a:cubicBezTo>
                  <a:lnTo>
                    <a:pt x="3128038" y="1919614"/>
                  </a:lnTo>
                  <a:cubicBezTo>
                    <a:pt x="3128038" y="1920110"/>
                    <a:pt x="3128186" y="1920544"/>
                    <a:pt x="3128484" y="1920916"/>
                  </a:cubicBezTo>
                  <a:cubicBezTo>
                    <a:pt x="3128782" y="1921288"/>
                    <a:pt x="3129290" y="1921598"/>
                    <a:pt x="3130010" y="1921847"/>
                  </a:cubicBezTo>
                  <a:cubicBezTo>
                    <a:pt x="3130729" y="1922095"/>
                    <a:pt x="3131684" y="1922281"/>
                    <a:pt x="3132874" y="1922405"/>
                  </a:cubicBezTo>
                  <a:cubicBezTo>
                    <a:pt x="3134065" y="1922529"/>
                    <a:pt x="3135578" y="1922591"/>
                    <a:pt x="3137414" y="1922591"/>
                  </a:cubicBezTo>
                  <a:cubicBezTo>
                    <a:pt x="3139250" y="1922591"/>
                    <a:pt x="3140762" y="1922529"/>
                    <a:pt x="3141953" y="1922405"/>
                  </a:cubicBezTo>
                  <a:cubicBezTo>
                    <a:pt x="3143144" y="1922281"/>
                    <a:pt x="3144098" y="1922095"/>
                    <a:pt x="3144818" y="1921847"/>
                  </a:cubicBezTo>
                  <a:cubicBezTo>
                    <a:pt x="3145538" y="1921598"/>
                    <a:pt x="3146046" y="1921288"/>
                    <a:pt x="3146344" y="1920916"/>
                  </a:cubicBezTo>
                  <a:cubicBezTo>
                    <a:pt x="3146641" y="1920544"/>
                    <a:pt x="3146790" y="1920110"/>
                    <a:pt x="3146790" y="1919614"/>
                  </a:cubicBezTo>
                  <a:lnTo>
                    <a:pt x="3146790" y="1878240"/>
                  </a:lnTo>
                  <a:cubicBezTo>
                    <a:pt x="3148179" y="1876057"/>
                    <a:pt x="3149482" y="1874222"/>
                    <a:pt x="3150697" y="1872733"/>
                  </a:cubicBezTo>
                  <a:cubicBezTo>
                    <a:pt x="3151912" y="1871245"/>
                    <a:pt x="3153078" y="1870054"/>
                    <a:pt x="3154194" y="1869161"/>
                  </a:cubicBezTo>
                  <a:cubicBezTo>
                    <a:pt x="3155310" y="1868268"/>
                    <a:pt x="3156390" y="1867611"/>
                    <a:pt x="3157431" y="1867189"/>
                  </a:cubicBezTo>
                  <a:cubicBezTo>
                    <a:pt x="3158473" y="1866768"/>
                    <a:pt x="3159515" y="1866557"/>
                    <a:pt x="3160556" y="1866557"/>
                  </a:cubicBezTo>
                  <a:cubicBezTo>
                    <a:pt x="3161450" y="1866557"/>
                    <a:pt x="3162268" y="1866644"/>
                    <a:pt x="3163012" y="1866817"/>
                  </a:cubicBezTo>
                  <a:cubicBezTo>
                    <a:pt x="3163756" y="1866991"/>
                    <a:pt x="3164439" y="1867177"/>
                    <a:pt x="3165059" y="1867375"/>
                  </a:cubicBezTo>
                  <a:cubicBezTo>
                    <a:pt x="3165679" y="1867574"/>
                    <a:pt x="3166237" y="1867760"/>
                    <a:pt x="3166733" y="1867934"/>
                  </a:cubicBezTo>
                  <a:cubicBezTo>
                    <a:pt x="3167229" y="1868107"/>
                    <a:pt x="3167676" y="1868194"/>
                    <a:pt x="3168072" y="1868194"/>
                  </a:cubicBezTo>
                  <a:cubicBezTo>
                    <a:pt x="3168568" y="1868194"/>
                    <a:pt x="3168978" y="1868070"/>
                    <a:pt x="3169300" y="1867822"/>
                  </a:cubicBezTo>
                  <a:cubicBezTo>
                    <a:pt x="3169622" y="1867574"/>
                    <a:pt x="3169883" y="1867127"/>
                    <a:pt x="3170082" y="1866482"/>
                  </a:cubicBezTo>
                  <a:cubicBezTo>
                    <a:pt x="3170280" y="1865837"/>
                    <a:pt x="3170429" y="1864945"/>
                    <a:pt x="3170528" y="1863804"/>
                  </a:cubicBezTo>
                  <a:cubicBezTo>
                    <a:pt x="3170627" y="1862663"/>
                    <a:pt x="3170677" y="1861199"/>
                    <a:pt x="3170677" y="1859413"/>
                  </a:cubicBezTo>
                  <a:cubicBezTo>
                    <a:pt x="3170677" y="1857627"/>
                    <a:pt x="3170652" y="1856213"/>
                    <a:pt x="3170602" y="1855172"/>
                  </a:cubicBezTo>
                  <a:cubicBezTo>
                    <a:pt x="3170553" y="1854130"/>
                    <a:pt x="3170478" y="1853348"/>
                    <a:pt x="3170379" y="1852828"/>
                  </a:cubicBezTo>
                  <a:cubicBezTo>
                    <a:pt x="3170280" y="1852307"/>
                    <a:pt x="3170168" y="1851897"/>
                    <a:pt x="3170044" y="1851600"/>
                  </a:cubicBezTo>
                  <a:cubicBezTo>
                    <a:pt x="3169920" y="1851302"/>
                    <a:pt x="3169722" y="1851029"/>
                    <a:pt x="3169449" y="1850781"/>
                  </a:cubicBezTo>
                  <a:cubicBezTo>
                    <a:pt x="3169176" y="1850533"/>
                    <a:pt x="3168742" y="1850297"/>
                    <a:pt x="3168147" y="1850074"/>
                  </a:cubicBezTo>
                  <a:cubicBezTo>
                    <a:pt x="3167552" y="1849851"/>
                    <a:pt x="3166857" y="1849652"/>
                    <a:pt x="3166063" y="1849479"/>
                  </a:cubicBezTo>
                  <a:cubicBezTo>
                    <a:pt x="3165270" y="1849305"/>
                    <a:pt x="3164500" y="1849181"/>
                    <a:pt x="3163756" y="1849107"/>
                  </a:cubicBezTo>
                  <a:cubicBezTo>
                    <a:pt x="3163012" y="1849032"/>
                    <a:pt x="3162318" y="1848995"/>
                    <a:pt x="3161673" y="1848995"/>
                  </a:cubicBezTo>
                  <a:close/>
                  <a:moveTo>
                    <a:pt x="3081826" y="1848995"/>
                  </a:moveTo>
                  <a:cubicBezTo>
                    <a:pt x="3076568" y="1848995"/>
                    <a:pt x="3071842" y="1849863"/>
                    <a:pt x="3067651" y="1851600"/>
                  </a:cubicBezTo>
                  <a:cubicBezTo>
                    <a:pt x="3063459" y="1853336"/>
                    <a:pt x="3059899" y="1855854"/>
                    <a:pt x="3056972" y="1859153"/>
                  </a:cubicBezTo>
                  <a:cubicBezTo>
                    <a:pt x="3054045" y="1862452"/>
                    <a:pt x="3051813" y="1866470"/>
                    <a:pt x="3050275" y="1871208"/>
                  </a:cubicBezTo>
                  <a:cubicBezTo>
                    <a:pt x="3048737" y="1875945"/>
                    <a:pt x="3047968" y="1881266"/>
                    <a:pt x="3047968" y="1887170"/>
                  </a:cubicBezTo>
                  <a:cubicBezTo>
                    <a:pt x="3047968" y="1893371"/>
                    <a:pt x="3048700" y="1898778"/>
                    <a:pt x="3050163" y="1903392"/>
                  </a:cubicBezTo>
                  <a:cubicBezTo>
                    <a:pt x="3051627" y="1908006"/>
                    <a:pt x="3053847" y="1911825"/>
                    <a:pt x="3056824" y="1914852"/>
                  </a:cubicBezTo>
                  <a:cubicBezTo>
                    <a:pt x="3059800" y="1917878"/>
                    <a:pt x="3063508" y="1920135"/>
                    <a:pt x="3067948" y="1921623"/>
                  </a:cubicBezTo>
                  <a:cubicBezTo>
                    <a:pt x="3072388" y="1923112"/>
                    <a:pt x="3077560" y="1923856"/>
                    <a:pt x="3083464" y="1923856"/>
                  </a:cubicBezTo>
                  <a:cubicBezTo>
                    <a:pt x="3086738" y="1923856"/>
                    <a:pt x="3089814" y="1923645"/>
                    <a:pt x="3092691" y="1923223"/>
                  </a:cubicBezTo>
                  <a:cubicBezTo>
                    <a:pt x="3095568" y="1922801"/>
                    <a:pt x="3098123" y="1922305"/>
                    <a:pt x="3100356" y="1921735"/>
                  </a:cubicBezTo>
                  <a:cubicBezTo>
                    <a:pt x="3102588" y="1921164"/>
                    <a:pt x="3104424" y="1920582"/>
                    <a:pt x="3105862" y="1919986"/>
                  </a:cubicBezTo>
                  <a:cubicBezTo>
                    <a:pt x="3107301" y="1919391"/>
                    <a:pt x="3108182" y="1918920"/>
                    <a:pt x="3108504" y="1918572"/>
                  </a:cubicBezTo>
                  <a:cubicBezTo>
                    <a:pt x="3108826" y="1918225"/>
                    <a:pt x="3109087" y="1917865"/>
                    <a:pt x="3109285" y="1917493"/>
                  </a:cubicBezTo>
                  <a:cubicBezTo>
                    <a:pt x="3109484" y="1917121"/>
                    <a:pt x="3109633" y="1916662"/>
                    <a:pt x="3109732" y="1916117"/>
                  </a:cubicBezTo>
                  <a:cubicBezTo>
                    <a:pt x="3109831" y="1915571"/>
                    <a:pt x="3109905" y="1914914"/>
                    <a:pt x="3109955" y="1914145"/>
                  </a:cubicBezTo>
                  <a:cubicBezTo>
                    <a:pt x="3110005" y="1913376"/>
                    <a:pt x="3110030" y="1912446"/>
                    <a:pt x="3110030" y="1911354"/>
                  </a:cubicBezTo>
                  <a:cubicBezTo>
                    <a:pt x="3110030" y="1910114"/>
                    <a:pt x="3109992" y="1909085"/>
                    <a:pt x="3109918" y="1908266"/>
                  </a:cubicBezTo>
                  <a:cubicBezTo>
                    <a:pt x="3109844" y="1907447"/>
                    <a:pt x="3109707" y="1906815"/>
                    <a:pt x="3109508" y="1906368"/>
                  </a:cubicBezTo>
                  <a:cubicBezTo>
                    <a:pt x="3109310" y="1905922"/>
                    <a:pt x="3109062" y="1905612"/>
                    <a:pt x="3108764" y="1905438"/>
                  </a:cubicBezTo>
                  <a:cubicBezTo>
                    <a:pt x="3108467" y="1905265"/>
                    <a:pt x="3108095" y="1905178"/>
                    <a:pt x="3107648" y="1905178"/>
                  </a:cubicBezTo>
                  <a:cubicBezTo>
                    <a:pt x="3106904" y="1905178"/>
                    <a:pt x="3105937" y="1905413"/>
                    <a:pt x="3104746" y="1905885"/>
                  </a:cubicBezTo>
                  <a:cubicBezTo>
                    <a:pt x="3103556" y="1906356"/>
                    <a:pt x="3102055" y="1906877"/>
                    <a:pt x="3100244" y="1907447"/>
                  </a:cubicBezTo>
                  <a:cubicBezTo>
                    <a:pt x="3098433" y="1908018"/>
                    <a:pt x="3096288" y="1908539"/>
                    <a:pt x="3093807" y="1909010"/>
                  </a:cubicBezTo>
                  <a:cubicBezTo>
                    <a:pt x="3091327" y="1909481"/>
                    <a:pt x="3088449" y="1909717"/>
                    <a:pt x="3085175" y="1909717"/>
                  </a:cubicBezTo>
                  <a:cubicBezTo>
                    <a:pt x="3081951" y="1909717"/>
                    <a:pt x="3079185" y="1909295"/>
                    <a:pt x="3076878" y="1908452"/>
                  </a:cubicBezTo>
                  <a:cubicBezTo>
                    <a:pt x="3074571" y="1907609"/>
                    <a:pt x="3072686" y="1906381"/>
                    <a:pt x="3071222" y="1904769"/>
                  </a:cubicBezTo>
                  <a:cubicBezTo>
                    <a:pt x="3069759" y="1903156"/>
                    <a:pt x="3068692" y="1901197"/>
                    <a:pt x="3068023" y="1898890"/>
                  </a:cubicBezTo>
                  <a:cubicBezTo>
                    <a:pt x="3067353" y="1896583"/>
                    <a:pt x="3067018" y="1894016"/>
                    <a:pt x="3067018" y="1891188"/>
                  </a:cubicBezTo>
                  <a:lnTo>
                    <a:pt x="3107425" y="1891188"/>
                  </a:lnTo>
                  <a:cubicBezTo>
                    <a:pt x="3109211" y="1891188"/>
                    <a:pt x="3110612" y="1890642"/>
                    <a:pt x="3111629" y="1889551"/>
                  </a:cubicBezTo>
                  <a:cubicBezTo>
                    <a:pt x="3112646" y="1888459"/>
                    <a:pt x="3113155" y="1886773"/>
                    <a:pt x="3113155" y="1884491"/>
                  </a:cubicBezTo>
                  <a:lnTo>
                    <a:pt x="3113155" y="1881514"/>
                  </a:lnTo>
                  <a:cubicBezTo>
                    <a:pt x="3113155" y="1876851"/>
                    <a:pt x="3112560" y="1872535"/>
                    <a:pt x="3111369" y="1868566"/>
                  </a:cubicBezTo>
                  <a:cubicBezTo>
                    <a:pt x="3110178" y="1864597"/>
                    <a:pt x="3108318" y="1861162"/>
                    <a:pt x="3105788" y="1858260"/>
                  </a:cubicBezTo>
                  <a:cubicBezTo>
                    <a:pt x="3103258" y="1855358"/>
                    <a:pt x="3100021" y="1853088"/>
                    <a:pt x="3096077" y="1851451"/>
                  </a:cubicBezTo>
                  <a:cubicBezTo>
                    <a:pt x="3092133" y="1849814"/>
                    <a:pt x="3087383" y="1848995"/>
                    <a:pt x="3081826" y="1848995"/>
                  </a:cubicBezTo>
                  <a:close/>
                  <a:moveTo>
                    <a:pt x="2884183" y="1848995"/>
                  </a:moveTo>
                  <a:cubicBezTo>
                    <a:pt x="2878081" y="1848995"/>
                    <a:pt x="2872760" y="1849913"/>
                    <a:pt x="2868221" y="1851749"/>
                  </a:cubicBezTo>
                  <a:cubicBezTo>
                    <a:pt x="2863682" y="1853584"/>
                    <a:pt x="2859899" y="1856176"/>
                    <a:pt x="2856873" y="1859525"/>
                  </a:cubicBezTo>
                  <a:cubicBezTo>
                    <a:pt x="2853846" y="1862873"/>
                    <a:pt x="2851577" y="1866892"/>
                    <a:pt x="2850064" y="1871580"/>
                  </a:cubicBezTo>
                  <a:cubicBezTo>
                    <a:pt x="2848551" y="1876268"/>
                    <a:pt x="2847794" y="1881440"/>
                    <a:pt x="2847794" y="1887095"/>
                  </a:cubicBezTo>
                  <a:cubicBezTo>
                    <a:pt x="2847794" y="1892949"/>
                    <a:pt x="2848489" y="1898158"/>
                    <a:pt x="2849878" y="1902722"/>
                  </a:cubicBezTo>
                  <a:cubicBezTo>
                    <a:pt x="2851267" y="1907286"/>
                    <a:pt x="2853400" y="1911131"/>
                    <a:pt x="2856278" y="1914256"/>
                  </a:cubicBezTo>
                  <a:cubicBezTo>
                    <a:pt x="2859155" y="1917382"/>
                    <a:pt x="2862776" y="1919763"/>
                    <a:pt x="2867142" y="1921400"/>
                  </a:cubicBezTo>
                  <a:cubicBezTo>
                    <a:pt x="2871508" y="1923037"/>
                    <a:pt x="2876642" y="1923856"/>
                    <a:pt x="2882546" y="1923856"/>
                  </a:cubicBezTo>
                  <a:cubicBezTo>
                    <a:pt x="2888648" y="1923856"/>
                    <a:pt x="2893981" y="1922938"/>
                    <a:pt x="2898545" y="1921102"/>
                  </a:cubicBezTo>
                  <a:cubicBezTo>
                    <a:pt x="2903109" y="1919267"/>
                    <a:pt x="2906904" y="1916662"/>
                    <a:pt x="2909930" y="1913289"/>
                  </a:cubicBezTo>
                  <a:cubicBezTo>
                    <a:pt x="2912956" y="1909915"/>
                    <a:pt x="2915214" y="1905897"/>
                    <a:pt x="2916702" y="1901234"/>
                  </a:cubicBezTo>
                  <a:cubicBezTo>
                    <a:pt x="2918190" y="1896570"/>
                    <a:pt x="2918934" y="1891411"/>
                    <a:pt x="2918934" y="1885756"/>
                  </a:cubicBezTo>
                  <a:cubicBezTo>
                    <a:pt x="2918934" y="1879852"/>
                    <a:pt x="2918240" y="1874618"/>
                    <a:pt x="2916850" y="1870054"/>
                  </a:cubicBezTo>
                  <a:cubicBezTo>
                    <a:pt x="2915462" y="1865490"/>
                    <a:pt x="2913340" y="1861646"/>
                    <a:pt x="2910488" y="1858520"/>
                  </a:cubicBezTo>
                  <a:cubicBezTo>
                    <a:pt x="2907636" y="1855395"/>
                    <a:pt x="2904026" y="1853026"/>
                    <a:pt x="2899661" y="1851414"/>
                  </a:cubicBezTo>
                  <a:cubicBezTo>
                    <a:pt x="2895295" y="1849801"/>
                    <a:pt x="2890136" y="1848995"/>
                    <a:pt x="2884183" y="1848995"/>
                  </a:cubicBezTo>
                  <a:close/>
                  <a:moveTo>
                    <a:pt x="2760358" y="1848995"/>
                  </a:moveTo>
                  <a:cubicBezTo>
                    <a:pt x="2754256" y="1848995"/>
                    <a:pt x="2748935" y="1849913"/>
                    <a:pt x="2744396" y="1851749"/>
                  </a:cubicBezTo>
                  <a:cubicBezTo>
                    <a:pt x="2739857" y="1853584"/>
                    <a:pt x="2736074" y="1856176"/>
                    <a:pt x="2733048" y="1859525"/>
                  </a:cubicBezTo>
                  <a:cubicBezTo>
                    <a:pt x="2730022" y="1862873"/>
                    <a:pt x="2727752" y="1866892"/>
                    <a:pt x="2726239" y="1871580"/>
                  </a:cubicBezTo>
                  <a:cubicBezTo>
                    <a:pt x="2724726" y="1876268"/>
                    <a:pt x="2723969" y="1881440"/>
                    <a:pt x="2723969" y="1887095"/>
                  </a:cubicBezTo>
                  <a:cubicBezTo>
                    <a:pt x="2723969" y="1892949"/>
                    <a:pt x="2724664" y="1898158"/>
                    <a:pt x="2726053" y="1902722"/>
                  </a:cubicBezTo>
                  <a:cubicBezTo>
                    <a:pt x="2727442" y="1907286"/>
                    <a:pt x="2729575" y="1911131"/>
                    <a:pt x="2732452" y="1914256"/>
                  </a:cubicBezTo>
                  <a:cubicBezTo>
                    <a:pt x="2735330" y="1917382"/>
                    <a:pt x="2738951" y="1919763"/>
                    <a:pt x="2743317" y="1921400"/>
                  </a:cubicBezTo>
                  <a:cubicBezTo>
                    <a:pt x="2747683" y="1923037"/>
                    <a:pt x="2752817" y="1923856"/>
                    <a:pt x="2758721" y="1923856"/>
                  </a:cubicBezTo>
                  <a:cubicBezTo>
                    <a:pt x="2764822" y="1923856"/>
                    <a:pt x="2770156" y="1922938"/>
                    <a:pt x="2774720" y="1921102"/>
                  </a:cubicBezTo>
                  <a:cubicBezTo>
                    <a:pt x="2779284" y="1919267"/>
                    <a:pt x="2783079" y="1916662"/>
                    <a:pt x="2786105" y="1913289"/>
                  </a:cubicBezTo>
                  <a:cubicBezTo>
                    <a:pt x="2789131" y="1909915"/>
                    <a:pt x="2791388" y="1905897"/>
                    <a:pt x="2792877" y="1901234"/>
                  </a:cubicBezTo>
                  <a:cubicBezTo>
                    <a:pt x="2794365" y="1896570"/>
                    <a:pt x="2795109" y="1891411"/>
                    <a:pt x="2795109" y="1885756"/>
                  </a:cubicBezTo>
                  <a:cubicBezTo>
                    <a:pt x="2795109" y="1879852"/>
                    <a:pt x="2794415" y="1874618"/>
                    <a:pt x="2793026" y="1870054"/>
                  </a:cubicBezTo>
                  <a:cubicBezTo>
                    <a:pt x="2791636" y="1865490"/>
                    <a:pt x="2789516" y="1861646"/>
                    <a:pt x="2786663" y="1858520"/>
                  </a:cubicBezTo>
                  <a:cubicBezTo>
                    <a:pt x="2783811" y="1855395"/>
                    <a:pt x="2780202" y="1853026"/>
                    <a:pt x="2775836" y="1851414"/>
                  </a:cubicBezTo>
                  <a:cubicBezTo>
                    <a:pt x="2771470" y="1849801"/>
                    <a:pt x="2766311" y="1848995"/>
                    <a:pt x="2760358" y="1848995"/>
                  </a:cubicBezTo>
                  <a:close/>
                  <a:moveTo>
                    <a:pt x="2681330" y="1848995"/>
                  </a:moveTo>
                  <a:cubicBezTo>
                    <a:pt x="2677212" y="1848995"/>
                    <a:pt x="2673256" y="1849987"/>
                    <a:pt x="2669461" y="1851972"/>
                  </a:cubicBezTo>
                  <a:cubicBezTo>
                    <a:pt x="2665666" y="1853956"/>
                    <a:pt x="2661933" y="1856933"/>
                    <a:pt x="2658262" y="1860901"/>
                  </a:cubicBezTo>
                  <a:lnTo>
                    <a:pt x="2658262" y="1853237"/>
                  </a:lnTo>
                  <a:cubicBezTo>
                    <a:pt x="2658262" y="1852741"/>
                    <a:pt x="2658138" y="1852307"/>
                    <a:pt x="2657890" y="1851935"/>
                  </a:cubicBezTo>
                  <a:cubicBezTo>
                    <a:pt x="2657642" y="1851562"/>
                    <a:pt x="2657232" y="1851252"/>
                    <a:pt x="2656662" y="1851004"/>
                  </a:cubicBezTo>
                  <a:cubicBezTo>
                    <a:pt x="2656091" y="1850756"/>
                    <a:pt x="2655285" y="1850570"/>
                    <a:pt x="2654243" y="1850446"/>
                  </a:cubicBezTo>
                  <a:cubicBezTo>
                    <a:pt x="2653202" y="1850322"/>
                    <a:pt x="2651887" y="1850260"/>
                    <a:pt x="2650299" y="1850260"/>
                  </a:cubicBezTo>
                  <a:cubicBezTo>
                    <a:pt x="2648762" y="1850260"/>
                    <a:pt x="2647484" y="1850322"/>
                    <a:pt x="2646467" y="1850446"/>
                  </a:cubicBezTo>
                  <a:cubicBezTo>
                    <a:pt x="2645450" y="1850570"/>
                    <a:pt x="2644619" y="1850756"/>
                    <a:pt x="2643974" y="1851004"/>
                  </a:cubicBezTo>
                  <a:cubicBezTo>
                    <a:pt x="2643329" y="1851252"/>
                    <a:pt x="2642883" y="1851562"/>
                    <a:pt x="2642635" y="1851935"/>
                  </a:cubicBezTo>
                  <a:cubicBezTo>
                    <a:pt x="2642387" y="1852307"/>
                    <a:pt x="2642263" y="1852741"/>
                    <a:pt x="2642263" y="1853237"/>
                  </a:cubicBezTo>
                  <a:lnTo>
                    <a:pt x="2642263" y="1919614"/>
                  </a:lnTo>
                  <a:cubicBezTo>
                    <a:pt x="2642263" y="1920110"/>
                    <a:pt x="2642412" y="1920544"/>
                    <a:pt x="2642709" y="1920916"/>
                  </a:cubicBezTo>
                  <a:cubicBezTo>
                    <a:pt x="2643007" y="1921288"/>
                    <a:pt x="2643515" y="1921598"/>
                    <a:pt x="2644234" y="1921847"/>
                  </a:cubicBezTo>
                  <a:cubicBezTo>
                    <a:pt x="2644954" y="1922095"/>
                    <a:pt x="2645909" y="1922281"/>
                    <a:pt x="2647100" y="1922405"/>
                  </a:cubicBezTo>
                  <a:cubicBezTo>
                    <a:pt x="2648290" y="1922529"/>
                    <a:pt x="2649803" y="1922591"/>
                    <a:pt x="2651639" y="1922591"/>
                  </a:cubicBezTo>
                  <a:cubicBezTo>
                    <a:pt x="2653474" y="1922591"/>
                    <a:pt x="2654988" y="1922529"/>
                    <a:pt x="2656178" y="1922405"/>
                  </a:cubicBezTo>
                  <a:cubicBezTo>
                    <a:pt x="2657369" y="1922281"/>
                    <a:pt x="2658324" y="1922095"/>
                    <a:pt x="2659043" y="1921847"/>
                  </a:cubicBezTo>
                  <a:cubicBezTo>
                    <a:pt x="2659762" y="1921598"/>
                    <a:pt x="2660271" y="1921288"/>
                    <a:pt x="2660568" y="1920916"/>
                  </a:cubicBezTo>
                  <a:cubicBezTo>
                    <a:pt x="2660866" y="1920544"/>
                    <a:pt x="2661015" y="1920110"/>
                    <a:pt x="2661015" y="1919614"/>
                  </a:cubicBezTo>
                  <a:lnTo>
                    <a:pt x="2661015" y="1875487"/>
                  </a:lnTo>
                  <a:cubicBezTo>
                    <a:pt x="2663644" y="1872163"/>
                    <a:pt x="2666174" y="1869633"/>
                    <a:pt x="2668605" y="1867896"/>
                  </a:cubicBezTo>
                  <a:cubicBezTo>
                    <a:pt x="2671036" y="1866160"/>
                    <a:pt x="2673442" y="1865292"/>
                    <a:pt x="2675824" y="1865292"/>
                  </a:cubicBezTo>
                  <a:cubicBezTo>
                    <a:pt x="2677708" y="1865292"/>
                    <a:pt x="2679358" y="1865651"/>
                    <a:pt x="2680772" y="1866371"/>
                  </a:cubicBezTo>
                  <a:cubicBezTo>
                    <a:pt x="2682186" y="1867090"/>
                    <a:pt x="2683339" y="1868107"/>
                    <a:pt x="2684232" y="1869422"/>
                  </a:cubicBezTo>
                  <a:cubicBezTo>
                    <a:pt x="2685125" y="1870736"/>
                    <a:pt x="2685808" y="1872312"/>
                    <a:pt x="2686278" y="1874147"/>
                  </a:cubicBezTo>
                  <a:cubicBezTo>
                    <a:pt x="2686750" y="1875983"/>
                    <a:pt x="2686986" y="1878513"/>
                    <a:pt x="2686986" y="1881737"/>
                  </a:cubicBezTo>
                  <a:lnTo>
                    <a:pt x="2686986" y="1919614"/>
                  </a:lnTo>
                  <a:cubicBezTo>
                    <a:pt x="2686986" y="1920110"/>
                    <a:pt x="2687134" y="1920544"/>
                    <a:pt x="2687432" y="1920916"/>
                  </a:cubicBezTo>
                  <a:cubicBezTo>
                    <a:pt x="2687730" y="1921288"/>
                    <a:pt x="2688226" y="1921598"/>
                    <a:pt x="2688920" y="1921847"/>
                  </a:cubicBezTo>
                  <a:cubicBezTo>
                    <a:pt x="2689615" y="1922095"/>
                    <a:pt x="2690570" y="1922281"/>
                    <a:pt x="2691785" y="1922405"/>
                  </a:cubicBezTo>
                  <a:cubicBezTo>
                    <a:pt x="2693000" y="1922529"/>
                    <a:pt x="2694526" y="1922591"/>
                    <a:pt x="2696362" y="1922591"/>
                  </a:cubicBezTo>
                  <a:cubicBezTo>
                    <a:pt x="2698148" y="1922591"/>
                    <a:pt x="2699648" y="1922529"/>
                    <a:pt x="2700864" y="1922405"/>
                  </a:cubicBezTo>
                  <a:cubicBezTo>
                    <a:pt x="2702079" y="1922281"/>
                    <a:pt x="2703034" y="1922095"/>
                    <a:pt x="2703729" y="1921847"/>
                  </a:cubicBezTo>
                  <a:cubicBezTo>
                    <a:pt x="2704423" y="1921598"/>
                    <a:pt x="2704919" y="1921288"/>
                    <a:pt x="2705217" y="1920916"/>
                  </a:cubicBezTo>
                  <a:cubicBezTo>
                    <a:pt x="2705514" y="1920544"/>
                    <a:pt x="2705664" y="1920110"/>
                    <a:pt x="2705664" y="1919614"/>
                  </a:cubicBezTo>
                  <a:lnTo>
                    <a:pt x="2705664" y="1878612"/>
                  </a:lnTo>
                  <a:cubicBezTo>
                    <a:pt x="2705664" y="1873800"/>
                    <a:pt x="2705242" y="1869682"/>
                    <a:pt x="2704398" y="1866259"/>
                  </a:cubicBezTo>
                  <a:cubicBezTo>
                    <a:pt x="2703555" y="1862836"/>
                    <a:pt x="2702178" y="1859847"/>
                    <a:pt x="2700268" y="1857292"/>
                  </a:cubicBezTo>
                  <a:cubicBezTo>
                    <a:pt x="2698358" y="1854737"/>
                    <a:pt x="2695853" y="1852716"/>
                    <a:pt x="2692752" y="1851228"/>
                  </a:cubicBezTo>
                  <a:cubicBezTo>
                    <a:pt x="2689652" y="1849739"/>
                    <a:pt x="2685844" y="1848995"/>
                    <a:pt x="2681330" y="1848995"/>
                  </a:cubicBezTo>
                  <a:close/>
                  <a:moveTo>
                    <a:pt x="2519852" y="1848995"/>
                  </a:moveTo>
                  <a:cubicBezTo>
                    <a:pt x="2514593" y="1848995"/>
                    <a:pt x="2509868" y="1849863"/>
                    <a:pt x="2505676" y="1851600"/>
                  </a:cubicBezTo>
                  <a:cubicBezTo>
                    <a:pt x="2501484" y="1853336"/>
                    <a:pt x="2497924" y="1855854"/>
                    <a:pt x="2494997" y="1859153"/>
                  </a:cubicBezTo>
                  <a:cubicBezTo>
                    <a:pt x="2492070" y="1862452"/>
                    <a:pt x="2489838" y="1866470"/>
                    <a:pt x="2488300" y="1871208"/>
                  </a:cubicBezTo>
                  <a:cubicBezTo>
                    <a:pt x="2486762" y="1875945"/>
                    <a:pt x="2485993" y="1881266"/>
                    <a:pt x="2485993" y="1887170"/>
                  </a:cubicBezTo>
                  <a:cubicBezTo>
                    <a:pt x="2485993" y="1893371"/>
                    <a:pt x="2486725" y="1898778"/>
                    <a:pt x="2488188" y="1903392"/>
                  </a:cubicBezTo>
                  <a:cubicBezTo>
                    <a:pt x="2489652" y="1908006"/>
                    <a:pt x="2491872" y="1911825"/>
                    <a:pt x="2494848" y="1914852"/>
                  </a:cubicBezTo>
                  <a:cubicBezTo>
                    <a:pt x="2497825" y="1917878"/>
                    <a:pt x="2501533" y="1920135"/>
                    <a:pt x="2505973" y="1921623"/>
                  </a:cubicBezTo>
                  <a:cubicBezTo>
                    <a:pt x="2510414" y="1923112"/>
                    <a:pt x="2515585" y="1923856"/>
                    <a:pt x="2521489" y="1923856"/>
                  </a:cubicBezTo>
                  <a:cubicBezTo>
                    <a:pt x="2524763" y="1923856"/>
                    <a:pt x="2527838" y="1923645"/>
                    <a:pt x="2530716" y="1923223"/>
                  </a:cubicBezTo>
                  <a:cubicBezTo>
                    <a:pt x="2533594" y="1922801"/>
                    <a:pt x="2536148" y="1922305"/>
                    <a:pt x="2538380" y="1921735"/>
                  </a:cubicBezTo>
                  <a:cubicBezTo>
                    <a:pt x="2540613" y="1921164"/>
                    <a:pt x="2542449" y="1920582"/>
                    <a:pt x="2543887" y="1919986"/>
                  </a:cubicBezTo>
                  <a:cubicBezTo>
                    <a:pt x="2545326" y="1919391"/>
                    <a:pt x="2546206" y="1918920"/>
                    <a:pt x="2546529" y="1918572"/>
                  </a:cubicBezTo>
                  <a:cubicBezTo>
                    <a:pt x="2546851" y="1918225"/>
                    <a:pt x="2547112" y="1917865"/>
                    <a:pt x="2547310" y="1917493"/>
                  </a:cubicBezTo>
                  <a:cubicBezTo>
                    <a:pt x="2547509" y="1917121"/>
                    <a:pt x="2547658" y="1916662"/>
                    <a:pt x="2547757" y="1916117"/>
                  </a:cubicBezTo>
                  <a:cubicBezTo>
                    <a:pt x="2547856" y="1915571"/>
                    <a:pt x="2547930" y="1914914"/>
                    <a:pt x="2547980" y="1914145"/>
                  </a:cubicBezTo>
                  <a:cubicBezTo>
                    <a:pt x="2548030" y="1913376"/>
                    <a:pt x="2548054" y="1912446"/>
                    <a:pt x="2548054" y="1911354"/>
                  </a:cubicBezTo>
                  <a:cubicBezTo>
                    <a:pt x="2548054" y="1910114"/>
                    <a:pt x="2548017" y="1909085"/>
                    <a:pt x="2547943" y="1908266"/>
                  </a:cubicBezTo>
                  <a:cubicBezTo>
                    <a:pt x="2547868" y="1907447"/>
                    <a:pt x="2547732" y="1906815"/>
                    <a:pt x="2547534" y="1906368"/>
                  </a:cubicBezTo>
                  <a:cubicBezTo>
                    <a:pt x="2547335" y="1905922"/>
                    <a:pt x="2547087" y="1905612"/>
                    <a:pt x="2546790" y="1905438"/>
                  </a:cubicBezTo>
                  <a:cubicBezTo>
                    <a:pt x="2546492" y="1905265"/>
                    <a:pt x="2546120" y="1905178"/>
                    <a:pt x="2545673" y="1905178"/>
                  </a:cubicBezTo>
                  <a:cubicBezTo>
                    <a:pt x="2544929" y="1905178"/>
                    <a:pt x="2543962" y="1905413"/>
                    <a:pt x="2542771" y="1905885"/>
                  </a:cubicBezTo>
                  <a:cubicBezTo>
                    <a:pt x="2541580" y="1906356"/>
                    <a:pt x="2540080" y="1906877"/>
                    <a:pt x="2538269" y="1907447"/>
                  </a:cubicBezTo>
                  <a:cubicBezTo>
                    <a:pt x="2536458" y="1908018"/>
                    <a:pt x="2534312" y="1908539"/>
                    <a:pt x="2531832" y="1909010"/>
                  </a:cubicBezTo>
                  <a:cubicBezTo>
                    <a:pt x="2529352" y="1909481"/>
                    <a:pt x="2526474" y="1909717"/>
                    <a:pt x="2523200" y="1909717"/>
                  </a:cubicBezTo>
                  <a:cubicBezTo>
                    <a:pt x="2519976" y="1909717"/>
                    <a:pt x="2517210" y="1909295"/>
                    <a:pt x="2514903" y="1908452"/>
                  </a:cubicBezTo>
                  <a:cubicBezTo>
                    <a:pt x="2512596" y="1907609"/>
                    <a:pt x="2510711" y="1906381"/>
                    <a:pt x="2509248" y="1904769"/>
                  </a:cubicBezTo>
                  <a:cubicBezTo>
                    <a:pt x="2507784" y="1903156"/>
                    <a:pt x="2506718" y="1901197"/>
                    <a:pt x="2506048" y="1898890"/>
                  </a:cubicBezTo>
                  <a:cubicBezTo>
                    <a:pt x="2505378" y="1896583"/>
                    <a:pt x="2505043" y="1894016"/>
                    <a:pt x="2505043" y="1891188"/>
                  </a:cubicBezTo>
                  <a:lnTo>
                    <a:pt x="2545450" y="1891188"/>
                  </a:lnTo>
                  <a:cubicBezTo>
                    <a:pt x="2547236" y="1891188"/>
                    <a:pt x="2548637" y="1890642"/>
                    <a:pt x="2549654" y="1889551"/>
                  </a:cubicBezTo>
                  <a:cubicBezTo>
                    <a:pt x="2550672" y="1888459"/>
                    <a:pt x="2551180" y="1886773"/>
                    <a:pt x="2551180" y="1884491"/>
                  </a:cubicBezTo>
                  <a:lnTo>
                    <a:pt x="2551180" y="1881514"/>
                  </a:lnTo>
                  <a:cubicBezTo>
                    <a:pt x="2551180" y="1876851"/>
                    <a:pt x="2550584" y="1872535"/>
                    <a:pt x="2549394" y="1868566"/>
                  </a:cubicBezTo>
                  <a:cubicBezTo>
                    <a:pt x="2548203" y="1864597"/>
                    <a:pt x="2546343" y="1861162"/>
                    <a:pt x="2543813" y="1858260"/>
                  </a:cubicBezTo>
                  <a:cubicBezTo>
                    <a:pt x="2541283" y="1855358"/>
                    <a:pt x="2538046" y="1853088"/>
                    <a:pt x="2534102" y="1851451"/>
                  </a:cubicBezTo>
                  <a:cubicBezTo>
                    <a:pt x="2530158" y="1849814"/>
                    <a:pt x="2525408" y="1848995"/>
                    <a:pt x="2519852" y="1848995"/>
                  </a:cubicBezTo>
                  <a:close/>
                  <a:moveTo>
                    <a:pt x="2227553" y="1848995"/>
                  </a:moveTo>
                  <a:cubicBezTo>
                    <a:pt x="2223386" y="1848995"/>
                    <a:pt x="2219628" y="1849516"/>
                    <a:pt x="2216279" y="1850558"/>
                  </a:cubicBezTo>
                  <a:cubicBezTo>
                    <a:pt x="2212931" y="1851600"/>
                    <a:pt x="2210091" y="1853063"/>
                    <a:pt x="2207759" y="1854948"/>
                  </a:cubicBezTo>
                  <a:cubicBezTo>
                    <a:pt x="2205427" y="1856833"/>
                    <a:pt x="2203641" y="1859103"/>
                    <a:pt x="2202401" y="1861757"/>
                  </a:cubicBezTo>
                  <a:cubicBezTo>
                    <a:pt x="2201161" y="1864411"/>
                    <a:pt x="2200541" y="1867326"/>
                    <a:pt x="2200541" y="1870501"/>
                  </a:cubicBezTo>
                  <a:cubicBezTo>
                    <a:pt x="2200541" y="1873626"/>
                    <a:pt x="2201000" y="1876305"/>
                    <a:pt x="2201918" y="1878538"/>
                  </a:cubicBezTo>
                  <a:cubicBezTo>
                    <a:pt x="2202835" y="1880770"/>
                    <a:pt x="2204050" y="1882680"/>
                    <a:pt x="2205564" y="1884267"/>
                  </a:cubicBezTo>
                  <a:cubicBezTo>
                    <a:pt x="2207077" y="1885855"/>
                    <a:pt x="2208788" y="1887194"/>
                    <a:pt x="2210698" y="1888286"/>
                  </a:cubicBezTo>
                  <a:cubicBezTo>
                    <a:pt x="2212608" y="1889377"/>
                    <a:pt x="2214568" y="1890345"/>
                    <a:pt x="2216577" y="1891188"/>
                  </a:cubicBezTo>
                  <a:cubicBezTo>
                    <a:pt x="2218586" y="1892031"/>
                    <a:pt x="2220546" y="1892800"/>
                    <a:pt x="2222456" y="1893495"/>
                  </a:cubicBezTo>
                  <a:cubicBezTo>
                    <a:pt x="2224366" y="1894189"/>
                    <a:pt x="2226077" y="1894933"/>
                    <a:pt x="2227590" y="1895727"/>
                  </a:cubicBezTo>
                  <a:cubicBezTo>
                    <a:pt x="2229104" y="1896521"/>
                    <a:pt x="2230319" y="1897451"/>
                    <a:pt x="2231236" y="1898518"/>
                  </a:cubicBezTo>
                  <a:cubicBezTo>
                    <a:pt x="2232154" y="1899584"/>
                    <a:pt x="2232613" y="1900862"/>
                    <a:pt x="2232613" y="1902350"/>
                  </a:cubicBezTo>
                  <a:cubicBezTo>
                    <a:pt x="2232613" y="1903640"/>
                    <a:pt x="2232365" y="1904781"/>
                    <a:pt x="2231869" y="1905773"/>
                  </a:cubicBezTo>
                  <a:cubicBezTo>
                    <a:pt x="2231373" y="1906765"/>
                    <a:pt x="2230641" y="1907584"/>
                    <a:pt x="2229674" y="1908229"/>
                  </a:cubicBezTo>
                  <a:cubicBezTo>
                    <a:pt x="2228706" y="1908874"/>
                    <a:pt x="2227566" y="1909370"/>
                    <a:pt x="2226251" y="1909717"/>
                  </a:cubicBezTo>
                  <a:cubicBezTo>
                    <a:pt x="2224936" y="1910064"/>
                    <a:pt x="2223436" y="1910238"/>
                    <a:pt x="2221749" y="1910238"/>
                  </a:cubicBezTo>
                  <a:cubicBezTo>
                    <a:pt x="2219070" y="1910238"/>
                    <a:pt x="2216676" y="1909915"/>
                    <a:pt x="2214568" y="1909271"/>
                  </a:cubicBezTo>
                  <a:cubicBezTo>
                    <a:pt x="2212460" y="1908626"/>
                    <a:pt x="2210612" y="1907931"/>
                    <a:pt x="2209024" y="1907187"/>
                  </a:cubicBezTo>
                  <a:cubicBezTo>
                    <a:pt x="2207436" y="1906443"/>
                    <a:pt x="2206110" y="1905761"/>
                    <a:pt x="2205043" y="1905141"/>
                  </a:cubicBezTo>
                  <a:cubicBezTo>
                    <a:pt x="2203976" y="1904520"/>
                    <a:pt x="2203170" y="1904210"/>
                    <a:pt x="2202624" y="1904210"/>
                  </a:cubicBezTo>
                  <a:cubicBezTo>
                    <a:pt x="2202178" y="1904210"/>
                    <a:pt x="2201806" y="1904297"/>
                    <a:pt x="2201508" y="1904471"/>
                  </a:cubicBezTo>
                  <a:cubicBezTo>
                    <a:pt x="2201210" y="1904644"/>
                    <a:pt x="2200962" y="1904992"/>
                    <a:pt x="2200764" y="1905513"/>
                  </a:cubicBezTo>
                  <a:cubicBezTo>
                    <a:pt x="2200566" y="1906034"/>
                    <a:pt x="2200417" y="1906728"/>
                    <a:pt x="2200318" y="1907596"/>
                  </a:cubicBezTo>
                  <a:cubicBezTo>
                    <a:pt x="2200218" y="1908464"/>
                    <a:pt x="2200169" y="1909618"/>
                    <a:pt x="2200169" y="1911057"/>
                  </a:cubicBezTo>
                  <a:cubicBezTo>
                    <a:pt x="2200169" y="1913239"/>
                    <a:pt x="2200318" y="1914889"/>
                    <a:pt x="2200615" y="1916005"/>
                  </a:cubicBezTo>
                  <a:cubicBezTo>
                    <a:pt x="2200913" y="1917121"/>
                    <a:pt x="2201334" y="1917940"/>
                    <a:pt x="2201880" y="1918461"/>
                  </a:cubicBezTo>
                  <a:cubicBezTo>
                    <a:pt x="2202426" y="1918982"/>
                    <a:pt x="2203294" y="1919540"/>
                    <a:pt x="2204485" y="1920135"/>
                  </a:cubicBezTo>
                  <a:cubicBezTo>
                    <a:pt x="2205675" y="1920730"/>
                    <a:pt x="2207164" y="1921313"/>
                    <a:pt x="2208950" y="1921884"/>
                  </a:cubicBezTo>
                  <a:cubicBezTo>
                    <a:pt x="2210736" y="1922454"/>
                    <a:pt x="2212757" y="1922926"/>
                    <a:pt x="2215014" y="1923298"/>
                  </a:cubicBezTo>
                  <a:cubicBezTo>
                    <a:pt x="2217272" y="1923670"/>
                    <a:pt x="2219640" y="1923856"/>
                    <a:pt x="2222121" y="1923856"/>
                  </a:cubicBezTo>
                  <a:cubicBezTo>
                    <a:pt x="2226238" y="1923856"/>
                    <a:pt x="2230058" y="1923372"/>
                    <a:pt x="2233580" y="1922405"/>
                  </a:cubicBezTo>
                  <a:cubicBezTo>
                    <a:pt x="2237103" y="1921437"/>
                    <a:pt x="2240154" y="1919986"/>
                    <a:pt x="2242734" y="1918051"/>
                  </a:cubicBezTo>
                  <a:cubicBezTo>
                    <a:pt x="2245313" y="1916117"/>
                    <a:pt x="2247310" y="1913711"/>
                    <a:pt x="2248724" y="1910833"/>
                  </a:cubicBezTo>
                  <a:cubicBezTo>
                    <a:pt x="2250138" y="1907956"/>
                    <a:pt x="2250845" y="1904632"/>
                    <a:pt x="2250845" y="1900862"/>
                  </a:cubicBezTo>
                  <a:cubicBezTo>
                    <a:pt x="2250845" y="1897836"/>
                    <a:pt x="2250373" y="1895219"/>
                    <a:pt x="2249431" y="1893011"/>
                  </a:cubicBezTo>
                  <a:cubicBezTo>
                    <a:pt x="2248488" y="1890803"/>
                    <a:pt x="2247248" y="1888906"/>
                    <a:pt x="2245710" y="1887318"/>
                  </a:cubicBezTo>
                  <a:cubicBezTo>
                    <a:pt x="2244172" y="1885731"/>
                    <a:pt x="2242424" y="1884391"/>
                    <a:pt x="2240464" y="1883300"/>
                  </a:cubicBezTo>
                  <a:cubicBezTo>
                    <a:pt x="2238504" y="1882209"/>
                    <a:pt x="2236520" y="1881254"/>
                    <a:pt x="2234511" y="1880435"/>
                  </a:cubicBezTo>
                  <a:cubicBezTo>
                    <a:pt x="2232502" y="1879617"/>
                    <a:pt x="2230517" y="1878860"/>
                    <a:pt x="2228558" y="1878166"/>
                  </a:cubicBezTo>
                  <a:cubicBezTo>
                    <a:pt x="2226598" y="1877471"/>
                    <a:pt x="2224849" y="1876727"/>
                    <a:pt x="2223312" y="1875933"/>
                  </a:cubicBezTo>
                  <a:cubicBezTo>
                    <a:pt x="2221774" y="1875139"/>
                    <a:pt x="2220533" y="1874222"/>
                    <a:pt x="2219591" y="1873180"/>
                  </a:cubicBezTo>
                  <a:cubicBezTo>
                    <a:pt x="2218648" y="1872138"/>
                    <a:pt x="2218177" y="1870848"/>
                    <a:pt x="2218177" y="1869310"/>
                  </a:cubicBezTo>
                  <a:cubicBezTo>
                    <a:pt x="2218177" y="1868318"/>
                    <a:pt x="2218375" y="1867388"/>
                    <a:pt x="2218772" y="1866520"/>
                  </a:cubicBezTo>
                  <a:cubicBezTo>
                    <a:pt x="2219169" y="1865651"/>
                    <a:pt x="2219764" y="1864895"/>
                    <a:pt x="2220558" y="1864250"/>
                  </a:cubicBezTo>
                  <a:cubicBezTo>
                    <a:pt x="2221352" y="1863605"/>
                    <a:pt x="2222369" y="1863109"/>
                    <a:pt x="2223609" y="1862762"/>
                  </a:cubicBezTo>
                  <a:cubicBezTo>
                    <a:pt x="2224849" y="1862414"/>
                    <a:pt x="2226313" y="1862241"/>
                    <a:pt x="2228000" y="1862241"/>
                  </a:cubicBezTo>
                  <a:cubicBezTo>
                    <a:pt x="2230381" y="1862241"/>
                    <a:pt x="2232502" y="1862501"/>
                    <a:pt x="2234362" y="1863022"/>
                  </a:cubicBezTo>
                  <a:cubicBezTo>
                    <a:pt x="2236222" y="1863543"/>
                    <a:pt x="2237860" y="1864101"/>
                    <a:pt x="2239273" y="1864697"/>
                  </a:cubicBezTo>
                  <a:cubicBezTo>
                    <a:pt x="2240687" y="1865292"/>
                    <a:pt x="2241866" y="1865850"/>
                    <a:pt x="2242808" y="1866371"/>
                  </a:cubicBezTo>
                  <a:cubicBezTo>
                    <a:pt x="2243750" y="1866892"/>
                    <a:pt x="2244445" y="1867152"/>
                    <a:pt x="2244892" y="1867152"/>
                  </a:cubicBezTo>
                  <a:cubicBezTo>
                    <a:pt x="2245288" y="1867152"/>
                    <a:pt x="2245636" y="1867065"/>
                    <a:pt x="2245933" y="1866892"/>
                  </a:cubicBezTo>
                  <a:cubicBezTo>
                    <a:pt x="2246231" y="1866718"/>
                    <a:pt x="2246466" y="1866383"/>
                    <a:pt x="2246640" y="1865887"/>
                  </a:cubicBezTo>
                  <a:cubicBezTo>
                    <a:pt x="2246814" y="1865391"/>
                    <a:pt x="2246938" y="1864721"/>
                    <a:pt x="2247012" y="1863878"/>
                  </a:cubicBezTo>
                  <a:cubicBezTo>
                    <a:pt x="2247087" y="1863035"/>
                    <a:pt x="2247124" y="1861943"/>
                    <a:pt x="2247124" y="1860604"/>
                  </a:cubicBezTo>
                  <a:cubicBezTo>
                    <a:pt x="2247124" y="1859463"/>
                    <a:pt x="2247087" y="1858508"/>
                    <a:pt x="2247012" y="1857739"/>
                  </a:cubicBezTo>
                  <a:cubicBezTo>
                    <a:pt x="2246938" y="1856970"/>
                    <a:pt x="2246851" y="1856325"/>
                    <a:pt x="2246752" y="1855804"/>
                  </a:cubicBezTo>
                  <a:cubicBezTo>
                    <a:pt x="2246653" y="1855283"/>
                    <a:pt x="2246504" y="1854837"/>
                    <a:pt x="2246306" y="1854465"/>
                  </a:cubicBezTo>
                  <a:cubicBezTo>
                    <a:pt x="2246107" y="1854093"/>
                    <a:pt x="2245772" y="1853720"/>
                    <a:pt x="2245301" y="1853348"/>
                  </a:cubicBezTo>
                  <a:cubicBezTo>
                    <a:pt x="2244830" y="1852976"/>
                    <a:pt x="2244048" y="1852530"/>
                    <a:pt x="2242957" y="1852009"/>
                  </a:cubicBezTo>
                  <a:cubicBezTo>
                    <a:pt x="2241866" y="1851488"/>
                    <a:pt x="2240526" y="1851004"/>
                    <a:pt x="2238938" y="1850558"/>
                  </a:cubicBezTo>
                  <a:cubicBezTo>
                    <a:pt x="2237351" y="1850111"/>
                    <a:pt x="2235578" y="1849739"/>
                    <a:pt x="2233618" y="1849442"/>
                  </a:cubicBezTo>
                  <a:cubicBezTo>
                    <a:pt x="2231658" y="1849144"/>
                    <a:pt x="2229637" y="1848995"/>
                    <a:pt x="2227553" y="1848995"/>
                  </a:cubicBezTo>
                  <a:close/>
                  <a:moveTo>
                    <a:pt x="2081702" y="1848995"/>
                  </a:moveTo>
                  <a:cubicBezTo>
                    <a:pt x="2076443" y="1848995"/>
                    <a:pt x="2071718" y="1849863"/>
                    <a:pt x="2067526" y="1851600"/>
                  </a:cubicBezTo>
                  <a:cubicBezTo>
                    <a:pt x="2063334" y="1853336"/>
                    <a:pt x="2059774" y="1855854"/>
                    <a:pt x="2056847" y="1859153"/>
                  </a:cubicBezTo>
                  <a:cubicBezTo>
                    <a:pt x="2053920" y="1862452"/>
                    <a:pt x="2051688" y="1866470"/>
                    <a:pt x="2050150" y="1871208"/>
                  </a:cubicBezTo>
                  <a:cubicBezTo>
                    <a:pt x="2048612" y="1875945"/>
                    <a:pt x="2047843" y="1881266"/>
                    <a:pt x="2047843" y="1887170"/>
                  </a:cubicBezTo>
                  <a:cubicBezTo>
                    <a:pt x="2047843" y="1893371"/>
                    <a:pt x="2048575" y="1898778"/>
                    <a:pt x="2050038" y="1903392"/>
                  </a:cubicBezTo>
                  <a:cubicBezTo>
                    <a:pt x="2051502" y="1908006"/>
                    <a:pt x="2053722" y="1911825"/>
                    <a:pt x="2056698" y="1914852"/>
                  </a:cubicBezTo>
                  <a:cubicBezTo>
                    <a:pt x="2059675" y="1917878"/>
                    <a:pt x="2063383" y="1920135"/>
                    <a:pt x="2067823" y="1921623"/>
                  </a:cubicBezTo>
                  <a:cubicBezTo>
                    <a:pt x="2072263" y="1923112"/>
                    <a:pt x="2077435" y="1923856"/>
                    <a:pt x="2083339" y="1923856"/>
                  </a:cubicBezTo>
                  <a:cubicBezTo>
                    <a:pt x="2086613" y="1923856"/>
                    <a:pt x="2089689" y="1923645"/>
                    <a:pt x="2092566" y="1923223"/>
                  </a:cubicBezTo>
                  <a:cubicBezTo>
                    <a:pt x="2095443" y="1922801"/>
                    <a:pt x="2097998" y="1922305"/>
                    <a:pt x="2100230" y="1921735"/>
                  </a:cubicBezTo>
                  <a:cubicBezTo>
                    <a:pt x="2102463" y="1921164"/>
                    <a:pt x="2104298" y="1920582"/>
                    <a:pt x="2105737" y="1919986"/>
                  </a:cubicBezTo>
                  <a:cubicBezTo>
                    <a:pt x="2107176" y="1919391"/>
                    <a:pt x="2108056" y="1918920"/>
                    <a:pt x="2108379" y="1918572"/>
                  </a:cubicBezTo>
                  <a:cubicBezTo>
                    <a:pt x="2108702" y="1918225"/>
                    <a:pt x="2108962" y="1917865"/>
                    <a:pt x="2109160" y="1917493"/>
                  </a:cubicBezTo>
                  <a:cubicBezTo>
                    <a:pt x="2109359" y="1917121"/>
                    <a:pt x="2109508" y="1916662"/>
                    <a:pt x="2109607" y="1916117"/>
                  </a:cubicBezTo>
                  <a:cubicBezTo>
                    <a:pt x="2109706" y="1915571"/>
                    <a:pt x="2109780" y="1914914"/>
                    <a:pt x="2109830" y="1914145"/>
                  </a:cubicBezTo>
                  <a:cubicBezTo>
                    <a:pt x="2109880" y="1913376"/>
                    <a:pt x="2109904" y="1912446"/>
                    <a:pt x="2109904" y="1911354"/>
                  </a:cubicBezTo>
                  <a:cubicBezTo>
                    <a:pt x="2109904" y="1910114"/>
                    <a:pt x="2109867" y="1909085"/>
                    <a:pt x="2109793" y="1908266"/>
                  </a:cubicBezTo>
                  <a:cubicBezTo>
                    <a:pt x="2109718" y="1907447"/>
                    <a:pt x="2109582" y="1906815"/>
                    <a:pt x="2109384" y="1906368"/>
                  </a:cubicBezTo>
                  <a:cubicBezTo>
                    <a:pt x="2109185" y="1905922"/>
                    <a:pt x="2108937" y="1905612"/>
                    <a:pt x="2108640" y="1905438"/>
                  </a:cubicBezTo>
                  <a:cubicBezTo>
                    <a:pt x="2108342" y="1905265"/>
                    <a:pt x="2107970" y="1905178"/>
                    <a:pt x="2107523" y="1905178"/>
                  </a:cubicBezTo>
                  <a:cubicBezTo>
                    <a:pt x="2106779" y="1905178"/>
                    <a:pt x="2105812" y="1905413"/>
                    <a:pt x="2104621" y="1905885"/>
                  </a:cubicBezTo>
                  <a:cubicBezTo>
                    <a:pt x="2103430" y="1906356"/>
                    <a:pt x="2101930" y="1906877"/>
                    <a:pt x="2100119" y="1907447"/>
                  </a:cubicBezTo>
                  <a:cubicBezTo>
                    <a:pt x="2098308" y="1908018"/>
                    <a:pt x="2096163" y="1908539"/>
                    <a:pt x="2093682" y="1909010"/>
                  </a:cubicBezTo>
                  <a:cubicBezTo>
                    <a:pt x="2091202" y="1909481"/>
                    <a:pt x="2088324" y="1909717"/>
                    <a:pt x="2085050" y="1909717"/>
                  </a:cubicBezTo>
                  <a:cubicBezTo>
                    <a:pt x="2081826" y="1909717"/>
                    <a:pt x="2079060" y="1909295"/>
                    <a:pt x="2076753" y="1908452"/>
                  </a:cubicBezTo>
                  <a:cubicBezTo>
                    <a:pt x="2074446" y="1907609"/>
                    <a:pt x="2072561" y="1906381"/>
                    <a:pt x="2071098" y="1904769"/>
                  </a:cubicBezTo>
                  <a:cubicBezTo>
                    <a:pt x="2069634" y="1903156"/>
                    <a:pt x="2068568" y="1901197"/>
                    <a:pt x="2067898" y="1898890"/>
                  </a:cubicBezTo>
                  <a:cubicBezTo>
                    <a:pt x="2067228" y="1896583"/>
                    <a:pt x="2066893" y="1894016"/>
                    <a:pt x="2066893" y="1891188"/>
                  </a:cubicBezTo>
                  <a:lnTo>
                    <a:pt x="2107300" y="1891188"/>
                  </a:lnTo>
                  <a:cubicBezTo>
                    <a:pt x="2109086" y="1891188"/>
                    <a:pt x="2110488" y="1890642"/>
                    <a:pt x="2111504" y="1889551"/>
                  </a:cubicBezTo>
                  <a:cubicBezTo>
                    <a:pt x="2112521" y="1888459"/>
                    <a:pt x="2113030" y="1886773"/>
                    <a:pt x="2113030" y="1884491"/>
                  </a:cubicBezTo>
                  <a:lnTo>
                    <a:pt x="2113030" y="1881514"/>
                  </a:lnTo>
                  <a:cubicBezTo>
                    <a:pt x="2113030" y="1876851"/>
                    <a:pt x="2112434" y="1872535"/>
                    <a:pt x="2111244" y="1868566"/>
                  </a:cubicBezTo>
                  <a:cubicBezTo>
                    <a:pt x="2110053" y="1864597"/>
                    <a:pt x="2108193" y="1861162"/>
                    <a:pt x="2105663" y="1858260"/>
                  </a:cubicBezTo>
                  <a:cubicBezTo>
                    <a:pt x="2103133" y="1855358"/>
                    <a:pt x="2099896" y="1853088"/>
                    <a:pt x="2095952" y="1851451"/>
                  </a:cubicBezTo>
                  <a:cubicBezTo>
                    <a:pt x="2092008" y="1849814"/>
                    <a:pt x="2087258" y="1848995"/>
                    <a:pt x="2081702" y="1848995"/>
                  </a:cubicBezTo>
                  <a:close/>
                  <a:moveTo>
                    <a:pt x="1910252" y="1848995"/>
                  </a:moveTo>
                  <a:cubicBezTo>
                    <a:pt x="1904993" y="1848995"/>
                    <a:pt x="1900268" y="1849863"/>
                    <a:pt x="1896076" y="1851600"/>
                  </a:cubicBezTo>
                  <a:cubicBezTo>
                    <a:pt x="1891884" y="1853336"/>
                    <a:pt x="1888324" y="1855854"/>
                    <a:pt x="1885397" y="1859153"/>
                  </a:cubicBezTo>
                  <a:cubicBezTo>
                    <a:pt x="1882470" y="1862452"/>
                    <a:pt x="1880238" y="1866470"/>
                    <a:pt x="1878700" y="1871208"/>
                  </a:cubicBezTo>
                  <a:cubicBezTo>
                    <a:pt x="1877162" y="1875945"/>
                    <a:pt x="1876393" y="1881266"/>
                    <a:pt x="1876393" y="1887170"/>
                  </a:cubicBezTo>
                  <a:cubicBezTo>
                    <a:pt x="1876393" y="1893371"/>
                    <a:pt x="1877125" y="1898778"/>
                    <a:pt x="1878588" y="1903392"/>
                  </a:cubicBezTo>
                  <a:cubicBezTo>
                    <a:pt x="1880052" y="1908006"/>
                    <a:pt x="1882272" y="1911825"/>
                    <a:pt x="1885248" y="1914852"/>
                  </a:cubicBezTo>
                  <a:cubicBezTo>
                    <a:pt x="1888225" y="1917878"/>
                    <a:pt x="1891933" y="1920135"/>
                    <a:pt x="1896373" y="1921623"/>
                  </a:cubicBezTo>
                  <a:cubicBezTo>
                    <a:pt x="1900813" y="1923112"/>
                    <a:pt x="1905985" y="1923856"/>
                    <a:pt x="1911889" y="1923856"/>
                  </a:cubicBezTo>
                  <a:cubicBezTo>
                    <a:pt x="1915163" y="1923856"/>
                    <a:pt x="1918239" y="1923645"/>
                    <a:pt x="1921116" y="1923223"/>
                  </a:cubicBezTo>
                  <a:cubicBezTo>
                    <a:pt x="1923993" y="1922801"/>
                    <a:pt x="1926548" y="1922305"/>
                    <a:pt x="1928781" y="1921735"/>
                  </a:cubicBezTo>
                  <a:cubicBezTo>
                    <a:pt x="1931013" y="1921164"/>
                    <a:pt x="1932848" y="1920582"/>
                    <a:pt x="1934287" y="1919986"/>
                  </a:cubicBezTo>
                  <a:cubicBezTo>
                    <a:pt x="1935726" y="1919391"/>
                    <a:pt x="1936606" y="1918920"/>
                    <a:pt x="1936929" y="1918572"/>
                  </a:cubicBezTo>
                  <a:cubicBezTo>
                    <a:pt x="1937252" y="1918225"/>
                    <a:pt x="1937512" y="1917865"/>
                    <a:pt x="1937710" y="1917493"/>
                  </a:cubicBezTo>
                  <a:cubicBezTo>
                    <a:pt x="1937909" y="1917121"/>
                    <a:pt x="1938058" y="1916662"/>
                    <a:pt x="1938157" y="1916117"/>
                  </a:cubicBezTo>
                  <a:cubicBezTo>
                    <a:pt x="1938256" y="1915571"/>
                    <a:pt x="1938330" y="1914914"/>
                    <a:pt x="1938380" y="1914145"/>
                  </a:cubicBezTo>
                  <a:cubicBezTo>
                    <a:pt x="1938430" y="1913376"/>
                    <a:pt x="1938454" y="1912446"/>
                    <a:pt x="1938454" y="1911354"/>
                  </a:cubicBezTo>
                  <a:cubicBezTo>
                    <a:pt x="1938454" y="1910114"/>
                    <a:pt x="1938417" y="1909085"/>
                    <a:pt x="1938343" y="1908266"/>
                  </a:cubicBezTo>
                  <a:cubicBezTo>
                    <a:pt x="1938268" y="1907447"/>
                    <a:pt x="1938132" y="1906815"/>
                    <a:pt x="1937934" y="1906368"/>
                  </a:cubicBezTo>
                  <a:cubicBezTo>
                    <a:pt x="1937735" y="1905922"/>
                    <a:pt x="1937487" y="1905612"/>
                    <a:pt x="1937189" y="1905438"/>
                  </a:cubicBezTo>
                  <a:cubicBezTo>
                    <a:pt x="1936892" y="1905265"/>
                    <a:pt x="1936520" y="1905178"/>
                    <a:pt x="1936073" y="1905178"/>
                  </a:cubicBezTo>
                  <a:cubicBezTo>
                    <a:pt x="1935329" y="1905178"/>
                    <a:pt x="1934362" y="1905413"/>
                    <a:pt x="1933171" y="1905885"/>
                  </a:cubicBezTo>
                  <a:cubicBezTo>
                    <a:pt x="1931980" y="1906356"/>
                    <a:pt x="1930480" y="1906877"/>
                    <a:pt x="1928669" y="1907447"/>
                  </a:cubicBezTo>
                  <a:cubicBezTo>
                    <a:pt x="1926858" y="1908018"/>
                    <a:pt x="1924713" y="1908539"/>
                    <a:pt x="1922232" y="1909010"/>
                  </a:cubicBezTo>
                  <a:cubicBezTo>
                    <a:pt x="1919752" y="1909481"/>
                    <a:pt x="1916874" y="1909717"/>
                    <a:pt x="1913600" y="1909717"/>
                  </a:cubicBezTo>
                  <a:cubicBezTo>
                    <a:pt x="1910376" y="1909717"/>
                    <a:pt x="1907610" y="1909295"/>
                    <a:pt x="1905303" y="1908452"/>
                  </a:cubicBezTo>
                  <a:cubicBezTo>
                    <a:pt x="1902996" y="1907609"/>
                    <a:pt x="1901111" y="1906381"/>
                    <a:pt x="1899648" y="1904769"/>
                  </a:cubicBezTo>
                  <a:cubicBezTo>
                    <a:pt x="1898184" y="1903156"/>
                    <a:pt x="1897117" y="1901197"/>
                    <a:pt x="1896448" y="1898890"/>
                  </a:cubicBezTo>
                  <a:cubicBezTo>
                    <a:pt x="1895778" y="1896583"/>
                    <a:pt x="1895443" y="1894016"/>
                    <a:pt x="1895443" y="1891188"/>
                  </a:cubicBezTo>
                  <a:lnTo>
                    <a:pt x="1935850" y="1891188"/>
                  </a:lnTo>
                  <a:cubicBezTo>
                    <a:pt x="1937636" y="1891188"/>
                    <a:pt x="1939037" y="1890642"/>
                    <a:pt x="1940054" y="1889551"/>
                  </a:cubicBezTo>
                  <a:cubicBezTo>
                    <a:pt x="1941071" y="1888459"/>
                    <a:pt x="1941580" y="1886773"/>
                    <a:pt x="1941580" y="1884491"/>
                  </a:cubicBezTo>
                  <a:lnTo>
                    <a:pt x="1941580" y="1881514"/>
                  </a:lnTo>
                  <a:cubicBezTo>
                    <a:pt x="1941580" y="1876851"/>
                    <a:pt x="1940984" y="1872535"/>
                    <a:pt x="1939794" y="1868566"/>
                  </a:cubicBezTo>
                  <a:cubicBezTo>
                    <a:pt x="1938603" y="1864597"/>
                    <a:pt x="1936743" y="1861162"/>
                    <a:pt x="1934213" y="1858260"/>
                  </a:cubicBezTo>
                  <a:cubicBezTo>
                    <a:pt x="1931683" y="1855358"/>
                    <a:pt x="1928446" y="1853088"/>
                    <a:pt x="1924502" y="1851451"/>
                  </a:cubicBezTo>
                  <a:cubicBezTo>
                    <a:pt x="1920558" y="1849814"/>
                    <a:pt x="1915808" y="1848995"/>
                    <a:pt x="1910252" y="1848995"/>
                  </a:cubicBezTo>
                  <a:close/>
                  <a:moveTo>
                    <a:pt x="1675773" y="1848995"/>
                  </a:moveTo>
                  <a:cubicBezTo>
                    <a:pt x="1674384" y="1848995"/>
                    <a:pt x="1672995" y="1849181"/>
                    <a:pt x="1671606" y="1849553"/>
                  </a:cubicBezTo>
                  <a:cubicBezTo>
                    <a:pt x="1670217" y="1849925"/>
                    <a:pt x="1668828" y="1850583"/>
                    <a:pt x="1667438" y="1851525"/>
                  </a:cubicBezTo>
                  <a:cubicBezTo>
                    <a:pt x="1666049" y="1852468"/>
                    <a:pt x="1664586" y="1853745"/>
                    <a:pt x="1663048" y="1855358"/>
                  </a:cubicBezTo>
                  <a:cubicBezTo>
                    <a:pt x="1661510" y="1856970"/>
                    <a:pt x="1659873" y="1859016"/>
                    <a:pt x="1658137" y="1861497"/>
                  </a:cubicBezTo>
                  <a:lnTo>
                    <a:pt x="1658137" y="1853237"/>
                  </a:lnTo>
                  <a:cubicBezTo>
                    <a:pt x="1658137" y="1852741"/>
                    <a:pt x="1658013" y="1852307"/>
                    <a:pt x="1657765" y="1851935"/>
                  </a:cubicBezTo>
                  <a:cubicBezTo>
                    <a:pt x="1657516" y="1851562"/>
                    <a:pt x="1657107" y="1851252"/>
                    <a:pt x="1656537" y="1851004"/>
                  </a:cubicBezTo>
                  <a:cubicBezTo>
                    <a:pt x="1655966" y="1850756"/>
                    <a:pt x="1655160" y="1850570"/>
                    <a:pt x="1654118" y="1850446"/>
                  </a:cubicBezTo>
                  <a:cubicBezTo>
                    <a:pt x="1653076" y="1850322"/>
                    <a:pt x="1651762" y="1850260"/>
                    <a:pt x="1650174" y="1850260"/>
                  </a:cubicBezTo>
                  <a:cubicBezTo>
                    <a:pt x="1648636" y="1850260"/>
                    <a:pt x="1647359" y="1850322"/>
                    <a:pt x="1646342" y="1850446"/>
                  </a:cubicBezTo>
                  <a:cubicBezTo>
                    <a:pt x="1645325" y="1850570"/>
                    <a:pt x="1644494" y="1850756"/>
                    <a:pt x="1643849" y="1851004"/>
                  </a:cubicBezTo>
                  <a:cubicBezTo>
                    <a:pt x="1643204" y="1851252"/>
                    <a:pt x="1642758" y="1851562"/>
                    <a:pt x="1642510" y="1851935"/>
                  </a:cubicBezTo>
                  <a:cubicBezTo>
                    <a:pt x="1642262" y="1852307"/>
                    <a:pt x="1642138" y="1852741"/>
                    <a:pt x="1642138" y="1853237"/>
                  </a:cubicBezTo>
                  <a:lnTo>
                    <a:pt x="1642138" y="1919614"/>
                  </a:lnTo>
                  <a:cubicBezTo>
                    <a:pt x="1642138" y="1920110"/>
                    <a:pt x="1642286" y="1920544"/>
                    <a:pt x="1642584" y="1920916"/>
                  </a:cubicBezTo>
                  <a:cubicBezTo>
                    <a:pt x="1642882" y="1921288"/>
                    <a:pt x="1643390" y="1921598"/>
                    <a:pt x="1644110" y="1921847"/>
                  </a:cubicBezTo>
                  <a:cubicBezTo>
                    <a:pt x="1644829" y="1922095"/>
                    <a:pt x="1645784" y="1922281"/>
                    <a:pt x="1646975" y="1922405"/>
                  </a:cubicBezTo>
                  <a:cubicBezTo>
                    <a:pt x="1648165" y="1922529"/>
                    <a:pt x="1649678" y="1922591"/>
                    <a:pt x="1651514" y="1922591"/>
                  </a:cubicBezTo>
                  <a:cubicBezTo>
                    <a:pt x="1653349" y="1922591"/>
                    <a:pt x="1654863" y="1922529"/>
                    <a:pt x="1656053" y="1922405"/>
                  </a:cubicBezTo>
                  <a:cubicBezTo>
                    <a:pt x="1657244" y="1922281"/>
                    <a:pt x="1658199" y="1922095"/>
                    <a:pt x="1658918" y="1921847"/>
                  </a:cubicBezTo>
                  <a:cubicBezTo>
                    <a:pt x="1659637" y="1921598"/>
                    <a:pt x="1660146" y="1921288"/>
                    <a:pt x="1660444" y="1920916"/>
                  </a:cubicBezTo>
                  <a:cubicBezTo>
                    <a:pt x="1660741" y="1920544"/>
                    <a:pt x="1660890" y="1920110"/>
                    <a:pt x="1660890" y="1919614"/>
                  </a:cubicBezTo>
                  <a:lnTo>
                    <a:pt x="1660890" y="1878240"/>
                  </a:lnTo>
                  <a:cubicBezTo>
                    <a:pt x="1662279" y="1876057"/>
                    <a:pt x="1663581" y="1874222"/>
                    <a:pt x="1664797" y="1872733"/>
                  </a:cubicBezTo>
                  <a:cubicBezTo>
                    <a:pt x="1666012" y="1871245"/>
                    <a:pt x="1667178" y="1870054"/>
                    <a:pt x="1668294" y="1869161"/>
                  </a:cubicBezTo>
                  <a:cubicBezTo>
                    <a:pt x="1669410" y="1868268"/>
                    <a:pt x="1670489" y="1867611"/>
                    <a:pt x="1671531" y="1867189"/>
                  </a:cubicBezTo>
                  <a:cubicBezTo>
                    <a:pt x="1672573" y="1866768"/>
                    <a:pt x="1673615" y="1866557"/>
                    <a:pt x="1674657" y="1866557"/>
                  </a:cubicBezTo>
                  <a:cubicBezTo>
                    <a:pt x="1675550" y="1866557"/>
                    <a:pt x="1676368" y="1866644"/>
                    <a:pt x="1677112" y="1866817"/>
                  </a:cubicBezTo>
                  <a:cubicBezTo>
                    <a:pt x="1677856" y="1866991"/>
                    <a:pt x="1678539" y="1867177"/>
                    <a:pt x="1679159" y="1867375"/>
                  </a:cubicBezTo>
                  <a:cubicBezTo>
                    <a:pt x="1679779" y="1867574"/>
                    <a:pt x="1680337" y="1867760"/>
                    <a:pt x="1680833" y="1867934"/>
                  </a:cubicBezTo>
                  <a:cubicBezTo>
                    <a:pt x="1681329" y="1868107"/>
                    <a:pt x="1681776" y="1868194"/>
                    <a:pt x="1682172" y="1868194"/>
                  </a:cubicBezTo>
                  <a:cubicBezTo>
                    <a:pt x="1682668" y="1868194"/>
                    <a:pt x="1683078" y="1868070"/>
                    <a:pt x="1683400" y="1867822"/>
                  </a:cubicBezTo>
                  <a:cubicBezTo>
                    <a:pt x="1683723" y="1867574"/>
                    <a:pt x="1683983" y="1867127"/>
                    <a:pt x="1684182" y="1866482"/>
                  </a:cubicBezTo>
                  <a:cubicBezTo>
                    <a:pt x="1684380" y="1865837"/>
                    <a:pt x="1684529" y="1864945"/>
                    <a:pt x="1684628" y="1863804"/>
                  </a:cubicBezTo>
                  <a:cubicBezTo>
                    <a:pt x="1684727" y="1862663"/>
                    <a:pt x="1684777" y="1861199"/>
                    <a:pt x="1684777" y="1859413"/>
                  </a:cubicBezTo>
                  <a:cubicBezTo>
                    <a:pt x="1684777" y="1857627"/>
                    <a:pt x="1684752" y="1856213"/>
                    <a:pt x="1684702" y="1855172"/>
                  </a:cubicBezTo>
                  <a:cubicBezTo>
                    <a:pt x="1684653" y="1854130"/>
                    <a:pt x="1684579" y="1853348"/>
                    <a:pt x="1684479" y="1852828"/>
                  </a:cubicBezTo>
                  <a:cubicBezTo>
                    <a:pt x="1684380" y="1852307"/>
                    <a:pt x="1684268" y="1851897"/>
                    <a:pt x="1684144" y="1851600"/>
                  </a:cubicBezTo>
                  <a:cubicBezTo>
                    <a:pt x="1684020" y="1851302"/>
                    <a:pt x="1683822" y="1851029"/>
                    <a:pt x="1683549" y="1850781"/>
                  </a:cubicBezTo>
                  <a:cubicBezTo>
                    <a:pt x="1683276" y="1850533"/>
                    <a:pt x="1682842" y="1850297"/>
                    <a:pt x="1682247" y="1850074"/>
                  </a:cubicBezTo>
                  <a:cubicBezTo>
                    <a:pt x="1681652" y="1849851"/>
                    <a:pt x="1680957" y="1849652"/>
                    <a:pt x="1680163" y="1849479"/>
                  </a:cubicBezTo>
                  <a:cubicBezTo>
                    <a:pt x="1679370" y="1849305"/>
                    <a:pt x="1678600" y="1849181"/>
                    <a:pt x="1677856" y="1849107"/>
                  </a:cubicBezTo>
                  <a:cubicBezTo>
                    <a:pt x="1677112" y="1849032"/>
                    <a:pt x="1676418" y="1848995"/>
                    <a:pt x="1675773" y="1848995"/>
                  </a:cubicBezTo>
                  <a:close/>
                  <a:moveTo>
                    <a:pt x="1595926" y="1848995"/>
                  </a:moveTo>
                  <a:cubicBezTo>
                    <a:pt x="1590668" y="1848995"/>
                    <a:pt x="1585943" y="1849863"/>
                    <a:pt x="1581751" y="1851600"/>
                  </a:cubicBezTo>
                  <a:cubicBezTo>
                    <a:pt x="1577559" y="1853336"/>
                    <a:pt x="1573999" y="1855854"/>
                    <a:pt x="1571072" y="1859153"/>
                  </a:cubicBezTo>
                  <a:cubicBezTo>
                    <a:pt x="1568145" y="1862452"/>
                    <a:pt x="1565913" y="1866470"/>
                    <a:pt x="1564375" y="1871208"/>
                  </a:cubicBezTo>
                  <a:cubicBezTo>
                    <a:pt x="1562837" y="1875945"/>
                    <a:pt x="1562068" y="1881266"/>
                    <a:pt x="1562068" y="1887170"/>
                  </a:cubicBezTo>
                  <a:cubicBezTo>
                    <a:pt x="1562068" y="1893371"/>
                    <a:pt x="1562800" y="1898778"/>
                    <a:pt x="1564263" y="1903392"/>
                  </a:cubicBezTo>
                  <a:cubicBezTo>
                    <a:pt x="1565727" y="1908006"/>
                    <a:pt x="1567947" y="1911825"/>
                    <a:pt x="1570923" y="1914852"/>
                  </a:cubicBezTo>
                  <a:cubicBezTo>
                    <a:pt x="1573900" y="1917878"/>
                    <a:pt x="1577608" y="1920135"/>
                    <a:pt x="1582048" y="1921623"/>
                  </a:cubicBezTo>
                  <a:cubicBezTo>
                    <a:pt x="1586488" y="1923112"/>
                    <a:pt x="1591660" y="1923856"/>
                    <a:pt x="1597564" y="1923856"/>
                  </a:cubicBezTo>
                  <a:cubicBezTo>
                    <a:pt x="1600838" y="1923856"/>
                    <a:pt x="1603914" y="1923645"/>
                    <a:pt x="1606791" y="1923223"/>
                  </a:cubicBezTo>
                  <a:cubicBezTo>
                    <a:pt x="1609668" y="1922801"/>
                    <a:pt x="1612223" y="1922305"/>
                    <a:pt x="1614456" y="1921735"/>
                  </a:cubicBezTo>
                  <a:cubicBezTo>
                    <a:pt x="1616688" y="1921164"/>
                    <a:pt x="1618524" y="1920582"/>
                    <a:pt x="1619962" y="1919986"/>
                  </a:cubicBezTo>
                  <a:cubicBezTo>
                    <a:pt x="1621401" y="1919391"/>
                    <a:pt x="1622282" y="1918920"/>
                    <a:pt x="1622604" y="1918572"/>
                  </a:cubicBezTo>
                  <a:cubicBezTo>
                    <a:pt x="1622926" y="1918225"/>
                    <a:pt x="1623187" y="1917865"/>
                    <a:pt x="1623385" y="1917493"/>
                  </a:cubicBezTo>
                  <a:cubicBezTo>
                    <a:pt x="1623584" y="1917121"/>
                    <a:pt x="1623732" y="1916662"/>
                    <a:pt x="1623832" y="1916117"/>
                  </a:cubicBezTo>
                  <a:cubicBezTo>
                    <a:pt x="1623931" y="1915571"/>
                    <a:pt x="1624006" y="1914914"/>
                    <a:pt x="1624055" y="1914145"/>
                  </a:cubicBezTo>
                  <a:cubicBezTo>
                    <a:pt x="1624105" y="1913376"/>
                    <a:pt x="1624130" y="1912446"/>
                    <a:pt x="1624130" y="1911354"/>
                  </a:cubicBezTo>
                  <a:cubicBezTo>
                    <a:pt x="1624130" y="1910114"/>
                    <a:pt x="1624092" y="1909085"/>
                    <a:pt x="1624018" y="1908266"/>
                  </a:cubicBezTo>
                  <a:cubicBezTo>
                    <a:pt x="1623943" y="1907447"/>
                    <a:pt x="1623807" y="1906815"/>
                    <a:pt x="1623608" y="1906368"/>
                  </a:cubicBezTo>
                  <a:cubicBezTo>
                    <a:pt x="1623410" y="1905922"/>
                    <a:pt x="1623162" y="1905612"/>
                    <a:pt x="1622864" y="1905438"/>
                  </a:cubicBezTo>
                  <a:cubicBezTo>
                    <a:pt x="1622567" y="1905265"/>
                    <a:pt x="1622195" y="1905178"/>
                    <a:pt x="1621748" y="1905178"/>
                  </a:cubicBezTo>
                  <a:cubicBezTo>
                    <a:pt x="1621004" y="1905178"/>
                    <a:pt x="1620037" y="1905413"/>
                    <a:pt x="1618846" y="1905885"/>
                  </a:cubicBezTo>
                  <a:cubicBezTo>
                    <a:pt x="1617655" y="1906356"/>
                    <a:pt x="1616155" y="1906877"/>
                    <a:pt x="1614344" y="1907447"/>
                  </a:cubicBezTo>
                  <a:cubicBezTo>
                    <a:pt x="1612533" y="1908018"/>
                    <a:pt x="1610388" y="1908539"/>
                    <a:pt x="1607907" y="1909010"/>
                  </a:cubicBezTo>
                  <a:cubicBezTo>
                    <a:pt x="1605427" y="1909481"/>
                    <a:pt x="1602549" y="1909717"/>
                    <a:pt x="1599275" y="1909717"/>
                  </a:cubicBezTo>
                  <a:cubicBezTo>
                    <a:pt x="1596050" y="1909717"/>
                    <a:pt x="1593285" y="1909295"/>
                    <a:pt x="1590978" y="1908452"/>
                  </a:cubicBezTo>
                  <a:cubicBezTo>
                    <a:pt x="1588671" y="1907609"/>
                    <a:pt x="1586786" y="1906381"/>
                    <a:pt x="1585323" y="1904769"/>
                  </a:cubicBezTo>
                  <a:cubicBezTo>
                    <a:pt x="1583859" y="1903156"/>
                    <a:pt x="1582792" y="1901197"/>
                    <a:pt x="1582123" y="1898890"/>
                  </a:cubicBezTo>
                  <a:cubicBezTo>
                    <a:pt x="1581453" y="1896583"/>
                    <a:pt x="1581118" y="1894016"/>
                    <a:pt x="1581118" y="1891188"/>
                  </a:cubicBezTo>
                  <a:lnTo>
                    <a:pt x="1621525" y="1891188"/>
                  </a:lnTo>
                  <a:cubicBezTo>
                    <a:pt x="1623311" y="1891188"/>
                    <a:pt x="1624712" y="1890642"/>
                    <a:pt x="1625729" y="1889551"/>
                  </a:cubicBezTo>
                  <a:cubicBezTo>
                    <a:pt x="1626746" y="1888459"/>
                    <a:pt x="1627255" y="1886773"/>
                    <a:pt x="1627255" y="1884491"/>
                  </a:cubicBezTo>
                  <a:lnTo>
                    <a:pt x="1627255" y="1881514"/>
                  </a:lnTo>
                  <a:cubicBezTo>
                    <a:pt x="1627255" y="1876851"/>
                    <a:pt x="1626660" y="1872535"/>
                    <a:pt x="1625469" y="1868566"/>
                  </a:cubicBezTo>
                  <a:cubicBezTo>
                    <a:pt x="1624278" y="1864597"/>
                    <a:pt x="1622418" y="1861162"/>
                    <a:pt x="1619888" y="1858260"/>
                  </a:cubicBezTo>
                  <a:cubicBezTo>
                    <a:pt x="1617358" y="1855358"/>
                    <a:pt x="1614121" y="1853088"/>
                    <a:pt x="1610177" y="1851451"/>
                  </a:cubicBezTo>
                  <a:cubicBezTo>
                    <a:pt x="1606233" y="1849814"/>
                    <a:pt x="1601483" y="1848995"/>
                    <a:pt x="1595926" y="1848995"/>
                  </a:cubicBezTo>
                  <a:close/>
                  <a:moveTo>
                    <a:pt x="1519280" y="1848995"/>
                  </a:moveTo>
                  <a:cubicBezTo>
                    <a:pt x="1515162" y="1848995"/>
                    <a:pt x="1511206" y="1849987"/>
                    <a:pt x="1507411" y="1851972"/>
                  </a:cubicBezTo>
                  <a:cubicBezTo>
                    <a:pt x="1503616" y="1853956"/>
                    <a:pt x="1499883" y="1856933"/>
                    <a:pt x="1496212" y="1860901"/>
                  </a:cubicBezTo>
                  <a:lnTo>
                    <a:pt x="1496212" y="1853237"/>
                  </a:lnTo>
                  <a:cubicBezTo>
                    <a:pt x="1496212" y="1852741"/>
                    <a:pt x="1496088" y="1852307"/>
                    <a:pt x="1495840" y="1851935"/>
                  </a:cubicBezTo>
                  <a:cubicBezTo>
                    <a:pt x="1495592" y="1851562"/>
                    <a:pt x="1495182" y="1851252"/>
                    <a:pt x="1494612" y="1851004"/>
                  </a:cubicBezTo>
                  <a:cubicBezTo>
                    <a:pt x="1494041" y="1850756"/>
                    <a:pt x="1493235" y="1850570"/>
                    <a:pt x="1492193" y="1850446"/>
                  </a:cubicBezTo>
                  <a:cubicBezTo>
                    <a:pt x="1491152" y="1850322"/>
                    <a:pt x="1489837" y="1850260"/>
                    <a:pt x="1488249" y="1850260"/>
                  </a:cubicBezTo>
                  <a:cubicBezTo>
                    <a:pt x="1486712" y="1850260"/>
                    <a:pt x="1485434" y="1850322"/>
                    <a:pt x="1484417" y="1850446"/>
                  </a:cubicBezTo>
                  <a:cubicBezTo>
                    <a:pt x="1483400" y="1850570"/>
                    <a:pt x="1482569" y="1850756"/>
                    <a:pt x="1481924" y="1851004"/>
                  </a:cubicBezTo>
                  <a:cubicBezTo>
                    <a:pt x="1481279" y="1851252"/>
                    <a:pt x="1480833" y="1851562"/>
                    <a:pt x="1480585" y="1851935"/>
                  </a:cubicBezTo>
                  <a:cubicBezTo>
                    <a:pt x="1480337" y="1852307"/>
                    <a:pt x="1480213" y="1852741"/>
                    <a:pt x="1480213" y="1853237"/>
                  </a:cubicBezTo>
                  <a:lnTo>
                    <a:pt x="1480213" y="1919614"/>
                  </a:lnTo>
                  <a:cubicBezTo>
                    <a:pt x="1480213" y="1920110"/>
                    <a:pt x="1480362" y="1920544"/>
                    <a:pt x="1480659" y="1920916"/>
                  </a:cubicBezTo>
                  <a:cubicBezTo>
                    <a:pt x="1480957" y="1921288"/>
                    <a:pt x="1481465" y="1921598"/>
                    <a:pt x="1482185" y="1921847"/>
                  </a:cubicBezTo>
                  <a:cubicBezTo>
                    <a:pt x="1482904" y="1922095"/>
                    <a:pt x="1483859" y="1922281"/>
                    <a:pt x="1485050" y="1922405"/>
                  </a:cubicBezTo>
                  <a:cubicBezTo>
                    <a:pt x="1486240" y="1922529"/>
                    <a:pt x="1487754" y="1922591"/>
                    <a:pt x="1489589" y="1922591"/>
                  </a:cubicBezTo>
                  <a:cubicBezTo>
                    <a:pt x="1491424" y="1922591"/>
                    <a:pt x="1492938" y="1922529"/>
                    <a:pt x="1494128" y="1922405"/>
                  </a:cubicBezTo>
                  <a:cubicBezTo>
                    <a:pt x="1495319" y="1922281"/>
                    <a:pt x="1496274" y="1922095"/>
                    <a:pt x="1496993" y="1921847"/>
                  </a:cubicBezTo>
                  <a:cubicBezTo>
                    <a:pt x="1497712" y="1921598"/>
                    <a:pt x="1498221" y="1921288"/>
                    <a:pt x="1498518" y="1920916"/>
                  </a:cubicBezTo>
                  <a:cubicBezTo>
                    <a:pt x="1498816" y="1920544"/>
                    <a:pt x="1498965" y="1920110"/>
                    <a:pt x="1498965" y="1919614"/>
                  </a:cubicBezTo>
                  <a:lnTo>
                    <a:pt x="1498965" y="1875487"/>
                  </a:lnTo>
                  <a:cubicBezTo>
                    <a:pt x="1501594" y="1872163"/>
                    <a:pt x="1504124" y="1869633"/>
                    <a:pt x="1506555" y="1867896"/>
                  </a:cubicBezTo>
                  <a:cubicBezTo>
                    <a:pt x="1508986" y="1866160"/>
                    <a:pt x="1511392" y="1865292"/>
                    <a:pt x="1513773" y="1865292"/>
                  </a:cubicBezTo>
                  <a:cubicBezTo>
                    <a:pt x="1515659" y="1865292"/>
                    <a:pt x="1517308" y="1865651"/>
                    <a:pt x="1518722" y="1866371"/>
                  </a:cubicBezTo>
                  <a:cubicBezTo>
                    <a:pt x="1520136" y="1867090"/>
                    <a:pt x="1521289" y="1868107"/>
                    <a:pt x="1522182" y="1869422"/>
                  </a:cubicBezTo>
                  <a:cubicBezTo>
                    <a:pt x="1523075" y="1870736"/>
                    <a:pt x="1523757" y="1872312"/>
                    <a:pt x="1524229" y="1874147"/>
                  </a:cubicBezTo>
                  <a:cubicBezTo>
                    <a:pt x="1524700" y="1875983"/>
                    <a:pt x="1524936" y="1878513"/>
                    <a:pt x="1524936" y="1881737"/>
                  </a:cubicBezTo>
                  <a:lnTo>
                    <a:pt x="1524936" y="1919614"/>
                  </a:lnTo>
                  <a:cubicBezTo>
                    <a:pt x="1524936" y="1920110"/>
                    <a:pt x="1525084" y="1920544"/>
                    <a:pt x="1525382" y="1920916"/>
                  </a:cubicBezTo>
                  <a:cubicBezTo>
                    <a:pt x="1525680" y="1921288"/>
                    <a:pt x="1526176" y="1921598"/>
                    <a:pt x="1526870" y="1921847"/>
                  </a:cubicBezTo>
                  <a:cubicBezTo>
                    <a:pt x="1527565" y="1922095"/>
                    <a:pt x="1528520" y="1922281"/>
                    <a:pt x="1529735" y="1922405"/>
                  </a:cubicBezTo>
                  <a:cubicBezTo>
                    <a:pt x="1530951" y="1922529"/>
                    <a:pt x="1532476" y="1922591"/>
                    <a:pt x="1534312" y="1922591"/>
                  </a:cubicBezTo>
                  <a:cubicBezTo>
                    <a:pt x="1536098" y="1922591"/>
                    <a:pt x="1537598" y="1922529"/>
                    <a:pt x="1538814" y="1922405"/>
                  </a:cubicBezTo>
                  <a:cubicBezTo>
                    <a:pt x="1540029" y="1922281"/>
                    <a:pt x="1540984" y="1922095"/>
                    <a:pt x="1541679" y="1921847"/>
                  </a:cubicBezTo>
                  <a:cubicBezTo>
                    <a:pt x="1542373" y="1921598"/>
                    <a:pt x="1542869" y="1921288"/>
                    <a:pt x="1543167" y="1920916"/>
                  </a:cubicBezTo>
                  <a:cubicBezTo>
                    <a:pt x="1543465" y="1920544"/>
                    <a:pt x="1543613" y="1920110"/>
                    <a:pt x="1543613" y="1919614"/>
                  </a:cubicBezTo>
                  <a:lnTo>
                    <a:pt x="1543613" y="1878612"/>
                  </a:lnTo>
                  <a:cubicBezTo>
                    <a:pt x="1543613" y="1873800"/>
                    <a:pt x="1543192" y="1869682"/>
                    <a:pt x="1542348" y="1866259"/>
                  </a:cubicBezTo>
                  <a:cubicBezTo>
                    <a:pt x="1541505" y="1862836"/>
                    <a:pt x="1540128" y="1859847"/>
                    <a:pt x="1538218" y="1857292"/>
                  </a:cubicBezTo>
                  <a:cubicBezTo>
                    <a:pt x="1536308" y="1854737"/>
                    <a:pt x="1533803" y="1852716"/>
                    <a:pt x="1530703" y="1851228"/>
                  </a:cubicBezTo>
                  <a:cubicBezTo>
                    <a:pt x="1527602" y="1849739"/>
                    <a:pt x="1523794" y="1848995"/>
                    <a:pt x="1519280" y="1848995"/>
                  </a:cubicBezTo>
                  <a:close/>
                  <a:moveTo>
                    <a:pt x="1288373" y="1848995"/>
                  </a:moveTo>
                  <a:cubicBezTo>
                    <a:pt x="1285446" y="1848995"/>
                    <a:pt x="1282606" y="1849231"/>
                    <a:pt x="1279853" y="1849702"/>
                  </a:cubicBezTo>
                  <a:cubicBezTo>
                    <a:pt x="1277100" y="1850173"/>
                    <a:pt x="1274557" y="1850781"/>
                    <a:pt x="1272225" y="1851525"/>
                  </a:cubicBezTo>
                  <a:cubicBezTo>
                    <a:pt x="1269894" y="1852269"/>
                    <a:pt x="1267860" y="1853075"/>
                    <a:pt x="1266124" y="1853944"/>
                  </a:cubicBezTo>
                  <a:cubicBezTo>
                    <a:pt x="1264387" y="1854812"/>
                    <a:pt x="1263172" y="1855606"/>
                    <a:pt x="1262477" y="1856325"/>
                  </a:cubicBezTo>
                  <a:cubicBezTo>
                    <a:pt x="1261782" y="1857044"/>
                    <a:pt x="1261311" y="1857850"/>
                    <a:pt x="1261063" y="1858743"/>
                  </a:cubicBezTo>
                  <a:cubicBezTo>
                    <a:pt x="1260815" y="1859636"/>
                    <a:pt x="1260691" y="1860852"/>
                    <a:pt x="1260691" y="1862390"/>
                  </a:cubicBezTo>
                  <a:cubicBezTo>
                    <a:pt x="1260691" y="1863531"/>
                    <a:pt x="1260766" y="1864572"/>
                    <a:pt x="1260914" y="1865515"/>
                  </a:cubicBezTo>
                  <a:cubicBezTo>
                    <a:pt x="1261063" y="1866458"/>
                    <a:pt x="1261274" y="1867251"/>
                    <a:pt x="1261547" y="1867896"/>
                  </a:cubicBezTo>
                  <a:cubicBezTo>
                    <a:pt x="1261820" y="1868541"/>
                    <a:pt x="1262167" y="1869037"/>
                    <a:pt x="1262589" y="1869385"/>
                  </a:cubicBezTo>
                  <a:cubicBezTo>
                    <a:pt x="1263010" y="1869732"/>
                    <a:pt x="1263494" y="1869906"/>
                    <a:pt x="1264040" y="1869906"/>
                  </a:cubicBezTo>
                  <a:cubicBezTo>
                    <a:pt x="1264834" y="1869906"/>
                    <a:pt x="1265863" y="1869558"/>
                    <a:pt x="1267128" y="1868864"/>
                  </a:cubicBezTo>
                  <a:cubicBezTo>
                    <a:pt x="1268393" y="1868169"/>
                    <a:pt x="1269968" y="1867400"/>
                    <a:pt x="1271853" y="1866557"/>
                  </a:cubicBezTo>
                  <a:cubicBezTo>
                    <a:pt x="1273738" y="1865714"/>
                    <a:pt x="1275909" y="1864945"/>
                    <a:pt x="1278364" y="1864250"/>
                  </a:cubicBezTo>
                  <a:cubicBezTo>
                    <a:pt x="1280820" y="1863555"/>
                    <a:pt x="1283611" y="1863208"/>
                    <a:pt x="1286736" y="1863208"/>
                  </a:cubicBezTo>
                  <a:cubicBezTo>
                    <a:pt x="1289118" y="1863208"/>
                    <a:pt x="1291114" y="1863456"/>
                    <a:pt x="1292726" y="1863952"/>
                  </a:cubicBezTo>
                  <a:cubicBezTo>
                    <a:pt x="1294339" y="1864448"/>
                    <a:pt x="1295629" y="1865217"/>
                    <a:pt x="1296596" y="1866259"/>
                  </a:cubicBezTo>
                  <a:cubicBezTo>
                    <a:pt x="1297563" y="1867301"/>
                    <a:pt x="1298258" y="1868603"/>
                    <a:pt x="1298680" y="1870166"/>
                  </a:cubicBezTo>
                  <a:cubicBezTo>
                    <a:pt x="1299101" y="1871729"/>
                    <a:pt x="1299312" y="1873552"/>
                    <a:pt x="1299312" y="1875635"/>
                  </a:cubicBezTo>
                  <a:lnTo>
                    <a:pt x="1299312" y="1879654"/>
                  </a:lnTo>
                  <a:lnTo>
                    <a:pt x="1292838" y="1879654"/>
                  </a:lnTo>
                  <a:cubicBezTo>
                    <a:pt x="1286934" y="1879654"/>
                    <a:pt x="1281750" y="1880100"/>
                    <a:pt x="1277286" y="1880993"/>
                  </a:cubicBezTo>
                  <a:cubicBezTo>
                    <a:pt x="1272821" y="1881886"/>
                    <a:pt x="1269088" y="1883263"/>
                    <a:pt x="1266086" y="1885123"/>
                  </a:cubicBezTo>
                  <a:cubicBezTo>
                    <a:pt x="1263085" y="1886984"/>
                    <a:pt x="1260828" y="1889340"/>
                    <a:pt x="1259315" y="1892193"/>
                  </a:cubicBezTo>
                  <a:cubicBezTo>
                    <a:pt x="1257802" y="1895045"/>
                    <a:pt x="1257045" y="1898406"/>
                    <a:pt x="1257045" y="1902276"/>
                  </a:cubicBezTo>
                  <a:cubicBezTo>
                    <a:pt x="1257045" y="1905848"/>
                    <a:pt x="1257640" y="1908973"/>
                    <a:pt x="1258831" y="1911652"/>
                  </a:cubicBezTo>
                  <a:cubicBezTo>
                    <a:pt x="1260022" y="1914331"/>
                    <a:pt x="1261696" y="1916576"/>
                    <a:pt x="1263854" y="1918386"/>
                  </a:cubicBezTo>
                  <a:cubicBezTo>
                    <a:pt x="1266012" y="1920197"/>
                    <a:pt x="1268567" y="1921561"/>
                    <a:pt x="1271518" y="1922479"/>
                  </a:cubicBezTo>
                  <a:cubicBezTo>
                    <a:pt x="1274470" y="1923397"/>
                    <a:pt x="1277707" y="1923856"/>
                    <a:pt x="1281230" y="1923856"/>
                  </a:cubicBezTo>
                  <a:cubicBezTo>
                    <a:pt x="1285496" y="1923856"/>
                    <a:pt x="1289378" y="1923037"/>
                    <a:pt x="1292875" y="1921400"/>
                  </a:cubicBezTo>
                  <a:cubicBezTo>
                    <a:pt x="1296373" y="1919763"/>
                    <a:pt x="1299486" y="1917481"/>
                    <a:pt x="1302214" y="1914554"/>
                  </a:cubicBezTo>
                  <a:lnTo>
                    <a:pt x="1302214" y="1919837"/>
                  </a:lnTo>
                  <a:cubicBezTo>
                    <a:pt x="1302214" y="1920532"/>
                    <a:pt x="1302425" y="1921078"/>
                    <a:pt x="1302847" y="1921474"/>
                  </a:cubicBezTo>
                  <a:cubicBezTo>
                    <a:pt x="1303268" y="1921871"/>
                    <a:pt x="1303988" y="1922157"/>
                    <a:pt x="1305005" y="1922330"/>
                  </a:cubicBezTo>
                  <a:cubicBezTo>
                    <a:pt x="1306022" y="1922504"/>
                    <a:pt x="1307646" y="1922591"/>
                    <a:pt x="1309879" y="1922591"/>
                  </a:cubicBezTo>
                  <a:cubicBezTo>
                    <a:pt x="1311962" y="1922591"/>
                    <a:pt x="1313538" y="1922504"/>
                    <a:pt x="1314604" y="1922330"/>
                  </a:cubicBezTo>
                  <a:cubicBezTo>
                    <a:pt x="1315671" y="1922157"/>
                    <a:pt x="1316452" y="1921871"/>
                    <a:pt x="1316948" y="1921474"/>
                  </a:cubicBezTo>
                  <a:cubicBezTo>
                    <a:pt x="1317444" y="1921078"/>
                    <a:pt x="1317692" y="1920532"/>
                    <a:pt x="1317692" y="1919837"/>
                  </a:cubicBezTo>
                  <a:lnTo>
                    <a:pt x="1317692" y="1875189"/>
                  </a:lnTo>
                  <a:cubicBezTo>
                    <a:pt x="1317692" y="1870625"/>
                    <a:pt x="1317147" y="1866681"/>
                    <a:pt x="1316055" y="1863357"/>
                  </a:cubicBezTo>
                  <a:cubicBezTo>
                    <a:pt x="1314964" y="1860033"/>
                    <a:pt x="1313228" y="1857317"/>
                    <a:pt x="1310846" y="1855209"/>
                  </a:cubicBezTo>
                  <a:cubicBezTo>
                    <a:pt x="1308465" y="1853100"/>
                    <a:pt x="1305426" y="1851538"/>
                    <a:pt x="1301730" y="1850521"/>
                  </a:cubicBezTo>
                  <a:cubicBezTo>
                    <a:pt x="1298035" y="1849504"/>
                    <a:pt x="1293582" y="1848995"/>
                    <a:pt x="1288373" y="1848995"/>
                  </a:cubicBezTo>
                  <a:close/>
                  <a:moveTo>
                    <a:pt x="1175710" y="1848995"/>
                  </a:moveTo>
                  <a:cubicBezTo>
                    <a:pt x="1171742" y="1848995"/>
                    <a:pt x="1167934" y="1849987"/>
                    <a:pt x="1164288" y="1851972"/>
                  </a:cubicBezTo>
                  <a:cubicBezTo>
                    <a:pt x="1160642" y="1853956"/>
                    <a:pt x="1156983" y="1856933"/>
                    <a:pt x="1153312" y="1860901"/>
                  </a:cubicBezTo>
                  <a:lnTo>
                    <a:pt x="1153312" y="1853237"/>
                  </a:lnTo>
                  <a:cubicBezTo>
                    <a:pt x="1153312" y="1852741"/>
                    <a:pt x="1153188" y="1852307"/>
                    <a:pt x="1152940" y="1851935"/>
                  </a:cubicBezTo>
                  <a:cubicBezTo>
                    <a:pt x="1152692" y="1851562"/>
                    <a:pt x="1152282" y="1851252"/>
                    <a:pt x="1151712" y="1851004"/>
                  </a:cubicBezTo>
                  <a:cubicBezTo>
                    <a:pt x="1151141" y="1850756"/>
                    <a:pt x="1150335" y="1850570"/>
                    <a:pt x="1149293" y="1850446"/>
                  </a:cubicBezTo>
                  <a:cubicBezTo>
                    <a:pt x="1148252" y="1850322"/>
                    <a:pt x="1146937" y="1850260"/>
                    <a:pt x="1145350" y="1850260"/>
                  </a:cubicBezTo>
                  <a:cubicBezTo>
                    <a:pt x="1143812" y="1850260"/>
                    <a:pt x="1142534" y="1850322"/>
                    <a:pt x="1141517" y="1850446"/>
                  </a:cubicBezTo>
                  <a:cubicBezTo>
                    <a:pt x="1140500" y="1850570"/>
                    <a:pt x="1139669" y="1850756"/>
                    <a:pt x="1139024" y="1851004"/>
                  </a:cubicBezTo>
                  <a:cubicBezTo>
                    <a:pt x="1138379" y="1851252"/>
                    <a:pt x="1137933" y="1851562"/>
                    <a:pt x="1137685" y="1851935"/>
                  </a:cubicBezTo>
                  <a:cubicBezTo>
                    <a:pt x="1137437" y="1852307"/>
                    <a:pt x="1137313" y="1852741"/>
                    <a:pt x="1137313" y="1853237"/>
                  </a:cubicBezTo>
                  <a:lnTo>
                    <a:pt x="1137313" y="1919614"/>
                  </a:lnTo>
                  <a:cubicBezTo>
                    <a:pt x="1137313" y="1920110"/>
                    <a:pt x="1137462" y="1920544"/>
                    <a:pt x="1137759" y="1920916"/>
                  </a:cubicBezTo>
                  <a:cubicBezTo>
                    <a:pt x="1138057" y="1921288"/>
                    <a:pt x="1138565" y="1921598"/>
                    <a:pt x="1139285" y="1921847"/>
                  </a:cubicBezTo>
                  <a:cubicBezTo>
                    <a:pt x="1140004" y="1922095"/>
                    <a:pt x="1140959" y="1922281"/>
                    <a:pt x="1142150" y="1922405"/>
                  </a:cubicBezTo>
                  <a:cubicBezTo>
                    <a:pt x="1143340" y="1922529"/>
                    <a:pt x="1144853" y="1922591"/>
                    <a:pt x="1146689" y="1922591"/>
                  </a:cubicBezTo>
                  <a:cubicBezTo>
                    <a:pt x="1148524" y="1922591"/>
                    <a:pt x="1150038" y="1922529"/>
                    <a:pt x="1151228" y="1922405"/>
                  </a:cubicBezTo>
                  <a:cubicBezTo>
                    <a:pt x="1152419" y="1922281"/>
                    <a:pt x="1153374" y="1922095"/>
                    <a:pt x="1154093" y="1921847"/>
                  </a:cubicBezTo>
                  <a:cubicBezTo>
                    <a:pt x="1154812" y="1921598"/>
                    <a:pt x="1155321" y="1921288"/>
                    <a:pt x="1155619" y="1920916"/>
                  </a:cubicBezTo>
                  <a:cubicBezTo>
                    <a:pt x="1155916" y="1920544"/>
                    <a:pt x="1156065" y="1920110"/>
                    <a:pt x="1156065" y="1919614"/>
                  </a:cubicBezTo>
                  <a:lnTo>
                    <a:pt x="1156065" y="1875487"/>
                  </a:lnTo>
                  <a:cubicBezTo>
                    <a:pt x="1158694" y="1872163"/>
                    <a:pt x="1161150" y="1869633"/>
                    <a:pt x="1163432" y="1867896"/>
                  </a:cubicBezTo>
                  <a:cubicBezTo>
                    <a:pt x="1165714" y="1866160"/>
                    <a:pt x="1167996" y="1865292"/>
                    <a:pt x="1170278" y="1865292"/>
                  </a:cubicBezTo>
                  <a:cubicBezTo>
                    <a:pt x="1172064" y="1865292"/>
                    <a:pt x="1173627" y="1865651"/>
                    <a:pt x="1174966" y="1866371"/>
                  </a:cubicBezTo>
                  <a:cubicBezTo>
                    <a:pt x="1176306" y="1867090"/>
                    <a:pt x="1177397" y="1868107"/>
                    <a:pt x="1178240" y="1869422"/>
                  </a:cubicBezTo>
                  <a:cubicBezTo>
                    <a:pt x="1179084" y="1870736"/>
                    <a:pt x="1179716" y="1872312"/>
                    <a:pt x="1180138" y="1874147"/>
                  </a:cubicBezTo>
                  <a:cubicBezTo>
                    <a:pt x="1180560" y="1875983"/>
                    <a:pt x="1180771" y="1878017"/>
                    <a:pt x="1180771" y="1880249"/>
                  </a:cubicBezTo>
                  <a:lnTo>
                    <a:pt x="1180771" y="1919614"/>
                  </a:lnTo>
                  <a:cubicBezTo>
                    <a:pt x="1180771" y="1920110"/>
                    <a:pt x="1180919" y="1920544"/>
                    <a:pt x="1181217" y="1920916"/>
                  </a:cubicBezTo>
                  <a:cubicBezTo>
                    <a:pt x="1181515" y="1921288"/>
                    <a:pt x="1182023" y="1921598"/>
                    <a:pt x="1182743" y="1921847"/>
                  </a:cubicBezTo>
                  <a:cubicBezTo>
                    <a:pt x="1183462" y="1922095"/>
                    <a:pt x="1184417" y="1922281"/>
                    <a:pt x="1185608" y="1922405"/>
                  </a:cubicBezTo>
                  <a:cubicBezTo>
                    <a:pt x="1186798" y="1922529"/>
                    <a:pt x="1188311" y="1922591"/>
                    <a:pt x="1190147" y="1922591"/>
                  </a:cubicBezTo>
                  <a:cubicBezTo>
                    <a:pt x="1191933" y="1922591"/>
                    <a:pt x="1193421" y="1922529"/>
                    <a:pt x="1194612" y="1922405"/>
                  </a:cubicBezTo>
                  <a:cubicBezTo>
                    <a:pt x="1195802" y="1922281"/>
                    <a:pt x="1196757" y="1922095"/>
                    <a:pt x="1197476" y="1921847"/>
                  </a:cubicBezTo>
                  <a:cubicBezTo>
                    <a:pt x="1198196" y="1921598"/>
                    <a:pt x="1198704" y="1921288"/>
                    <a:pt x="1199002" y="1920916"/>
                  </a:cubicBezTo>
                  <a:cubicBezTo>
                    <a:pt x="1199300" y="1920544"/>
                    <a:pt x="1199448" y="1920110"/>
                    <a:pt x="1199448" y="1919614"/>
                  </a:cubicBezTo>
                  <a:lnTo>
                    <a:pt x="1199448" y="1875487"/>
                  </a:lnTo>
                  <a:cubicBezTo>
                    <a:pt x="1202127" y="1872163"/>
                    <a:pt x="1204608" y="1869633"/>
                    <a:pt x="1206890" y="1867896"/>
                  </a:cubicBezTo>
                  <a:cubicBezTo>
                    <a:pt x="1209172" y="1866160"/>
                    <a:pt x="1211429" y="1865292"/>
                    <a:pt x="1213662" y="1865292"/>
                  </a:cubicBezTo>
                  <a:cubicBezTo>
                    <a:pt x="1215497" y="1865292"/>
                    <a:pt x="1217072" y="1865651"/>
                    <a:pt x="1218387" y="1866371"/>
                  </a:cubicBezTo>
                  <a:cubicBezTo>
                    <a:pt x="1219702" y="1867090"/>
                    <a:pt x="1220793" y="1868107"/>
                    <a:pt x="1221661" y="1869422"/>
                  </a:cubicBezTo>
                  <a:cubicBezTo>
                    <a:pt x="1222529" y="1870736"/>
                    <a:pt x="1223174" y="1872312"/>
                    <a:pt x="1223596" y="1874147"/>
                  </a:cubicBezTo>
                  <a:cubicBezTo>
                    <a:pt x="1224018" y="1875983"/>
                    <a:pt x="1224228" y="1878017"/>
                    <a:pt x="1224228" y="1880249"/>
                  </a:cubicBezTo>
                  <a:lnTo>
                    <a:pt x="1224228" y="1919614"/>
                  </a:lnTo>
                  <a:cubicBezTo>
                    <a:pt x="1224228" y="1920110"/>
                    <a:pt x="1224365" y="1920544"/>
                    <a:pt x="1224638" y="1920916"/>
                  </a:cubicBezTo>
                  <a:cubicBezTo>
                    <a:pt x="1224910" y="1921288"/>
                    <a:pt x="1225406" y="1921598"/>
                    <a:pt x="1226126" y="1921847"/>
                  </a:cubicBezTo>
                  <a:cubicBezTo>
                    <a:pt x="1226845" y="1922095"/>
                    <a:pt x="1227800" y="1922281"/>
                    <a:pt x="1228991" y="1922405"/>
                  </a:cubicBezTo>
                  <a:cubicBezTo>
                    <a:pt x="1230182" y="1922529"/>
                    <a:pt x="1231719" y="1922591"/>
                    <a:pt x="1233605" y="1922591"/>
                  </a:cubicBezTo>
                  <a:cubicBezTo>
                    <a:pt x="1235440" y="1922591"/>
                    <a:pt x="1236953" y="1922529"/>
                    <a:pt x="1238144" y="1922405"/>
                  </a:cubicBezTo>
                  <a:cubicBezTo>
                    <a:pt x="1239334" y="1922281"/>
                    <a:pt x="1240277" y="1922095"/>
                    <a:pt x="1240972" y="1921847"/>
                  </a:cubicBezTo>
                  <a:cubicBezTo>
                    <a:pt x="1241666" y="1921598"/>
                    <a:pt x="1242162" y="1921288"/>
                    <a:pt x="1242460" y="1920916"/>
                  </a:cubicBezTo>
                  <a:cubicBezTo>
                    <a:pt x="1242758" y="1920544"/>
                    <a:pt x="1242906" y="1920110"/>
                    <a:pt x="1242906" y="1919614"/>
                  </a:cubicBezTo>
                  <a:lnTo>
                    <a:pt x="1242906" y="1877124"/>
                  </a:lnTo>
                  <a:cubicBezTo>
                    <a:pt x="1242906" y="1873304"/>
                    <a:pt x="1242509" y="1869682"/>
                    <a:pt x="1241716" y="1866259"/>
                  </a:cubicBezTo>
                  <a:cubicBezTo>
                    <a:pt x="1240922" y="1862836"/>
                    <a:pt x="1239595" y="1859847"/>
                    <a:pt x="1237735" y="1857292"/>
                  </a:cubicBezTo>
                  <a:cubicBezTo>
                    <a:pt x="1235874" y="1854737"/>
                    <a:pt x="1233431" y="1852716"/>
                    <a:pt x="1230405" y="1851228"/>
                  </a:cubicBezTo>
                  <a:cubicBezTo>
                    <a:pt x="1227378" y="1849739"/>
                    <a:pt x="1223658" y="1848995"/>
                    <a:pt x="1219243" y="1848995"/>
                  </a:cubicBezTo>
                  <a:cubicBezTo>
                    <a:pt x="1217308" y="1848995"/>
                    <a:pt x="1215410" y="1849231"/>
                    <a:pt x="1213550" y="1849702"/>
                  </a:cubicBezTo>
                  <a:cubicBezTo>
                    <a:pt x="1211690" y="1850173"/>
                    <a:pt x="1209829" y="1850893"/>
                    <a:pt x="1207969" y="1851860"/>
                  </a:cubicBezTo>
                  <a:cubicBezTo>
                    <a:pt x="1206109" y="1852828"/>
                    <a:pt x="1204223" y="1854080"/>
                    <a:pt x="1202314" y="1855618"/>
                  </a:cubicBezTo>
                  <a:cubicBezTo>
                    <a:pt x="1200403" y="1857156"/>
                    <a:pt x="1198456" y="1858991"/>
                    <a:pt x="1196472" y="1861125"/>
                  </a:cubicBezTo>
                  <a:cubicBezTo>
                    <a:pt x="1195629" y="1859289"/>
                    <a:pt x="1194587" y="1857627"/>
                    <a:pt x="1193347" y="1856139"/>
                  </a:cubicBezTo>
                  <a:cubicBezTo>
                    <a:pt x="1192106" y="1854651"/>
                    <a:pt x="1190630" y="1853373"/>
                    <a:pt x="1188919" y="1852307"/>
                  </a:cubicBezTo>
                  <a:cubicBezTo>
                    <a:pt x="1187207" y="1851240"/>
                    <a:pt x="1185260" y="1850421"/>
                    <a:pt x="1183078" y="1849851"/>
                  </a:cubicBezTo>
                  <a:cubicBezTo>
                    <a:pt x="1180895" y="1849280"/>
                    <a:pt x="1178439" y="1848995"/>
                    <a:pt x="1175710" y="1848995"/>
                  </a:cubicBezTo>
                  <a:close/>
                  <a:moveTo>
                    <a:pt x="1090655" y="1848995"/>
                  </a:moveTo>
                  <a:cubicBezTo>
                    <a:pt x="1086538" y="1848995"/>
                    <a:pt x="1082581" y="1849987"/>
                    <a:pt x="1078786" y="1851972"/>
                  </a:cubicBezTo>
                  <a:cubicBezTo>
                    <a:pt x="1074991" y="1853956"/>
                    <a:pt x="1071258" y="1856933"/>
                    <a:pt x="1067587" y="1860901"/>
                  </a:cubicBezTo>
                  <a:lnTo>
                    <a:pt x="1067587" y="1853237"/>
                  </a:lnTo>
                  <a:cubicBezTo>
                    <a:pt x="1067587" y="1852741"/>
                    <a:pt x="1067463" y="1852307"/>
                    <a:pt x="1067215" y="1851935"/>
                  </a:cubicBezTo>
                  <a:cubicBezTo>
                    <a:pt x="1066967" y="1851562"/>
                    <a:pt x="1066557" y="1851252"/>
                    <a:pt x="1065987" y="1851004"/>
                  </a:cubicBezTo>
                  <a:cubicBezTo>
                    <a:pt x="1065416" y="1850756"/>
                    <a:pt x="1064610" y="1850570"/>
                    <a:pt x="1063568" y="1850446"/>
                  </a:cubicBezTo>
                  <a:cubicBezTo>
                    <a:pt x="1062527" y="1850322"/>
                    <a:pt x="1061212" y="1850260"/>
                    <a:pt x="1059624" y="1850260"/>
                  </a:cubicBezTo>
                  <a:cubicBezTo>
                    <a:pt x="1058086" y="1850260"/>
                    <a:pt x="1056809" y="1850322"/>
                    <a:pt x="1055792" y="1850446"/>
                  </a:cubicBezTo>
                  <a:cubicBezTo>
                    <a:pt x="1054775" y="1850570"/>
                    <a:pt x="1053944" y="1850756"/>
                    <a:pt x="1053299" y="1851004"/>
                  </a:cubicBezTo>
                  <a:cubicBezTo>
                    <a:pt x="1052654" y="1851252"/>
                    <a:pt x="1052208" y="1851562"/>
                    <a:pt x="1051960" y="1851935"/>
                  </a:cubicBezTo>
                  <a:cubicBezTo>
                    <a:pt x="1051712" y="1852307"/>
                    <a:pt x="1051588" y="1852741"/>
                    <a:pt x="1051588" y="1853237"/>
                  </a:cubicBezTo>
                  <a:lnTo>
                    <a:pt x="1051588" y="1919614"/>
                  </a:lnTo>
                  <a:cubicBezTo>
                    <a:pt x="1051588" y="1920110"/>
                    <a:pt x="1051736" y="1920544"/>
                    <a:pt x="1052034" y="1920916"/>
                  </a:cubicBezTo>
                  <a:cubicBezTo>
                    <a:pt x="1052332" y="1921288"/>
                    <a:pt x="1052840" y="1921598"/>
                    <a:pt x="1053560" y="1921847"/>
                  </a:cubicBezTo>
                  <a:cubicBezTo>
                    <a:pt x="1054279" y="1922095"/>
                    <a:pt x="1055234" y="1922281"/>
                    <a:pt x="1056425" y="1922405"/>
                  </a:cubicBezTo>
                  <a:cubicBezTo>
                    <a:pt x="1057615" y="1922529"/>
                    <a:pt x="1059128" y="1922591"/>
                    <a:pt x="1060964" y="1922591"/>
                  </a:cubicBezTo>
                  <a:cubicBezTo>
                    <a:pt x="1062800" y="1922591"/>
                    <a:pt x="1064312" y="1922529"/>
                    <a:pt x="1065503" y="1922405"/>
                  </a:cubicBezTo>
                  <a:cubicBezTo>
                    <a:pt x="1066694" y="1922281"/>
                    <a:pt x="1067649" y="1922095"/>
                    <a:pt x="1068368" y="1921847"/>
                  </a:cubicBezTo>
                  <a:cubicBezTo>
                    <a:pt x="1069088" y="1921598"/>
                    <a:pt x="1069596" y="1921288"/>
                    <a:pt x="1069894" y="1920916"/>
                  </a:cubicBezTo>
                  <a:cubicBezTo>
                    <a:pt x="1070191" y="1920544"/>
                    <a:pt x="1070340" y="1920110"/>
                    <a:pt x="1070340" y="1919614"/>
                  </a:cubicBezTo>
                  <a:lnTo>
                    <a:pt x="1070340" y="1875487"/>
                  </a:lnTo>
                  <a:cubicBezTo>
                    <a:pt x="1072969" y="1872163"/>
                    <a:pt x="1075499" y="1869633"/>
                    <a:pt x="1077930" y="1867896"/>
                  </a:cubicBezTo>
                  <a:cubicBezTo>
                    <a:pt x="1080361" y="1866160"/>
                    <a:pt x="1082767" y="1865292"/>
                    <a:pt x="1085148" y="1865292"/>
                  </a:cubicBezTo>
                  <a:cubicBezTo>
                    <a:pt x="1087034" y="1865292"/>
                    <a:pt x="1088683" y="1865651"/>
                    <a:pt x="1090097" y="1866371"/>
                  </a:cubicBezTo>
                  <a:cubicBezTo>
                    <a:pt x="1091511" y="1867090"/>
                    <a:pt x="1092664" y="1868107"/>
                    <a:pt x="1093557" y="1869422"/>
                  </a:cubicBezTo>
                  <a:cubicBezTo>
                    <a:pt x="1094450" y="1870736"/>
                    <a:pt x="1095132" y="1872312"/>
                    <a:pt x="1095604" y="1874147"/>
                  </a:cubicBezTo>
                  <a:cubicBezTo>
                    <a:pt x="1096075" y="1875983"/>
                    <a:pt x="1096311" y="1878513"/>
                    <a:pt x="1096311" y="1881737"/>
                  </a:cubicBezTo>
                  <a:lnTo>
                    <a:pt x="1096311" y="1919614"/>
                  </a:lnTo>
                  <a:cubicBezTo>
                    <a:pt x="1096311" y="1920110"/>
                    <a:pt x="1096459" y="1920544"/>
                    <a:pt x="1096757" y="1920916"/>
                  </a:cubicBezTo>
                  <a:cubicBezTo>
                    <a:pt x="1097055" y="1921288"/>
                    <a:pt x="1097551" y="1921598"/>
                    <a:pt x="1098245" y="1921847"/>
                  </a:cubicBezTo>
                  <a:cubicBezTo>
                    <a:pt x="1098940" y="1922095"/>
                    <a:pt x="1099895" y="1922281"/>
                    <a:pt x="1101110" y="1922405"/>
                  </a:cubicBezTo>
                  <a:cubicBezTo>
                    <a:pt x="1102326" y="1922529"/>
                    <a:pt x="1103851" y="1922591"/>
                    <a:pt x="1105687" y="1922591"/>
                  </a:cubicBezTo>
                  <a:cubicBezTo>
                    <a:pt x="1107473" y="1922591"/>
                    <a:pt x="1108973" y="1922529"/>
                    <a:pt x="1110189" y="1922405"/>
                  </a:cubicBezTo>
                  <a:cubicBezTo>
                    <a:pt x="1111404" y="1922281"/>
                    <a:pt x="1112359" y="1922095"/>
                    <a:pt x="1113054" y="1921847"/>
                  </a:cubicBezTo>
                  <a:cubicBezTo>
                    <a:pt x="1113748" y="1921598"/>
                    <a:pt x="1114244" y="1921288"/>
                    <a:pt x="1114542" y="1920916"/>
                  </a:cubicBezTo>
                  <a:cubicBezTo>
                    <a:pt x="1114840" y="1920544"/>
                    <a:pt x="1114988" y="1920110"/>
                    <a:pt x="1114988" y="1919614"/>
                  </a:cubicBezTo>
                  <a:lnTo>
                    <a:pt x="1114988" y="1878612"/>
                  </a:lnTo>
                  <a:cubicBezTo>
                    <a:pt x="1114988" y="1873800"/>
                    <a:pt x="1114567" y="1869682"/>
                    <a:pt x="1113724" y="1866259"/>
                  </a:cubicBezTo>
                  <a:cubicBezTo>
                    <a:pt x="1112880" y="1862836"/>
                    <a:pt x="1111504" y="1859847"/>
                    <a:pt x="1109593" y="1857292"/>
                  </a:cubicBezTo>
                  <a:cubicBezTo>
                    <a:pt x="1107684" y="1854737"/>
                    <a:pt x="1105178" y="1852716"/>
                    <a:pt x="1102078" y="1851228"/>
                  </a:cubicBezTo>
                  <a:cubicBezTo>
                    <a:pt x="1098977" y="1849739"/>
                    <a:pt x="1095170" y="1848995"/>
                    <a:pt x="1090655" y="1848995"/>
                  </a:cubicBezTo>
                  <a:close/>
                  <a:moveTo>
                    <a:pt x="840698" y="1848995"/>
                  </a:moveTo>
                  <a:cubicBezTo>
                    <a:pt x="837771" y="1848995"/>
                    <a:pt x="834931" y="1849231"/>
                    <a:pt x="832178" y="1849702"/>
                  </a:cubicBezTo>
                  <a:cubicBezTo>
                    <a:pt x="829425" y="1850173"/>
                    <a:pt x="826882" y="1850781"/>
                    <a:pt x="824550" y="1851525"/>
                  </a:cubicBezTo>
                  <a:cubicBezTo>
                    <a:pt x="822219" y="1852269"/>
                    <a:pt x="820185" y="1853075"/>
                    <a:pt x="818448" y="1853944"/>
                  </a:cubicBezTo>
                  <a:cubicBezTo>
                    <a:pt x="816712" y="1854812"/>
                    <a:pt x="815497" y="1855606"/>
                    <a:pt x="814802" y="1856325"/>
                  </a:cubicBezTo>
                  <a:cubicBezTo>
                    <a:pt x="814108" y="1857044"/>
                    <a:pt x="813636" y="1857850"/>
                    <a:pt x="813388" y="1858743"/>
                  </a:cubicBezTo>
                  <a:cubicBezTo>
                    <a:pt x="813140" y="1859636"/>
                    <a:pt x="813016" y="1860852"/>
                    <a:pt x="813016" y="1862390"/>
                  </a:cubicBezTo>
                  <a:cubicBezTo>
                    <a:pt x="813016" y="1863531"/>
                    <a:pt x="813091" y="1864572"/>
                    <a:pt x="813240" y="1865515"/>
                  </a:cubicBezTo>
                  <a:cubicBezTo>
                    <a:pt x="813388" y="1866458"/>
                    <a:pt x="813599" y="1867251"/>
                    <a:pt x="813872" y="1867896"/>
                  </a:cubicBezTo>
                  <a:cubicBezTo>
                    <a:pt x="814145" y="1868541"/>
                    <a:pt x="814492" y="1869037"/>
                    <a:pt x="814914" y="1869385"/>
                  </a:cubicBezTo>
                  <a:cubicBezTo>
                    <a:pt x="815336" y="1869732"/>
                    <a:pt x="815819" y="1869906"/>
                    <a:pt x="816365" y="1869906"/>
                  </a:cubicBezTo>
                  <a:cubicBezTo>
                    <a:pt x="817159" y="1869906"/>
                    <a:pt x="818188" y="1869558"/>
                    <a:pt x="819453" y="1868864"/>
                  </a:cubicBezTo>
                  <a:cubicBezTo>
                    <a:pt x="820718" y="1868169"/>
                    <a:pt x="822293" y="1867400"/>
                    <a:pt x="824178" y="1866557"/>
                  </a:cubicBezTo>
                  <a:cubicBezTo>
                    <a:pt x="826064" y="1865714"/>
                    <a:pt x="828234" y="1864945"/>
                    <a:pt x="830690" y="1864250"/>
                  </a:cubicBezTo>
                  <a:cubicBezTo>
                    <a:pt x="833145" y="1863555"/>
                    <a:pt x="835936" y="1863208"/>
                    <a:pt x="839061" y="1863208"/>
                  </a:cubicBezTo>
                  <a:cubicBezTo>
                    <a:pt x="841442" y="1863208"/>
                    <a:pt x="843439" y="1863456"/>
                    <a:pt x="845052" y="1863952"/>
                  </a:cubicBezTo>
                  <a:cubicBezTo>
                    <a:pt x="846664" y="1864448"/>
                    <a:pt x="847954" y="1865217"/>
                    <a:pt x="848921" y="1866259"/>
                  </a:cubicBezTo>
                  <a:cubicBezTo>
                    <a:pt x="849888" y="1867301"/>
                    <a:pt x="850583" y="1868603"/>
                    <a:pt x="851005" y="1870166"/>
                  </a:cubicBezTo>
                  <a:cubicBezTo>
                    <a:pt x="851426" y="1871729"/>
                    <a:pt x="851637" y="1873552"/>
                    <a:pt x="851637" y="1875635"/>
                  </a:cubicBezTo>
                  <a:lnTo>
                    <a:pt x="851637" y="1879654"/>
                  </a:lnTo>
                  <a:lnTo>
                    <a:pt x="845163" y="1879654"/>
                  </a:lnTo>
                  <a:cubicBezTo>
                    <a:pt x="839260" y="1879654"/>
                    <a:pt x="834075" y="1880100"/>
                    <a:pt x="829611" y="1880993"/>
                  </a:cubicBezTo>
                  <a:cubicBezTo>
                    <a:pt x="825146" y="1881886"/>
                    <a:pt x="821413" y="1883263"/>
                    <a:pt x="818411" y="1885123"/>
                  </a:cubicBezTo>
                  <a:cubicBezTo>
                    <a:pt x="815410" y="1886984"/>
                    <a:pt x="813153" y="1889340"/>
                    <a:pt x="811640" y="1892193"/>
                  </a:cubicBezTo>
                  <a:cubicBezTo>
                    <a:pt x="810126" y="1895045"/>
                    <a:pt x="809370" y="1898406"/>
                    <a:pt x="809370" y="1902276"/>
                  </a:cubicBezTo>
                  <a:cubicBezTo>
                    <a:pt x="809370" y="1905848"/>
                    <a:pt x="809965" y="1908973"/>
                    <a:pt x="811156" y="1911652"/>
                  </a:cubicBezTo>
                  <a:cubicBezTo>
                    <a:pt x="812346" y="1914331"/>
                    <a:pt x="814021" y="1916576"/>
                    <a:pt x="816179" y="1918386"/>
                  </a:cubicBezTo>
                  <a:cubicBezTo>
                    <a:pt x="818337" y="1920197"/>
                    <a:pt x="820892" y="1921561"/>
                    <a:pt x="823844" y="1922479"/>
                  </a:cubicBezTo>
                  <a:cubicBezTo>
                    <a:pt x="826795" y="1923397"/>
                    <a:pt x="830032" y="1923856"/>
                    <a:pt x="833554" y="1923856"/>
                  </a:cubicBezTo>
                  <a:cubicBezTo>
                    <a:pt x="837821" y="1923856"/>
                    <a:pt x="841703" y="1923037"/>
                    <a:pt x="845200" y="1921400"/>
                  </a:cubicBezTo>
                  <a:cubicBezTo>
                    <a:pt x="848698" y="1919763"/>
                    <a:pt x="851811" y="1917481"/>
                    <a:pt x="854539" y="1914554"/>
                  </a:cubicBezTo>
                  <a:lnTo>
                    <a:pt x="854539" y="1919837"/>
                  </a:lnTo>
                  <a:cubicBezTo>
                    <a:pt x="854539" y="1920532"/>
                    <a:pt x="854750" y="1921078"/>
                    <a:pt x="855172" y="1921474"/>
                  </a:cubicBezTo>
                  <a:cubicBezTo>
                    <a:pt x="855593" y="1921871"/>
                    <a:pt x="856313" y="1922157"/>
                    <a:pt x="857330" y="1922330"/>
                  </a:cubicBezTo>
                  <a:cubicBezTo>
                    <a:pt x="858347" y="1922504"/>
                    <a:pt x="859971" y="1922591"/>
                    <a:pt x="862204" y="1922591"/>
                  </a:cubicBezTo>
                  <a:cubicBezTo>
                    <a:pt x="864288" y="1922591"/>
                    <a:pt x="865863" y="1922504"/>
                    <a:pt x="866929" y="1922330"/>
                  </a:cubicBezTo>
                  <a:cubicBezTo>
                    <a:pt x="867996" y="1922157"/>
                    <a:pt x="868777" y="1921871"/>
                    <a:pt x="869273" y="1921474"/>
                  </a:cubicBezTo>
                  <a:cubicBezTo>
                    <a:pt x="869769" y="1921078"/>
                    <a:pt x="870017" y="1920532"/>
                    <a:pt x="870017" y="1919837"/>
                  </a:cubicBezTo>
                  <a:lnTo>
                    <a:pt x="870017" y="1875189"/>
                  </a:lnTo>
                  <a:cubicBezTo>
                    <a:pt x="870017" y="1870625"/>
                    <a:pt x="869472" y="1866681"/>
                    <a:pt x="868380" y="1863357"/>
                  </a:cubicBezTo>
                  <a:cubicBezTo>
                    <a:pt x="867289" y="1860033"/>
                    <a:pt x="865553" y="1857317"/>
                    <a:pt x="863171" y="1855209"/>
                  </a:cubicBezTo>
                  <a:cubicBezTo>
                    <a:pt x="860790" y="1853100"/>
                    <a:pt x="857752" y="1851538"/>
                    <a:pt x="854056" y="1850521"/>
                  </a:cubicBezTo>
                  <a:cubicBezTo>
                    <a:pt x="850360" y="1849504"/>
                    <a:pt x="845907" y="1848995"/>
                    <a:pt x="840698" y="1848995"/>
                  </a:cubicBezTo>
                  <a:close/>
                  <a:moveTo>
                    <a:pt x="621623" y="1848995"/>
                  </a:moveTo>
                  <a:cubicBezTo>
                    <a:pt x="618697" y="1848995"/>
                    <a:pt x="615856" y="1849231"/>
                    <a:pt x="613103" y="1849702"/>
                  </a:cubicBezTo>
                  <a:cubicBezTo>
                    <a:pt x="610350" y="1850173"/>
                    <a:pt x="607807" y="1850781"/>
                    <a:pt x="605476" y="1851525"/>
                  </a:cubicBezTo>
                  <a:cubicBezTo>
                    <a:pt x="603144" y="1852269"/>
                    <a:pt x="601110" y="1853075"/>
                    <a:pt x="599374" y="1853944"/>
                  </a:cubicBezTo>
                  <a:cubicBezTo>
                    <a:pt x="597637" y="1854812"/>
                    <a:pt x="596422" y="1855606"/>
                    <a:pt x="595727" y="1856325"/>
                  </a:cubicBezTo>
                  <a:cubicBezTo>
                    <a:pt x="595033" y="1857044"/>
                    <a:pt x="594562" y="1857850"/>
                    <a:pt x="594314" y="1858743"/>
                  </a:cubicBezTo>
                  <a:cubicBezTo>
                    <a:pt x="594065" y="1859636"/>
                    <a:pt x="593941" y="1860852"/>
                    <a:pt x="593941" y="1862390"/>
                  </a:cubicBezTo>
                  <a:cubicBezTo>
                    <a:pt x="593941" y="1863531"/>
                    <a:pt x="594016" y="1864572"/>
                    <a:pt x="594165" y="1865515"/>
                  </a:cubicBezTo>
                  <a:cubicBezTo>
                    <a:pt x="594314" y="1866458"/>
                    <a:pt x="594524" y="1867251"/>
                    <a:pt x="594797" y="1867896"/>
                  </a:cubicBezTo>
                  <a:cubicBezTo>
                    <a:pt x="595070" y="1868541"/>
                    <a:pt x="595417" y="1869037"/>
                    <a:pt x="595839" y="1869385"/>
                  </a:cubicBezTo>
                  <a:cubicBezTo>
                    <a:pt x="596261" y="1869732"/>
                    <a:pt x="596744" y="1869906"/>
                    <a:pt x="597290" y="1869906"/>
                  </a:cubicBezTo>
                  <a:cubicBezTo>
                    <a:pt x="598084" y="1869906"/>
                    <a:pt x="599113" y="1869558"/>
                    <a:pt x="600378" y="1868864"/>
                  </a:cubicBezTo>
                  <a:cubicBezTo>
                    <a:pt x="601643" y="1868169"/>
                    <a:pt x="603218" y="1867400"/>
                    <a:pt x="605104" y="1866557"/>
                  </a:cubicBezTo>
                  <a:cubicBezTo>
                    <a:pt x="606989" y="1865714"/>
                    <a:pt x="609159" y="1864945"/>
                    <a:pt x="611615" y="1864250"/>
                  </a:cubicBezTo>
                  <a:cubicBezTo>
                    <a:pt x="614070" y="1863555"/>
                    <a:pt x="616861" y="1863208"/>
                    <a:pt x="619986" y="1863208"/>
                  </a:cubicBezTo>
                  <a:cubicBezTo>
                    <a:pt x="622368" y="1863208"/>
                    <a:pt x="624364" y="1863456"/>
                    <a:pt x="625977" y="1863952"/>
                  </a:cubicBezTo>
                  <a:cubicBezTo>
                    <a:pt x="627589" y="1864448"/>
                    <a:pt x="628879" y="1865217"/>
                    <a:pt x="629846" y="1866259"/>
                  </a:cubicBezTo>
                  <a:cubicBezTo>
                    <a:pt x="630814" y="1867301"/>
                    <a:pt x="631508" y="1868603"/>
                    <a:pt x="631930" y="1870166"/>
                  </a:cubicBezTo>
                  <a:cubicBezTo>
                    <a:pt x="632352" y="1871729"/>
                    <a:pt x="632562" y="1873552"/>
                    <a:pt x="632562" y="1875635"/>
                  </a:cubicBezTo>
                  <a:lnTo>
                    <a:pt x="632562" y="1879654"/>
                  </a:lnTo>
                  <a:lnTo>
                    <a:pt x="626088" y="1879654"/>
                  </a:lnTo>
                  <a:cubicBezTo>
                    <a:pt x="620185" y="1879654"/>
                    <a:pt x="615001" y="1880100"/>
                    <a:pt x="610536" y="1880993"/>
                  </a:cubicBezTo>
                  <a:cubicBezTo>
                    <a:pt x="606071" y="1881886"/>
                    <a:pt x="602338" y="1883263"/>
                    <a:pt x="599336" y="1885123"/>
                  </a:cubicBezTo>
                  <a:cubicBezTo>
                    <a:pt x="596335" y="1886984"/>
                    <a:pt x="594078" y="1889340"/>
                    <a:pt x="592565" y="1892193"/>
                  </a:cubicBezTo>
                  <a:cubicBezTo>
                    <a:pt x="591052" y="1895045"/>
                    <a:pt x="590295" y="1898406"/>
                    <a:pt x="590295" y="1902276"/>
                  </a:cubicBezTo>
                  <a:cubicBezTo>
                    <a:pt x="590295" y="1905848"/>
                    <a:pt x="590890" y="1908973"/>
                    <a:pt x="592081" y="1911652"/>
                  </a:cubicBezTo>
                  <a:cubicBezTo>
                    <a:pt x="593272" y="1914331"/>
                    <a:pt x="594946" y="1916576"/>
                    <a:pt x="597104" y="1918386"/>
                  </a:cubicBezTo>
                  <a:cubicBezTo>
                    <a:pt x="599262" y="1920197"/>
                    <a:pt x="601817" y="1921561"/>
                    <a:pt x="604769" y="1922479"/>
                  </a:cubicBezTo>
                  <a:cubicBezTo>
                    <a:pt x="607720" y="1923397"/>
                    <a:pt x="610957" y="1923856"/>
                    <a:pt x="614480" y="1923856"/>
                  </a:cubicBezTo>
                  <a:cubicBezTo>
                    <a:pt x="618746" y="1923856"/>
                    <a:pt x="622628" y="1923037"/>
                    <a:pt x="626126" y="1921400"/>
                  </a:cubicBezTo>
                  <a:cubicBezTo>
                    <a:pt x="629623" y="1919763"/>
                    <a:pt x="632736" y="1917481"/>
                    <a:pt x="635465" y="1914554"/>
                  </a:cubicBezTo>
                  <a:lnTo>
                    <a:pt x="635465" y="1919837"/>
                  </a:lnTo>
                  <a:cubicBezTo>
                    <a:pt x="635465" y="1920532"/>
                    <a:pt x="635675" y="1921078"/>
                    <a:pt x="636097" y="1921474"/>
                  </a:cubicBezTo>
                  <a:cubicBezTo>
                    <a:pt x="636519" y="1921871"/>
                    <a:pt x="637238" y="1922157"/>
                    <a:pt x="638255" y="1922330"/>
                  </a:cubicBezTo>
                  <a:cubicBezTo>
                    <a:pt x="639272" y="1922504"/>
                    <a:pt x="640897" y="1922591"/>
                    <a:pt x="643129" y="1922591"/>
                  </a:cubicBezTo>
                  <a:cubicBezTo>
                    <a:pt x="645213" y="1922591"/>
                    <a:pt x="646788" y="1922504"/>
                    <a:pt x="647854" y="1922330"/>
                  </a:cubicBezTo>
                  <a:cubicBezTo>
                    <a:pt x="648921" y="1922157"/>
                    <a:pt x="649702" y="1921871"/>
                    <a:pt x="650198" y="1921474"/>
                  </a:cubicBezTo>
                  <a:cubicBezTo>
                    <a:pt x="650695" y="1921078"/>
                    <a:pt x="650943" y="1920532"/>
                    <a:pt x="650943" y="1919837"/>
                  </a:cubicBezTo>
                  <a:lnTo>
                    <a:pt x="650943" y="1875189"/>
                  </a:lnTo>
                  <a:cubicBezTo>
                    <a:pt x="650943" y="1870625"/>
                    <a:pt x="650397" y="1866681"/>
                    <a:pt x="649306" y="1863357"/>
                  </a:cubicBezTo>
                  <a:cubicBezTo>
                    <a:pt x="648214" y="1860033"/>
                    <a:pt x="646478" y="1857317"/>
                    <a:pt x="644097" y="1855209"/>
                  </a:cubicBezTo>
                  <a:cubicBezTo>
                    <a:pt x="641715" y="1853100"/>
                    <a:pt x="638677" y="1851538"/>
                    <a:pt x="634981" y="1850521"/>
                  </a:cubicBezTo>
                  <a:cubicBezTo>
                    <a:pt x="631285" y="1849504"/>
                    <a:pt x="626832" y="1848995"/>
                    <a:pt x="621623" y="1848995"/>
                  </a:cubicBezTo>
                  <a:close/>
                  <a:moveTo>
                    <a:pt x="508961" y="1848995"/>
                  </a:moveTo>
                  <a:cubicBezTo>
                    <a:pt x="504992" y="1848995"/>
                    <a:pt x="501184" y="1849987"/>
                    <a:pt x="497538" y="1851972"/>
                  </a:cubicBezTo>
                  <a:cubicBezTo>
                    <a:pt x="493892" y="1853956"/>
                    <a:pt x="490233" y="1856933"/>
                    <a:pt x="486562" y="1860901"/>
                  </a:cubicBezTo>
                  <a:lnTo>
                    <a:pt x="486562" y="1853237"/>
                  </a:lnTo>
                  <a:cubicBezTo>
                    <a:pt x="486562" y="1852741"/>
                    <a:pt x="486438" y="1852307"/>
                    <a:pt x="486190" y="1851935"/>
                  </a:cubicBezTo>
                  <a:cubicBezTo>
                    <a:pt x="485942" y="1851562"/>
                    <a:pt x="485533" y="1851252"/>
                    <a:pt x="484962" y="1851004"/>
                  </a:cubicBezTo>
                  <a:cubicBezTo>
                    <a:pt x="484392" y="1850756"/>
                    <a:pt x="483585" y="1850570"/>
                    <a:pt x="482544" y="1850446"/>
                  </a:cubicBezTo>
                  <a:cubicBezTo>
                    <a:pt x="481502" y="1850322"/>
                    <a:pt x="480187" y="1850260"/>
                    <a:pt x="478600" y="1850260"/>
                  </a:cubicBezTo>
                  <a:cubicBezTo>
                    <a:pt x="477062" y="1850260"/>
                    <a:pt x="475784" y="1850322"/>
                    <a:pt x="474767" y="1850446"/>
                  </a:cubicBezTo>
                  <a:cubicBezTo>
                    <a:pt x="473750" y="1850570"/>
                    <a:pt x="472919" y="1850756"/>
                    <a:pt x="472275" y="1851004"/>
                  </a:cubicBezTo>
                  <a:cubicBezTo>
                    <a:pt x="471630" y="1851252"/>
                    <a:pt x="471183" y="1851562"/>
                    <a:pt x="470935" y="1851935"/>
                  </a:cubicBezTo>
                  <a:cubicBezTo>
                    <a:pt x="470687" y="1852307"/>
                    <a:pt x="470563" y="1852741"/>
                    <a:pt x="470563" y="1853237"/>
                  </a:cubicBezTo>
                  <a:lnTo>
                    <a:pt x="470563" y="1919614"/>
                  </a:lnTo>
                  <a:cubicBezTo>
                    <a:pt x="470563" y="1920110"/>
                    <a:pt x="470712" y="1920544"/>
                    <a:pt x="471009" y="1920916"/>
                  </a:cubicBezTo>
                  <a:cubicBezTo>
                    <a:pt x="471307" y="1921288"/>
                    <a:pt x="471816" y="1921598"/>
                    <a:pt x="472535" y="1921847"/>
                  </a:cubicBezTo>
                  <a:cubicBezTo>
                    <a:pt x="473254" y="1922095"/>
                    <a:pt x="474209" y="1922281"/>
                    <a:pt x="475400" y="1922405"/>
                  </a:cubicBezTo>
                  <a:cubicBezTo>
                    <a:pt x="476590" y="1922529"/>
                    <a:pt x="478104" y="1922591"/>
                    <a:pt x="479939" y="1922591"/>
                  </a:cubicBezTo>
                  <a:cubicBezTo>
                    <a:pt x="481775" y="1922591"/>
                    <a:pt x="483288" y="1922529"/>
                    <a:pt x="484478" y="1922405"/>
                  </a:cubicBezTo>
                  <a:cubicBezTo>
                    <a:pt x="485669" y="1922281"/>
                    <a:pt x="486624" y="1922095"/>
                    <a:pt x="487343" y="1921847"/>
                  </a:cubicBezTo>
                  <a:cubicBezTo>
                    <a:pt x="488063" y="1921598"/>
                    <a:pt x="488571" y="1921288"/>
                    <a:pt x="488869" y="1920916"/>
                  </a:cubicBezTo>
                  <a:cubicBezTo>
                    <a:pt x="489166" y="1920544"/>
                    <a:pt x="489315" y="1920110"/>
                    <a:pt x="489315" y="1919614"/>
                  </a:cubicBezTo>
                  <a:lnTo>
                    <a:pt x="489315" y="1875487"/>
                  </a:lnTo>
                  <a:cubicBezTo>
                    <a:pt x="491945" y="1872163"/>
                    <a:pt x="494400" y="1869633"/>
                    <a:pt x="496682" y="1867896"/>
                  </a:cubicBezTo>
                  <a:cubicBezTo>
                    <a:pt x="498964" y="1866160"/>
                    <a:pt x="501246" y="1865292"/>
                    <a:pt x="503528" y="1865292"/>
                  </a:cubicBezTo>
                  <a:cubicBezTo>
                    <a:pt x="505314" y="1865292"/>
                    <a:pt x="506877" y="1865651"/>
                    <a:pt x="508216" y="1866371"/>
                  </a:cubicBezTo>
                  <a:cubicBezTo>
                    <a:pt x="509556" y="1867090"/>
                    <a:pt x="510647" y="1868107"/>
                    <a:pt x="511491" y="1869422"/>
                  </a:cubicBezTo>
                  <a:cubicBezTo>
                    <a:pt x="512334" y="1870736"/>
                    <a:pt x="512967" y="1872312"/>
                    <a:pt x="513388" y="1874147"/>
                  </a:cubicBezTo>
                  <a:cubicBezTo>
                    <a:pt x="513810" y="1875983"/>
                    <a:pt x="514021" y="1878017"/>
                    <a:pt x="514021" y="1880249"/>
                  </a:cubicBezTo>
                  <a:lnTo>
                    <a:pt x="514021" y="1919614"/>
                  </a:lnTo>
                  <a:cubicBezTo>
                    <a:pt x="514021" y="1920110"/>
                    <a:pt x="514170" y="1920544"/>
                    <a:pt x="514467" y="1920916"/>
                  </a:cubicBezTo>
                  <a:cubicBezTo>
                    <a:pt x="514765" y="1921288"/>
                    <a:pt x="515273" y="1921598"/>
                    <a:pt x="515993" y="1921847"/>
                  </a:cubicBezTo>
                  <a:cubicBezTo>
                    <a:pt x="516712" y="1922095"/>
                    <a:pt x="517667" y="1922281"/>
                    <a:pt x="518858" y="1922405"/>
                  </a:cubicBezTo>
                  <a:cubicBezTo>
                    <a:pt x="520048" y="1922529"/>
                    <a:pt x="521561" y="1922591"/>
                    <a:pt x="523397" y="1922591"/>
                  </a:cubicBezTo>
                  <a:cubicBezTo>
                    <a:pt x="525183" y="1922591"/>
                    <a:pt x="526671" y="1922529"/>
                    <a:pt x="527862" y="1922405"/>
                  </a:cubicBezTo>
                  <a:cubicBezTo>
                    <a:pt x="529052" y="1922281"/>
                    <a:pt x="530007" y="1922095"/>
                    <a:pt x="530727" y="1921847"/>
                  </a:cubicBezTo>
                  <a:cubicBezTo>
                    <a:pt x="531446" y="1921598"/>
                    <a:pt x="531955" y="1921288"/>
                    <a:pt x="532252" y="1920916"/>
                  </a:cubicBezTo>
                  <a:cubicBezTo>
                    <a:pt x="532550" y="1920544"/>
                    <a:pt x="532699" y="1920110"/>
                    <a:pt x="532699" y="1919614"/>
                  </a:cubicBezTo>
                  <a:lnTo>
                    <a:pt x="532699" y="1875487"/>
                  </a:lnTo>
                  <a:cubicBezTo>
                    <a:pt x="535378" y="1872163"/>
                    <a:pt x="537858" y="1869633"/>
                    <a:pt x="540140" y="1867896"/>
                  </a:cubicBezTo>
                  <a:cubicBezTo>
                    <a:pt x="542422" y="1866160"/>
                    <a:pt x="544679" y="1865292"/>
                    <a:pt x="546912" y="1865292"/>
                  </a:cubicBezTo>
                  <a:cubicBezTo>
                    <a:pt x="548747" y="1865292"/>
                    <a:pt x="550322" y="1865651"/>
                    <a:pt x="551637" y="1866371"/>
                  </a:cubicBezTo>
                  <a:cubicBezTo>
                    <a:pt x="552952" y="1867090"/>
                    <a:pt x="554043" y="1868107"/>
                    <a:pt x="554911" y="1869422"/>
                  </a:cubicBezTo>
                  <a:cubicBezTo>
                    <a:pt x="555779" y="1870736"/>
                    <a:pt x="556424" y="1872312"/>
                    <a:pt x="556846" y="1874147"/>
                  </a:cubicBezTo>
                  <a:cubicBezTo>
                    <a:pt x="557268" y="1875983"/>
                    <a:pt x="557479" y="1878017"/>
                    <a:pt x="557479" y="1880249"/>
                  </a:cubicBezTo>
                  <a:lnTo>
                    <a:pt x="557479" y="1919614"/>
                  </a:lnTo>
                  <a:cubicBezTo>
                    <a:pt x="557479" y="1920110"/>
                    <a:pt x="557615" y="1920544"/>
                    <a:pt x="557888" y="1920916"/>
                  </a:cubicBezTo>
                  <a:cubicBezTo>
                    <a:pt x="558161" y="1921288"/>
                    <a:pt x="558657" y="1921598"/>
                    <a:pt x="559376" y="1921847"/>
                  </a:cubicBezTo>
                  <a:cubicBezTo>
                    <a:pt x="560095" y="1922095"/>
                    <a:pt x="561050" y="1922281"/>
                    <a:pt x="562241" y="1922405"/>
                  </a:cubicBezTo>
                  <a:cubicBezTo>
                    <a:pt x="563432" y="1922529"/>
                    <a:pt x="564970" y="1922591"/>
                    <a:pt x="566855" y="1922591"/>
                  </a:cubicBezTo>
                  <a:cubicBezTo>
                    <a:pt x="568690" y="1922591"/>
                    <a:pt x="570203" y="1922529"/>
                    <a:pt x="571394" y="1922405"/>
                  </a:cubicBezTo>
                  <a:cubicBezTo>
                    <a:pt x="572585" y="1922281"/>
                    <a:pt x="573527" y="1922095"/>
                    <a:pt x="574222" y="1921847"/>
                  </a:cubicBezTo>
                  <a:cubicBezTo>
                    <a:pt x="574916" y="1921598"/>
                    <a:pt x="575412" y="1921288"/>
                    <a:pt x="575710" y="1920916"/>
                  </a:cubicBezTo>
                  <a:cubicBezTo>
                    <a:pt x="576008" y="1920544"/>
                    <a:pt x="576156" y="1920110"/>
                    <a:pt x="576156" y="1919614"/>
                  </a:cubicBezTo>
                  <a:lnTo>
                    <a:pt x="576156" y="1877124"/>
                  </a:lnTo>
                  <a:cubicBezTo>
                    <a:pt x="576156" y="1873304"/>
                    <a:pt x="575760" y="1869682"/>
                    <a:pt x="574966" y="1866259"/>
                  </a:cubicBezTo>
                  <a:cubicBezTo>
                    <a:pt x="574172" y="1862836"/>
                    <a:pt x="572845" y="1859847"/>
                    <a:pt x="570985" y="1857292"/>
                  </a:cubicBezTo>
                  <a:cubicBezTo>
                    <a:pt x="569124" y="1854737"/>
                    <a:pt x="566681" y="1852716"/>
                    <a:pt x="563655" y="1851228"/>
                  </a:cubicBezTo>
                  <a:cubicBezTo>
                    <a:pt x="560629" y="1849739"/>
                    <a:pt x="556908" y="1848995"/>
                    <a:pt x="552493" y="1848995"/>
                  </a:cubicBezTo>
                  <a:cubicBezTo>
                    <a:pt x="550558" y="1848995"/>
                    <a:pt x="548661" y="1849231"/>
                    <a:pt x="546800" y="1849702"/>
                  </a:cubicBezTo>
                  <a:cubicBezTo>
                    <a:pt x="544940" y="1850173"/>
                    <a:pt x="543079" y="1850893"/>
                    <a:pt x="541219" y="1851860"/>
                  </a:cubicBezTo>
                  <a:cubicBezTo>
                    <a:pt x="539359" y="1852828"/>
                    <a:pt x="537474" y="1854080"/>
                    <a:pt x="535564" y="1855618"/>
                  </a:cubicBezTo>
                  <a:cubicBezTo>
                    <a:pt x="533654" y="1857156"/>
                    <a:pt x="531706" y="1858991"/>
                    <a:pt x="529722" y="1861125"/>
                  </a:cubicBezTo>
                  <a:cubicBezTo>
                    <a:pt x="528879" y="1859289"/>
                    <a:pt x="527837" y="1857627"/>
                    <a:pt x="526597" y="1856139"/>
                  </a:cubicBezTo>
                  <a:cubicBezTo>
                    <a:pt x="525357" y="1854651"/>
                    <a:pt x="523881" y="1853373"/>
                    <a:pt x="522169" y="1852307"/>
                  </a:cubicBezTo>
                  <a:cubicBezTo>
                    <a:pt x="520458" y="1851240"/>
                    <a:pt x="518510" y="1850421"/>
                    <a:pt x="516328" y="1849851"/>
                  </a:cubicBezTo>
                  <a:cubicBezTo>
                    <a:pt x="514145" y="1849280"/>
                    <a:pt x="511689" y="1848995"/>
                    <a:pt x="508961" y="1848995"/>
                  </a:cubicBezTo>
                  <a:close/>
                  <a:moveTo>
                    <a:pt x="447048" y="1848995"/>
                  </a:moveTo>
                  <a:cubicBezTo>
                    <a:pt x="445659" y="1848995"/>
                    <a:pt x="444270" y="1849181"/>
                    <a:pt x="442881" y="1849553"/>
                  </a:cubicBezTo>
                  <a:cubicBezTo>
                    <a:pt x="441492" y="1849925"/>
                    <a:pt x="440103" y="1850583"/>
                    <a:pt x="438714" y="1851525"/>
                  </a:cubicBezTo>
                  <a:cubicBezTo>
                    <a:pt x="437325" y="1852468"/>
                    <a:pt x="435861" y="1853745"/>
                    <a:pt x="434323" y="1855358"/>
                  </a:cubicBezTo>
                  <a:cubicBezTo>
                    <a:pt x="432785" y="1856970"/>
                    <a:pt x="431148" y="1859016"/>
                    <a:pt x="429412" y="1861497"/>
                  </a:cubicBezTo>
                  <a:lnTo>
                    <a:pt x="429412" y="1853237"/>
                  </a:lnTo>
                  <a:cubicBezTo>
                    <a:pt x="429412" y="1852741"/>
                    <a:pt x="429288" y="1852307"/>
                    <a:pt x="429040" y="1851935"/>
                  </a:cubicBezTo>
                  <a:cubicBezTo>
                    <a:pt x="428792" y="1851562"/>
                    <a:pt x="428383" y="1851252"/>
                    <a:pt x="427812" y="1851004"/>
                  </a:cubicBezTo>
                  <a:cubicBezTo>
                    <a:pt x="427242" y="1850756"/>
                    <a:pt x="426435" y="1850570"/>
                    <a:pt x="425394" y="1850446"/>
                  </a:cubicBezTo>
                  <a:cubicBezTo>
                    <a:pt x="424352" y="1850322"/>
                    <a:pt x="423037" y="1850260"/>
                    <a:pt x="421450" y="1850260"/>
                  </a:cubicBezTo>
                  <a:cubicBezTo>
                    <a:pt x="419912" y="1850260"/>
                    <a:pt x="418634" y="1850322"/>
                    <a:pt x="417617" y="1850446"/>
                  </a:cubicBezTo>
                  <a:cubicBezTo>
                    <a:pt x="416600" y="1850570"/>
                    <a:pt x="415769" y="1850756"/>
                    <a:pt x="415125" y="1851004"/>
                  </a:cubicBezTo>
                  <a:cubicBezTo>
                    <a:pt x="414480" y="1851252"/>
                    <a:pt x="414033" y="1851562"/>
                    <a:pt x="413785" y="1851935"/>
                  </a:cubicBezTo>
                  <a:cubicBezTo>
                    <a:pt x="413537" y="1852307"/>
                    <a:pt x="413413" y="1852741"/>
                    <a:pt x="413413" y="1853237"/>
                  </a:cubicBezTo>
                  <a:lnTo>
                    <a:pt x="413413" y="1919614"/>
                  </a:lnTo>
                  <a:cubicBezTo>
                    <a:pt x="413413" y="1920110"/>
                    <a:pt x="413562" y="1920544"/>
                    <a:pt x="413859" y="1920916"/>
                  </a:cubicBezTo>
                  <a:cubicBezTo>
                    <a:pt x="414157" y="1921288"/>
                    <a:pt x="414666" y="1921598"/>
                    <a:pt x="415385" y="1921847"/>
                  </a:cubicBezTo>
                  <a:cubicBezTo>
                    <a:pt x="416104" y="1922095"/>
                    <a:pt x="417059" y="1922281"/>
                    <a:pt x="418250" y="1922405"/>
                  </a:cubicBezTo>
                  <a:cubicBezTo>
                    <a:pt x="419440" y="1922529"/>
                    <a:pt x="420954" y="1922591"/>
                    <a:pt x="422789" y="1922591"/>
                  </a:cubicBezTo>
                  <a:cubicBezTo>
                    <a:pt x="424625" y="1922591"/>
                    <a:pt x="426138" y="1922529"/>
                    <a:pt x="427328" y="1922405"/>
                  </a:cubicBezTo>
                  <a:cubicBezTo>
                    <a:pt x="428519" y="1922281"/>
                    <a:pt x="429474" y="1922095"/>
                    <a:pt x="430193" y="1921847"/>
                  </a:cubicBezTo>
                  <a:cubicBezTo>
                    <a:pt x="430913" y="1921598"/>
                    <a:pt x="431421" y="1921288"/>
                    <a:pt x="431719" y="1920916"/>
                  </a:cubicBezTo>
                  <a:cubicBezTo>
                    <a:pt x="432017" y="1920544"/>
                    <a:pt x="432165" y="1920110"/>
                    <a:pt x="432165" y="1919614"/>
                  </a:cubicBezTo>
                  <a:lnTo>
                    <a:pt x="432165" y="1878240"/>
                  </a:lnTo>
                  <a:cubicBezTo>
                    <a:pt x="433554" y="1876057"/>
                    <a:pt x="434857" y="1874222"/>
                    <a:pt x="436072" y="1872733"/>
                  </a:cubicBezTo>
                  <a:cubicBezTo>
                    <a:pt x="437287" y="1871245"/>
                    <a:pt x="438453" y="1870054"/>
                    <a:pt x="439570" y="1869161"/>
                  </a:cubicBezTo>
                  <a:cubicBezTo>
                    <a:pt x="440686" y="1868268"/>
                    <a:pt x="441765" y="1867611"/>
                    <a:pt x="442807" y="1867189"/>
                  </a:cubicBezTo>
                  <a:cubicBezTo>
                    <a:pt x="443848" y="1866768"/>
                    <a:pt x="444890" y="1866557"/>
                    <a:pt x="445932" y="1866557"/>
                  </a:cubicBezTo>
                  <a:cubicBezTo>
                    <a:pt x="446825" y="1866557"/>
                    <a:pt x="447643" y="1866644"/>
                    <a:pt x="448388" y="1866817"/>
                  </a:cubicBezTo>
                  <a:cubicBezTo>
                    <a:pt x="449132" y="1866991"/>
                    <a:pt x="449814" y="1867177"/>
                    <a:pt x="450434" y="1867375"/>
                  </a:cubicBezTo>
                  <a:cubicBezTo>
                    <a:pt x="451054" y="1867574"/>
                    <a:pt x="451612" y="1867760"/>
                    <a:pt x="452108" y="1867934"/>
                  </a:cubicBezTo>
                  <a:cubicBezTo>
                    <a:pt x="452604" y="1868107"/>
                    <a:pt x="453051" y="1868194"/>
                    <a:pt x="453448" y="1868194"/>
                  </a:cubicBezTo>
                  <a:cubicBezTo>
                    <a:pt x="453944" y="1868194"/>
                    <a:pt x="454353" y="1868070"/>
                    <a:pt x="454676" y="1867822"/>
                  </a:cubicBezTo>
                  <a:cubicBezTo>
                    <a:pt x="454998" y="1867574"/>
                    <a:pt x="455258" y="1867127"/>
                    <a:pt x="455457" y="1866482"/>
                  </a:cubicBezTo>
                  <a:cubicBezTo>
                    <a:pt x="455655" y="1865837"/>
                    <a:pt x="455804" y="1864945"/>
                    <a:pt x="455903" y="1863804"/>
                  </a:cubicBezTo>
                  <a:cubicBezTo>
                    <a:pt x="456003" y="1862663"/>
                    <a:pt x="456052" y="1861199"/>
                    <a:pt x="456052" y="1859413"/>
                  </a:cubicBezTo>
                  <a:cubicBezTo>
                    <a:pt x="456052" y="1857627"/>
                    <a:pt x="456027" y="1856213"/>
                    <a:pt x="455978" y="1855172"/>
                  </a:cubicBezTo>
                  <a:cubicBezTo>
                    <a:pt x="455928" y="1854130"/>
                    <a:pt x="455854" y="1853348"/>
                    <a:pt x="455755" y="1852828"/>
                  </a:cubicBezTo>
                  <a:cubicBezTo>
                    <a:pt x="455655" y="1852307"/>
                    <a:pt x="455544" y="1851897"/>
                    <a:pt x="455420" y="1851600"/>
                  </a:cubicBezTo>
                  <a:cubicBezTo>
                    <a:pt x="455296" y="1851302"/>
                    <a:pt x="455097" y="1851029"/>
                    <a:pt x="454824" y="1850781"/>
                  </a:cubicBezTo>
                  <a:cubicBezTo>
                    <a:pt x="454552" y="1850533"/>
                    <a:pt x="454117" y="1850297"/>
                    <a:pt x="453522" y="1850074"/>
                  </a:cubicBezTo>
                  <a:cubicBezTo>
                    <a:pt x="452927" y="1849851"/>
                    <a:pt x="452232" y="1849652"/>
                    <a:pt x="451439" y="1849479"/>
                  </a:cubicBezTo>
                  <a:cubicBezTo>
                    <a:pt x="450645" y="1849305"/>
                    <a:pt x="449876" y="1849181"/>
                    <a:pt x="449132" y="1849107"/>
                  </a:cubicBezTo>
                  <a:cubicBezTo>
                    <a:pt x="448388" y="1849032"/>
                    <a:pt x="447693" y="1848995"/>
                    <a:pt x="447048" y="1848995"/>
                  </a:cubicBezTo>
                  <a:close/>
                  <a:moveTo>
                    <a:pt x="284453" y="1848995"/>
                  </a:moveTo>
                  <a:cubicBezTo>
                    <a:pt x="280286" y="1848995"/>
                    <a:pt x="276528" y="1849516"/>
                    <a:pt x="273180" y="1850558"/>
                  </a:cubicBezTo>
                  <a:cubicBezTo>
                    <a:pt x="269831" y="1851600"/>
                    <a:pt x="266991" y="1853063"/>
                    <a:pt x="264659" y="1854948"/>
                  </a:cubicBezTo>
                  <a:cubicBezTo>
                    <a:pt x="262328" y="1856833"/>
                    <a:pt x="260542" y="1859103"/>
                    <a:pt x="259301" y="1861757"/>
                  </a:cubicBezTo>
                  <a:cubicBezTo>
                    <a:pt x="258061" y="1864411"/>
                    <a:pt x="257441" y="1867326"/>
                    <a:pt x="257441" y="1870501"/>
                  </a:cubicBezTo>
                  <a:cubicBezTo>
                    <a:pt x="257441" y="1873626"/>
                    <a:pt x="257900" y="1876305"/>
                    <a:pt x="258818" y="1878538"/>
                  </a:cubicBezTo>
                  <a:cubicBezTo>
                    <a:pt x="259735" y="1880770"/>
                    <a:pt x="260951" y="1882680"/>
                    <a:pt x="262464" y="1884267"/>
                  </a:cubicBezTo>
                  <a:cubicBezTo>
                    <a:pt x="263977" y="1885855"/>
                    <a:pt x="265689" y="1887194"/>
                    <a:pt x="267599" y="1888286"/>
                  </a:cubicBezTo>
                  <a:cubicBezTo>
                    <a:pt x="269509" y="1889377"/>
                    <a:pt x="271468" y="1890345"/>
                    <a:pt x="273477" y="1891188"/>
                  </a:cubicBezTo>
                  <a:cubicBezTo>
                    <a:pt x="275487" y="1892031"/>
                    <a:pt x="277446" y="1892800"/>
                    <a:pt x="279356" y="1893495"/>
                  </a:cubicBezTo>
                  <a:cubicBezTo>
                    <a:pt x="281266" y="1894189"/>
                    <a:pt x="282978" y="1894933"/>
                    <a:pt x="284491" y="1895727"/>
                  </a:cubicBezTo>
                  <a:cubicBezTo>
                    <a:pt x="286004" y="1896521"/>
                    <a:pt x="287219" y="1897451"/>
                    <a:pt x="288137" y="1898518"/>
                  </a:cubicBezTo>
                  <a:cubicBezTo>
                    <a:pt x="289055" y="1899584"/>
                    <a:pt x="289514" y="1900862"/>
                    <a:pt x="289514" y="1902350"/>
                  </a:cubicBezTo>
                  <a:cubicBezTo>
                    <a:pt x="289514" y="1903640"/>
                    <a:pt x="289266" y="1904781"/>
                    <a:pt x="288769" y="1905773"/>
                  </a:cubicBezTo>
                  <a:cubicBezTo>
                    <a:pt x="288273" y="1906765"/>
                    <a:pt x="287542" y="1907584"/>
                    <a:pt x="286574" y="1908229"/>
                  </a:cubicBezTo>
                  <a:cubicBezTo>
                    <a:pt x="285607" y="1908874"/>
                    <a:pt x="284466" y="1909370"/>
                    <a:pt x="283151" y="1909717"/>
                  </a:cubicBezTo>
                  <a:cubicBezTo>
                    <a:pt x="281836" y="1910064"/>
                    <a:pt x="280336" y="1910238"/>
                    <a:pt x="278649" y="1910238"/>
                  </a:cubicBezTo>
                  <a:cubicBezTo>
                    <a:pt x="275970" y="1910238"/>
                    <a:pt x="273577" y="1909915"/>
                    <a:pt x="271468" y="1909271"/>
                  </a:cubicBezTo>
                  <a:cubicBezTo>
                    <a:pt x="269360" y="1908626"/>
                    <a:pt x="267512" y="1907931"/>
                    <a:pt x="265924" y="1907187"/>
                  </a:cubicBezTo>
                  <a:cubicBezTo>
                    <a:pt x="264337" y="1906443"/>
                    <a:pt x="263010" y="1905761"/>
                    <a:pt x="261943" y="1905141"/>
                  </a:cubicBezTo>
                  <a:cubicBezTo>
                    <a:pt x="260877" y="1904520"/>
                    <a:pt x="260070" y="1904210"/>
                    <a:pt x="259525" y="1904210"/>
                  </a:cubicBezTo>
                  <a:cubicBezTo>
                    <a:pt x="259078" y="1904210"/>
                    <a:pt x="258706" y="1904297"/>
                    <a:pt x="258409" y="1904471"/>
                  </a:cubicBezTo>
                  <a:cubicBezTo>
                    <a:pt x="258111" y="1904644"/>
                    <a:pt x="257863" y="1904992"/>
                    <a:pt x="257664" y="1905513"/>
                  </a:cubicBezTo>
                  <a:cubicBezTo>
                    <a:pt x="257466" y="1906034"/>
                    <a:pt x="257317" y="1906728"/>
                    <a:pt x="257218" y="1907596"/>
                  </a:cubicBezTo>
                  <a:cubicBezTo>
                    <a:pt x="257119" y="1908464"/>
                    <a:pt x="257069" y="1909618"/>
                    <a:pt x="257069" y="1911057"/>
                  </a:cubicBezTo>
                  <a:cubicBezTo>
                    <a:pt x="257069" y="1913239"/>
                    <a:pt x="257218" y="1914889"/>
                    <a:pt x="257515" y="1916005"/>
                  </a:cubicBezTo>
                  <a:cubicBezTo>
                    <a:pt x="257813" y="1917121"/>
                    <a:pt x="258247" y="1917952"/>
                    <a:pt x="258818" y="1918498"/>
                  </a:cubicBezTo>
                  <a:cubicBezTo>
                    <a:pt x="259388" y="1919044"/>
                    <a:pt x="260418" y="1919664"/>
                    <a:pt x="261906" y="1920358"/>
                  </a:cubicBezTo>
                  <a:cubicBezTo>
                    <a:pt x="263394" y="1921053"/>
                    <a:pt x="265317" y="1921722"/>
                    <a:pt x="267673" y="1922367"/>
                  </a:cubicBezTo>
                  <a:cubicBezTo>
                    <a:pt x="270029" y="1923012"/>
                    <a:pt x="272770" y="1923459"/>
                    <a:pt x="275896" y="1923707"/>
                  </a:cubicBezTo>
                  <a:lnTo>
                    <a:pt x="278203" y="1928841"/>
                  </a:lnTo>
                  <a:cubicBezTo>
                    <a:pt x="278550" y="1929635"/>
                    <a:pt x="278848" y="1930404"/>
                    <a:pt x="279096" y="1931148"/>
                  </a:cubicBezTo>
                  <a:cubicBezTo>
                    <a:pt x="279344" y="1931892"/>
                    <a:pt x="279468" y="1932562"/>
                    <a:pt x="279468" y="1933157"/>
                  </a:cubicBezTo>
                  <a:cubicBezTo>
                    <a:pt x="279468" y="1934249"/>
                    <a:pt x="279108" y="1935105"/>
                    <a:pt x="278389" y="1935725"/>
                  </a:cubicBezTo>
                  <a:cubicBezTo>
                    <a:pt x="277669" y="1936345"/>
                    <a:pt x="276590" y="1936655"/>
                    <a:pt x="275152" y="1936655"/>
                  </a:cubicBezTo>
                  <a:lnTo>
                    <a:pt x="266520" y="1936655"/>
                  </a:lnTo>
                  <a:cubicBezTo>
                    <a:pt x="265527" y="1936655"/>
                    <a:pt x="264845" y="1937039"/>
                    <a:pt x="264473" y="1937808"/>
                  </a:cubicBezTo>
                  <a:cubicBezTo>
                    <a:pt x="264101" y="1938577"/>
                    <a:pt x="263915" y="1939954"/>
                    <a:pt x="263915" y="1941938"/>
                  </a:cubicBezTo>
                  <a:cubicBezTo>
                    <a:pt x="263915" y="1943030"/>
                    <a:pt x="263965" y="1943885"/>
                    <a:pt x="264064" y="1944506"/>
                  </a:cubicBezTo>
                  <a:cubicBezTo>
                    <a:pt x="264163" y="1945126"/>
                    <a:pt x="264324" y="1945634"/>
                    <a:pt x="264548" y="1946031"/>
                  </a:cubicBezTo>
                  <a:cubicBezTo>
                    <a:pt x="264771" y="1946428"/>
                    <a:pt x="265143" y="1946750"/>
                    <a:pt x="265664" y="1946999"/>
                  </a:cubicBezTo>
                  <a:cubicBezTo>
                    <a:pt x="266185" y="1947246"/>
                    <a:pt x="267053" y="1947544"/>
                    <a:pt x="268268" y="1947891"/>
                  </a:cubicBezTo>
                  <a:cubicBezTo>
                    <a:pt x="269484" y="1948239"/>
                    <a:pt x="271034" y="1948561"/>
                    <a:pt x="272919" y="1948859"/>
                  </a:cubicBezTo>
                  <a:cubicBezTo>
                    <a:pt x="274804" y="1949157"/>
                    <a:pt x="276814" y="1949305"/>
                    <a:pt x="278947" y="1949305"/>
                  </a:cubicBezTo>
                  <a:cubicBezTo>
                    <a:pt x="281179" y="1949305"/>
                    <a:pt x="283263" y="1949045"/>
                    <a:pt x="285198" y="1948524"/>
                  </a:cubicBezTo>
                  <a:cubicBezTo>
                    <a:pt x="287132" y="1948003"/>
                    <a:pt x="288819" y="1947222"/>
                    <a:pt x="290258" y="1946180"/>
                  </a:cubicBezTo>
                  <a:cubicBezTo>
                    <a:pt x="291696" y="1945138"/>
                    <a:pt x="292837" y="1943799"/>
                    <a:pt x="293681" y="1942162"/>
                  </a:cubicBezTo>
                  <a:cubicBezTo>
                    <a:pt x="294524" y="1940524"/>
                    <a:pt x="294946" y="1938565"/>
                    <a:pt x="294946" y="1936283"/>
                  </a:cubicBezTo>
                  <a:cubicBezTo>
                    <a:pt x="294946" y="1934943"/>
                    <a:pt x="294735" y="1933554"/>
                    <a:pt x="294313" y="1932116"/>
                  </a:cubicBezTo>
                  <a:cubicBezTo>
                    <a:pt x="293892" y="1930677"/>
                    <a:pt x="293234" y="1928990"/>
                    <a:pt x="292341" y="1927056"/>
                  </a:cubicBezTo>
                  <a:lnTo>
                    <a:pt x="290258" y="1922442"/>
                  </a:lnTo>
                  <a:cubicBezTo>
                    <a:pt x="293730" y="1921549"/>
                    <a:pt x="296806" y="1920110"/>
                    <a:pt x="299485" y="1918126"/>
                  </a:cubicBezTo>
                  <a:cubicBezTo>
                    <a:pt x="302164" y="1916141"/>
                    <a:pt x="304210" y="1913698"/>
                    <a:pt x="305624" y="1910796"/>
                  </a:cubicBezTo>
                  <a:cubicBezTo>
                    <a:pt x="307038" y="1907894"/>
                    <a:pt x="307745" y="1904582"/>
                    <a:pt x="307745" y="1900862"/>
                  </a:cubicBezTo>
                  <a:cubicBezTo>
                    <a:pt x="307745" y="1897836"/>
                    <a:pt x="307274" y="1895219"/>
                    <a:pt x="306331" y="1893011"/>
                  </a:cubicBezTo>
                  <a:cubicBezTo>
                    <a:pt x="305389" y="1890803"/>
                    <a:pt x="304148" y="1888906"/>
                    <a:pt x="302610" y="1887318"/>
                  </a:cubicBezTo>
                  <a:cubicBezTo>
                    <a:pt x="301073" y="1885731"/>
                    <a:pt x="299324" y="1884391"/>
                    <a:pt x="297364" y="1883300"/>
                  </a:cubicBezTo>
                  <a:cubicBezTo>
                    <a:pt x="295405" y="1882209"/>
                    <a:pt x="293420" y="1881254"/>
                    <a:pt x="291411" y="1880435"/>
                  </a:cubicBezTo>
                  <a:cubicBezTo>
                    <a:pt x="289402" y="1879617"/>
                    <a:pt x="287418" y="1878860"/>
                    <a:pt x="285458" y="1878166"/>
                  </a:cubicBezTo>
                  <a:cubicBezTo>
                    <a:pt x="283498" y="1877471"/>
                    <a:pt x="281750" y="1876727"/>
                    <a:pt x="280212" y="1875933"/>
                  </a:cubicBezTo>
                  <a:cubicBezTo>
                    <a:pt x="278674" y="1875139"/>
                    <a:pt x="277434" y="1874222"/>
                    <a:pt x="276491" y="1873180"/>
                  </a:cubicBezTo>
                  <a:cubicBezTo>
                    <a:pt x="275548" y="1872138"/>
                    <a:pt x="275077" y="1870848"/>
                    <a:pt x="275077" y="1869310"/>
                  </a:cubicBezTo>
                  <a:cubicBezTo>
                    <a:pt x="275077" y="1868318"/>
                    <a:pt x="275276" y="1867388"/>
                    <a:pt x="275673" y="1866520"/>
                  </a:cubicBezTo>
                  <a:cubicBezTo>
                    <a:pt x="276069" y="1865651"/>
                    <a:pt x="276665" y="1864895"/>
                    <a:pt x="277458" y="1864250"/>
                  </a:cubicBezTo>
                  <a:cubicBezTo>
                    <a:pt x="278252" y="1863605"/>
                    <a:pt x="279269" y="1863109"/>
                    <a:pt x="280509" y="1862762"/>
                  </a:cubicBezTo>
                  <a:cubicBezTo>
                    <a:pt x="281750" y="1862414"/>
                    <a:pt x="283213" y="1862241"/>
                    <a:pt x="284900" y="1862241"/>
                  </a:cubicBezTo>
                  <a:cubicBezTo>
                    <a:pt x="287281" y="1862241"/>
                    <a:pt x="289402" y="1862501"/>
                    <a:pt x="291262" y="1863022"/>
                  </a:cubicBezTo>
                  <a:cubicBezTo>
                    <a:pt x="293123" y="1863543"/>
                    <a:pt x="294760" y="1864101"/>
                    <a:pt x="296174" y="1864697"/>
                  </a:cubicBezTo>
                  <a:cubicBezTo>
                    <a:pt x="297587" y="1865292"/>
                    <a:pt x="298766" y="1865850"/>
                    <a:pt x="299708" y="1866371"/>
                  </a:cubicBezTo>
                  <a:cubicBezTo>
                    <a:pt x="300651" y="1866892"/>
                    <a:pt x="301345" y="1867152"/>
                    <a:pt x="301792" y="1867152"/>
                  </a:cubicBezTo>
                  <a:cubicBezTo>
                    <a:pt x="302189" y="1867152"/>
                    <a:pt x="302536" y="1867065"/>
                    <a:pt x="302834" y="1866892"/>
                  </a:cubicBezTo>
                  <a:cubicBezTo>
                    <a:pt x="303131" y="1866718"/>
                    <a:pt x="303367" y="1866383"/>
                    <a:pt x="303541" y="1865887"/>
                  </a:cubicBezTo>
                  <a:cubicBezTo>
                    <a:pt x="303714" y="1865391"/>
                    <a:pt x="303838" y="1864721"/>
                    <a:pt x="303913" y="1863878"/>
                  </a:cubicBezTo>
                  <a:cubicBezTo>
                    <a:pt x="303987" y="1863035"/>
                    <a:pt x="304024" y="1861943"/>
                    <a:pt x="304024" y="1860604"/>
                  </a:cubicBezTo>
                  <a:cubicBezTo>
                    <a:pt x="304024" y="1859463"/>
                    <a:pt x="303987" y="1858508"/>
                    <a:pt x="303913" y="1857739"/>
                  </a:cubicBezTo>
                  <a:cubicBezTo>
                    <a:pt x="303838" y="1856970"/>
                    <a:pt x="303751" y="1856325"/>
                    <a:pt x="303652" y="1855804"/>
                  </a:cubicBezTo>
                  <a:cubicBezTo>
                    <a:pt x="303553" y="1855283"/>
                    <a:pt x="303404" y="1854837"/>
                    <a:pt x="303206" y="1854465"/>
                  </a:cubicBezTo>
                  <a:cubicBezTo>
                    <a:pt x="303007" y="1854093"/>
                    <a:pt x="302672" y="1853720"/>
                    <a:pt x="302201" y="1853348"/>
                  </a:cubicBezTo>
                  <a:cubicBezTo>
                    <a:pt x="301730" y="1852976"/>
                    <a:pt x="300949" y="1852530"/>
                    <a:pt x="299857" y="1852009"/>
                  </a:cubicBezTo>
                  <a:cubicBezTo>
                    <a:pt x="298766" y="1851488"/>
                    <a:pt x="297426" y="1851004"/>
                    <a:pt x="295839" y="1850558"/>
                  </a:cubicBezTo>
                  <a:cubicBezTo>
                    <a:pt x="294251" y="1850111"/>
                    <a:pt x="292478" y="1849739"/>
                    <a:pt x="290518" y="1849442"/>
                  </a:cubicBezTo>
                  <a:cubicBezTo>
                    <a:pt x="288559" y="1849144"/>
                    <a:pt x="286537" y="1848995"/>
                    <a:pt x="284453" y="1848995"/>
                  </a:cubicBezTo>
                  <a:close/>
                  <a:moveTo>
                    <a:pt x="212048" y="1848995"/>
                  </a:moveTo>
                  <a:cubicBezTo>
                    <a:pt x="209122" y="1848995"/>
                    <a:pt x="206281" y="1849231"/>
                    <a:pt x="203528" y="1849702"/>
                  </a:cubicBezTo>
                  <a:cubicBezTo>
                    <a:pt x="200775" y="1850173"/>
                    <a:pt x="198232" y="1850781"/>
                    <a:pt x="195901" y="1851525"/>
                  </a:cubicBezTo>
                  <a:cubicBezTo>
                    <a:pt x="193569" y="1852269"/>
                    <a:pt x="191535" y="1853075"/>
                    <a:pt x="189799" y="1853944"/>
                  </a:cubicBezTo>
                  <a:cubicBezTo>
                    <a:pt x="188062" y="1854812"/>
                    <a:pt x="186847" y="1855606"/>
                    <a:pt x="186152" y="1856325"/>
                  </a:cubicBezTo>
                  <a:cubicBezTo>
                    <a:pt x="185458" y="1857044"/>
                    <a:pt x="184987" y="1857850"/>
                    <a:pt x="184739" y="1858743"/>
                  </a:cubicBezTo>
                  <a:cubicBezTo>
                    <a:pt x="184490" y="1859636"/>
                    <a:pt x="184366" y="1860852"/>
                    <a:pt x="184366" y="1862390"/>
                  </a:cubicBezTo>
                  <a:cubicBezTo>
                    <a:pt x="184366" y="1863531"/>
                    <a:pt x="184441" y="1864572"/>
                    <a:pt x="184590" y="1865515"/>
                  </a:cubicBezTo>
                  <a:cubicBezTo>
                    <a:pt x="184739" y="1866458"/>
                    <a:pt x="184949" y="1867251"/>
                    <a:pt x="185222" y="1867896"/>
                  </a:cubicBezTo>
                  <a:cubicBezTo>
                    <a:pt x="185495" y="1868541"/>
                    <a:pt x="185842" y="1869037"/>
                    <a:pt x="186264" y="1869385"/>
                  </a:cubicBezTo>
                  <a:cubicBezTo>
                    <a:pt x="186686" y="1869732"/>
                    <a:pt x="187169" y="1869906"/>
                    <a:pt x="187715" y="1869906"/>
                  </a:cubicBezTo>
                  <a:cubicBezTo>
                    <a:pt x="188509" y="1869906"/>
                    <a:pt x="189538" y="1869558"/>
                    <a:pt x="190803" y="1868864"/>
                  </a:cubicBezTo>
                  <a:cubicBezTo>
                    <a:pt x="192068" y="1868169"/>
                    <a:pt x="193643" y="1867400"/>
                    <a:pt x="195529" y="1866557"/>
                  </a:cubicBezTo>
                  <a:cubicBezTo>
                    <a:pt x="197414" y="1865714"/>
                    <a:pt x="199584" y="1864945"/>
                    <a:pt x="202040" y="1864250"/>
                  </a:cubicBezTo>
                  <a:cubicBezTo>
                    <a:pt x="204495" y="1863555"/>
                    <a:pt x="207286" y="1863208"/>
                    <a:pt x="210411" y="1863208"/>
                  </a:cubicBezTo>
                  <a:cubicBezTo>
                    <a:pt x="212793" y="1863208"/>
                    <a:pt x="214789" y="1863456"/>
                    <a:pt x="216402" y="1863952"/>
                  </a:cubicBezTo>
                  <a:cubicBezTo>
                    <a:pt x="218014" y="1864448"/>
                    <a:pt x="219304" y="1865217"/>
                    <a:pt x="220271" y="1866259"/>
                  </a:cubicBezTo>
                  <a:cubicBezTo>
                    <a:pt x="221239" y="1867301"/>
                    <a:pt x="221933" y="1868603"/>
                    <a:pt x="222355" y="1870166"/>
                  </a:cubicBezTo>
                  <a:cubicBezTo>
                    <a:pt x="222777" y="1871729"/>
                    <a:pt x="222987" y="1873552"/>
                    <a:pt x="222987" y="1875635"/>
                  </a:cubicBezTo>
                  <a:lnTo>
                    <a:pt x="222987" y="1879654"/>
                  </a:lnTo>
                  <a:lnTo>
                    <a:pt x="216513" y="1879654"/>
                  </a:lnTo>
                  <a:cubicBezTo>
                    <a:pt x="210610" y="1879654"/>
                    <a:pt x="205426" y="1880100"/>
                    <a:pt x="200961" y="1880993"/>
                  </a:cubicBezTo>
                  <a:cubicBezTo>
                    <a:pt x="196496" y="1881886"/>
                    <a:pt x="192763" y="1883263"/>
                    <a:pt x="189762" y="1885123"/>
                  </a:cubicBezTo>
                  <a:cubicBezTo>
                    <a:pt x="186760" y="1886984"/>
                    <a:pt x="184503" y="1889340"/>
                    <a:pt x="182990" y="1892193"/>
                  </a:cubicBezTo>
                  <a:cubicBezTo>
                    <a:pt x="181477" y="1895045"/>
                    <a:pt x="180720" y="1898406"/>
                    <a:pt x="180720" y="1902276"/>
                  </a:cubicBezTo>
                  <a:cubicBezTo>
                    <a:pt x="180720" y="1905848"/>
                    <a:pt x="181315" y="1908973"/>
                    <a:pt x="182506" y="1911652"/>
                  </a:cubicBezTo>
                  <a:cubicBezTo>
                    <a:pt x="183697" y="1914331"/>
                    <a:pt x="185371" y="1916576"/>
                    <a:pt x="187529" y="1918386"/>
                  </a:cubicBezTo>
                  <a:cubicBezTo>
                    <a:pt x="189687" y="1920197"/>
                    <a:pt x="192242" y="1921561"/>
                    <a:pt x="195194" y="1922479"/>
                  </a:cubicBezTo>
                  <a:cubicBezTo>
                    <a:pt x="198145" y="1923397"/>
                    <a:pt x="201383" y="1923856"/>
                    <a:pt x="204905" y="1923856"/>
                  </a:cubicBezTo>
                  <a:cubicBezTo>
                    <a:pt x="209171" y="1923856"/>
                    <a:pt x="213053" y="1923037"/>
                    <a:pt x="216551" y="1921400"/>
                  </a:cubicBezTo>
                  <a:cubicBezTo>
                    <a:pt x="220048" y="1919763"/>
                    <a:pt x="223161" y="1917481"/>
                    <a:pt x="225890" y="1914554"/>
                  </a:cubicBezTo>
                  <a:lnTo>
                    <a:pt x="225890" y="1919837"/>
                  </a:lnTo>
                  <a:cubicBezTo>
                    <a:pt x="225890" y="1920532"/>
                    <a:pt x="226100" y="1921078"/>
                    <a:pt x="226522" y="1921474"/>
                  </a:cubicBezTo>
                  <a:cubicBezTo>
                    <a:pt x="226944" y="1921871"/>
                    <a:pt x="227663" y="1922157"/>
                    <a:pt x="228680" y="1922330"/>
                  </a:cubicBezTo>
                  <a:cubicBezTo>
                    <a:pt x="229697" y="1922504"/>
                    <a:pt x="231322" y="1922591"/>
                    <a:pt x="233554" y="1922591"/>
                  </a:cubicBezTo>
                  <a:cubicBezTo>
                    <a:pt x="235638" y="1922591"/>
                    <a:pt x="237213" y="1922504"/>
                    <a:pt x="238279" y="1922330"/>
                  </a:cubicBezTo>
                  <a:cubicBezTo>
                    <a:pt x="239346" y="1922157"/>
                    <a:pt x="240127" y="1921871"/>
                    <a:pt x="240623" y="1921474"/>
                  </a:cubicBezTo>
                  <a:cubicBezTo>
                    <a:pt x="241120" y="1921078"/>
                    <a:pt x="241368" y="1920532"/>
                    <a:pt x="241368" y="1919837"/>
                  </a:cubicBezTo>
                  <a:lnTo>
                    <a:pt x="241368" y="1875189"/>
                  </a:lnTo>
                  <a:cubicBezTo>
                    <a:pt x="241368" y="1870625"/>
                    <a:pt x="240822" y="1866681"/>
                    <a:pt x="239731" y="1863357"/>
                  </a:cubicBezTo>
                  <a:cubicBezTo>
                    <a:pt x="238639" y="1860033"/>
                    <a:pt x="236903" y="1857317"/>
                    <a:pt x="234522" y="1855209"/>
                  </a:cubicBezTo>
                  <a:cubicBezTo>
                    <a:pt x="232140" y="1853100"/>
                    <a:pt x="229102" y="1851538"/>
                    <a:pt x="225406" y="1850521"/>
                  </a:cubicBezTo>
                  <a:cubicBezTo>
                    <a:pt x="221710" y="1849504"/>
                    <a:pt x="217257" y="1848995"/>
                    <a:pt x="212048" y="1848995"/>
                  </a:cubicBezTo>
                  <a:close/>
                  <a:moveTo>
                    <a:pt x="2273764" y="1832773"/>
                  </a:moveTo>
                  <a:cubicBezTo>
                    <a:pt x="2271978" y="1832773"/>
                    <a:pt x="2270478" y="1832835"/>
                    <a:pt x="2269262" y="1832959"/>
                  </a:cubicBezTo>
                  <a:cubicBezTo>
                    <a:pt x="2268047" y="1833083"/>
                    <a:pt x="2267079" y="1833281"/>
                    <a:pt x="2266360" y="1833554"/>
                  </a:cubicBezTo>
                  <a:cubicBezTo>
                    <a:pt x="2265641" y="1833827"/>
                    <a:pt x="2265144" y="1834162"/>
                    <a:pt x="2264872" y="1834559"/>
                  </a:cubicBezTo>
                  <a:cubicBezTo>
                    <a:pt x="2264599" y="1834956"/>
                    <a:pt x="2264462" y="1835402"/>
                    <a:pt x="2264462" y="1835898"/>
                  </a:cubicBezTo>
                  <a:lnTo>
                    <a:pt x="2264462" y="1850707"/>
                  </a:lnTo>
                  <a:lnTo>
                    <a:pt x="2256574" y="1850707"/>
                  </a:lnTo>
                  <a:cubicBezTo>
                    <a:pt x="2256078" y="1850707"/>
                    <a:pt x="2255644" y="1850831"/>
                    <a:pt x="2255272" y="1851079"/>
                  </a:cubicBezTo>
                  <a:cubicBezTo>
                    <a:pt x="2254900" y="1851327"/>
                    <a:pt x="2254590" y="1851736"/>
                    <a:pt x="2254342" y="1852307"/>
                  </a:cubicBezTo>
                  <a:cubicBezTo>
                    <a:pt x="2254094" y="1852877"/>
                    <a:pt x="2253908" y="1853658"/>
                    <a:pt x="2253784" y="1854651"/>
                  </a:cubicBezTo>
                  <a:cubicBezTo>
                    <a:pt x="2253660" y="1855643"/>
                    <a:pt x="2253598" y="1856858"/>
                    <a:pt x="2253598" y="1858297"/>
                  </a:cubicBezTo>
                  <a:cubicBezTo>
                    <a:pt x="2253598" y="1861025"/>
                    <a:pt x="2253846" y="1862973"/>
                    <a:pt x="2254342" y="1864138"/>
                  </a:cubicBezTo>
                  <a:cubicBezTo>
                    <a:pt x="2254838" y="1865304"/>
                    <a:pt x="2255558" y="1865887"/>
                    <a:pt x="2256500" y="1865887"/>
                  </a:cubicBezTo>
                  <a:lnTo>
                    <a:pt x="2264462" y="1865887"/>
                  </a:lnTo>
                  <a:lnTo>
                    <a:pt x="2264462" y="1899894"/>
                  </a:lnTo>
                  <a:cubicBezTo>
                    <a:pt x="2264462" y="1903962"/>
                    <a:pt x="2264884" y="1907485"/>
                    <a:pt x="2265728" y="1910461"/>
                  </a:cubicBezTo>
                  <a:cubicBezTo>
                    <a:pt x="2266571" y="1913438"/>
                    <a:pt x="2267886" y="1915906"/>
                    <a:pt x="2269672" y="1917865"/>
                  </a:cubicBezTo>
                  <a:cubicBezTo>
                    <a:pt x="2271458" y="1919825"/>
                    <a:pt x="2273715" y="1921276"/>
                    <a:pt x="2276443" y="1922219"/>
                  </a:cubicBezTo>
                  <a:cubicBezTo>
                    <a:pt x="2279172" y="1923161"/>
                    <a:pt x="2282396" y="1923632"/>
                    <a:pt x="2286117" y="1923632"/>
                  </a:cubicBezTo>
                  <a:cubicBezTo>
                    <a:pt x="2287506" y="1923632"/>
                    <a:pt x="2288882" y="1923558"/>
                    <a:pt x="2290247" y="1923409"/>
                  </a:cubicBezTo>
                  <a:cubicBezTo>
                    <a:pt x="2291611" y="1923260"/>
                    <a:pt x="2292876" y="1923050"/>
                    <a:pt x="2294042" y="1922777"/>
                  </a:cubicBezTo>
                  <a:cubicBezTo>
                    <a:pt x="2295208" y="1922504"/>
                    <a:pt x="2296225" y="1922181"/>
                    <a:pt x="2297093" y="1921809"/>
                  </a:cubicBezTo>
                  <a:cubicBezTo>
                    <a:pt x="2297961" y="1921437"/>
                    <a:pt x="2298618" y="1921016"/>
                    <a:pt x="2299065" y="1920544"/>
                  </a:cubicBezTo>
                  <a:cubicBezTo>
                    <a:pt x="2299512" y="1920073"/>
                    <a:pt x="2299871" y="1919254"/>
                    <a:pt x="2300144" y="1918089"/>
                  </a:cubicBezTo>
                  <a:cubicBezTo>
                    <a:pt x="2300417" y="1916923"/>
                    <a:pt x="2300553" y="1915248"/>
                    <a:pt x="2300553" y="1913066"/>
                  </a:cubicBezTo>
                  <a:cubicBezTo>
                    <a:pt x="2300553" y="1911677"/>
                    <a:pt x="2300491" y="1910536"/>
                    <a:pt x="2300367" y="1909643"/>
                  </a:cubicBezTo>
                  <a:cubicBezTo>
                    <a:pt x="2300243" y="1908750"/>
                    <a:pt x="2300107" y="1908043"/>
                    <a:pt x="2299958" y="1907522"/>
                  </a:cubicBezTo>
                  <a:cubicBezTo>
                    <a:pt x="2299809" y="1907001"/>
                    <a:pt x="2299598" y="1906654"/>
                    <a:pt x="2299326" y="1906480"/>
                  </a:cubicBezTo>
                  <a:cubicBezTo>
                    <a:pt x="2299053" y="1906306"/>
                    <a:pt x="2298767" y="1906220"/>
                    <a:pt x="2298470" y="1906220"/>
                  </a:cubicBezTo>
                  <a:cubicBezTo>
                    <a:pt x="2298122" y="1906220"/>
                    <a:pt x="2297738" y="1906306"/>
                    <a:pt x="2297316" y="1906480"/>
                  </a:cubicBezTo>
                  <a:cubicBezTo>
                    <a:pt x="2296895" y="1906654"/>
                    <a:pt x="2296374" y="1906852"/>
                    <a:pt x="2295754" y="1907075"/>
                  </a:cubicBezTo>
                  <a:cubicBezTo>
                    <a:pt x="2295134" y="1907299"/>
                    <a:pt x="2294426" y="1907497"/>
                    <a:pt x="2293633" y="1907671"/>
                  </a:cubicBezTo>
                  <a:cubicBezTo>
                    <a:pt x="2292839" y="1907844"/>
                    <a:pt x="2291946" y="1907931"/>
                    <a:pt x="2290954" y="1907931"/>
                  </a:cubicBezTo>
                  <a:cubicBezTo>
                    <a:pt x="2288027" y="1907931"/>
                    <a:pt x="2285993" y="1907026"/>
                    <a:pt x="2284852" y="1905215"/>
                  </a:cubicBezTo>
                  <a:cubicBezTo>
                    <a:pt x="2283711" y="1903404"/>
                    <a:pt x="2283140" y="1900688"/>
                    <a:pt x="2283140" y="1897067"/>
                  </a:cubicBezTo>
                  <a:lnTo>
                    <a:pt x="2283140" y="1865887"/>
                  </a:lnTo>
                  <a:lnTo>
                    <a:pt x="2297651" y="1865887"/>
                  </a:lnTo>
                  <a:cubicBezTo>
                    <a:pt x="2298594" y="1865887"/>
                    <a:pt x="2299313" y="1865304"/>
                    <a:pt x="2299809" y="1864138"/>
                  </a:cubicBezTo>
                  <a:cubicBezTo>
                    <a:pt x="2300305" y="1862973"/>
                    <a:pt x="2300553" y="1861025"/>
                    <a:pt x="2300553" y="1858297"/>
                  </a:cubicBezTo>
                  <a:cubicBezTo>
                    <a:pt x="2300553" y="1856858"/>
                    <a:pt x="2300491" y="1855643"/>
                    <a:pt x="2300367" y="1854651"/>
                  </a:cubicBezTo>
                  <a:cubicBezTo>
                    <a:pt x="2300243" y="1853658"/>
                    <a:pt x="2300057" y="1852877"/>
                    <a:pt x="2299809" y="1852307"/>
                  </a:cubicBezTo>
                  <a:cubicBezTo>
                    <a:pt x="2299561" y="1851736"/>
                    <a:pt x="2299251" y="1851327"/>
                    <a:pt x="2298879" y="1851079"/>
                  </a:cubicBezTo>
                  <a:cubicBezTo>
                    <a:pt x="2298507" y="1850831"/>
                    <a:pt x="2298073" y="1850707"/>
                    <a:pt x="2297577" y="1850707"/>
                  </a:cubicBezTo>
                  <a:lnTo>
                    <a:pt x="2283140" y="1850707"/>
                  </a:lnTo>
                  <a:lnTo>
                    <a:pt x="2283140" y="1835898"/>
                  </a:lnTo>
                  <a:cubicBezTo>
                    <a:pt x="2283140" y="1835402"/>
                    <a:pt x="2282992" y="1834956"/>
                    <a:pt x="2282694" y="1834559"/>
                  </a:cubicBezTo>
                  <a:cubicBezTo>
                    <a:pt x="2282396" y="1834162"/>
                    <a:pt x="2281900" y="1833827"/>
                    <a:pt x="2281206" y="1833554"/>
                  </a:cubicBezTo>
                  <a:cubicBezTo>
                    <a:pt x="2280511" y="1833281"/>
                    <a:pt x="2279556" y="1833083"/>
                    <a:pt x="2278341" y="1832959"/>
                  </a:cubicBezTo>
                  <a:cubicBezTo>
                    <a:pt x="2277125" y="1832835"/>
                    <a:pt x="2275600" y="1832773"/>
                    <a:pt x="2273764" y="1832773"/>
                  </a:cubicBezTo>
                  <a:close/>
                  <a:moveTo>
                    <a:pt x="330665" y="1832773"/>
                  </a:moveTo>
                  <a:cubicBezTo>
                    <a:pt x="328879" y="1832773"/>
                    <a:pt x="327378" y="1832835"/>
                    <a:pt x="326162" y="1832959"/>
                  </a:cubicBezTo>
                  <a:cubicBezTo>
                    <a:pt x="324947" y="1833083"/>
                    <a:pt x="323980" y="1833281"/>
                    <a:pt x="323260" y="1833554"/>
                  </a:cubicBezTo>
                  <a:cubicBezTo>
                    <a:pt x="322541" y="1833827"/>
                    <a:pt x="322045" y="1834162"/>
                    <a:pt x="321772" y="1834559"/>
                  </a:cubicBezTo>
                  <a:cubicBezTo>
                    <a:pt x="321499" y="1834956"/>
                    <a:pt x="321363" y="1835402"/>
                    <a:pt x="321363" y="1835898"/>
                  </a:cubicBezTo>
                  <a:lnTo>
                    <a:pt x="321363" y="1850707"/>
                  </a:lnTo>
                  <a:lnTo>
                    <a:pt x="313475" y="1850707"/>
                  </a:lnTo>
                  <a:cubicBezTo>
                    <a:pt x="312979" y="1850707"/>
                    <a:pt x="312545" y="1850831"/>
                    <a:pt x="312173" y="1851079"/>
                  </a:cubicBezTo>
                  <a:cubicBezTo>
                    <a:pt x="311801" y="1851327"/>
                    <a:pt x="311491" y="1851736"/>
                    <a:pt x="311242" y="1852307"/>
                  </a:cubicBezTo>
                  <a:cubicBezTo>
                    <a:pt x="310994" y="1852877"/>
                    <a:pt x="310808" y="1853658"/>
                    <a:pt x="310684" y="1854651"/>
                  </a:cubicBezTo>
                  <a:cubicBezTo>
                    <a:pt x="310560" y="1855643"/>
                    <a:pt x="310498" y="1856858"/>
                    <a:pt x="310498" y="1858297"/>
                  </a:cubicBezTo>
                  <a:cubicBezTo>
                    <a:pt x="310498" y="1861025"/>
                    <a:pt x="310746" y="1862973"/>
                    <a:pt x="311242" y="1864138"/>
                  </a:cubicBezTo>
                  <a:cubicBezTo>
                    <a:pt x="311739" y="1865304"/>
                    <a:pt x="312458" y="1865887"/>
                    <a:pt x="313400" y="1865887"/>
                  </a:cubicBezTo>
                  <a:lnTo>
                    <a:pt x="321363" y="1865887"/>
                  </a:lnTo>
                  <a:lnTo>
                    <a:pt x="321363" y="1899894"/>
                  </a:lnTo>
                  <a:cubicBezTo>
                    <a:pt x="321363" y="1903962"/>
                    <a:pt x="321784" y="1907485"/>
                    <a:pt x="322628" y="1910461"/>
                  </a:cubicBezTo>
                  <a:cubicBezTo>
                    <a:pt x="323471" y="1913438"/>
                    <a:pt x="324786" y="1915906"/>
                    <a:pt x="326572" y="1917865"/>
                  </a:cubicBezTo>
                  <a:cubicBezTo>
                    <a:pt x="328358" y="1919825"/>
                    <a:pt x="330615" y="1921276"/>
                    <a:pt x="333343" y="1922219"/>
                  </a:cubicBezTo>
                  <a:cubicBezTo>
                    <a:pt x="336072" y="1923161"/>
                    <a:pt x="339297" y="1923632"/>
                    <a:pt x="343017" y="1923632"/>
                  </a:cubicBezTo>
                  <a:cubicBezTo>
                    <a:pt x="344406" y="1923632"/>
                    <a:pt x="345783" y="1923558"/>
                    <a:pt x="347147" y="1923409"/>
                  </a:cubicBezTo>
                  <a:cubicBezTo>
                    <a:pt x="348512" y="1923260"/>
                    <a:pt x="349777" y="1923050"/>
                    <a:pt x="350942" y="1922777"/>
                  </a:cubicBezTo>
                  <a:cubicBezTo>
                    <a:pt x="352108" y="1922504"/>
                    <a:pt x="353125" y="1922181"/>
                    <a:pt x="353993" y="1921809"/>
                  </a:cubicBezTo>
                  <a:cubicBezTo>
                    <a:pt x="354862" y="1921437"/>
                    <a:pt x="355519" y="1921016"/>
                    <a:pt x="355965" y="1920544"/>
                  </a:cubicBezTo>
                  <a:cubicBezTo>
                    <a:pt x="356412" y="1920073"/>
                    <a:pt x="356771" y="1919254"/>
                    <a:pt x="357044" y="1918089"/>
                  </a:cubicBezTo>
                  <a:cubicBezTo>
                    <a:pt x="357317" y="1916923"/>
                    <a:pt x="357454" y="1915248"/>
                    <a:pt x="357454" y="1913066"/>
                  </a:cubicBezTo>
                  <a:cubicBezTo>
                    <a:pt x="357454" y="1911677"/>
                    <a:pt x="357392" y="1910536"/>
                    <a:pt x="357268" y="1909643"/>
                  </a:cubicBezTo>
                  <a:cubicBezTo>
                    <a:pt x="357144" y="1908750"/>
                    <a:pt x="357007" y="1908043"/>
                    <a:pt x="356858" y="1907522"/>
                  </a:cubicBezTo>
                  <a:cubicBezTo>
                    <a:pt x="356709" y="1907001"/>
                    <a:pt x="356499" y="1906654"/>
                    <a:pt x="356226" y="1906480"/>
                  </a:cubicBezTo>
                  <a:cubicBezTo>
                    <a:pt x="355953" y="1906306"/>
                    <a:pt x="355668" y="1906220"/>
                    <a:pt x="355370" y="1906220"/>
                  </a:cubicBezTo>
                  <a:cubicBezTo>
                    <a:pt x="355023" y="1906220"/>
                    <a:pt x="354638" y="1906306"/>
                    <a:pt x="354217" y="1906480"/>
                  </a:cubicBezTo>
                  <a:cubicBezTo>
                    <a:pt x="353795" y="1906654"/>
                    <a:pt x="353274" y="1906852"/>
                    <a:pt x="352654" y="1907075"/>
                  </a:cubicBezTo>
                  <a:cubicBezTo>
                    <a:pt x="352034" y="1907299"/>
                    <a:pt x="351327" y="1907497"/>
                    <a:pt x="350533" y="1907671"/>
                  </a:cubicBezTo>
                  <a:cubicBezTo>
                    <a:pt x="349739" y="1907844"/>
                    <a:pt x="348846" y="1907931"/>
                    <a:pt x="347854" y="1907931"/>
                  </a:cubicBezTo>
                  <a:cubicBezTo>
                    <a:pt x="344927" y="1907931"/>
                    <a:pt x="342893" y="1907026"/>
                    <a:pt x="341752" y="1905215"/>
                  </a:cubicBezTo>
                  <a:cubicBezTo>
                    <a:pt x="340611" y="1903404"/>
                    <a:pt x="340041" y="1900688"/>
                    <a:pt x="340041" y="1897067"/>
                  </a:cubicBezTo>
                  <a:lnTo>
                    <a:pt x="340041" y="1865887"/>
                  </a:lnTo>
                  <a:lnTo>
                    <a:pt x="354551" y="1865887"/>
                  </a:lnTo>
                  <a:cubicBezTo>
                    <a:pt x="355494" y="1865887"/>
                    <a:pt x="356213" y="1865304"/>
                    <a:pt x="356709" y="1864138"/>
                  </a:cubicBezTo>
                  <a:cubicBezTo>
                    <a:pt x="357206" y="1862973"/>
                    <a:pt x="357454" y="1861025"/>
                    <a:pt x="357454" y="1858297"/>
                  </a:cubicBezTo>
                  <a:cubicBezTo>
                    <a:pt x="357454" y="1856858"/>
                    <a:pt x="357392" y="1855643"/>
                    <a:pt x="357268" y="1854651"/>
                  </a:cubicBezTo>
                  <a:cubicBezTo>
                    <a:pt x="357144" y="1853658"/>
                    <a:pt x="356958" y="1852877"/>
                    <a:pt x="356709" y="1852307"/>
                  </a:cubicBezTo>
                  <a:cubicBezTo>
                    <a:pt x="356461" y="1851736"/>
                    <a:pt x="356151" y="1851327"/>
                    <a:pt x="355779" y="1851079"/>
                  </a:cubicBezTo>
                  <a:cubicBezTo>
                    <a:pt x="355407" y="1850831"/>
                    <a:pt x="354973" y="1850707"/>
                    <a:pt x="354477" y="1850707"/>
                  </a:cubicBezTo>
                  <a:lnTo>
                    <a:pt x="340041" y="1850707"/>
                  </a:lnTo>
                  <a:lnTo>
                    <a:pt x="340041" y="1835898"/>
                  </a:lnTo>
                  <a:cubicBezTo>
                    <a:pt x="340041" y="1835402"/>
                    <a:pt x="339892" y="1834956"/>
                    <a:pt x="339594" y="1834559"/>
                  </a:cubicBezTo>
                  <a:cubicBezTo>
                    <a:pt x="339297" y="1834162"/>
                    <a:pt x="338800" y="1833827"/>
                    <a:pt x="338106" y="1833554"/>
                  </a:cubicBezTo>
                  <a:cubicBezTo>
                    <a:pt x="337411" y="1833281"/>
                    <a:pt x="336456" y="1833083"/>
                    <a:pt x="335241" y="1832959"/>
                  </a:cubicBezTo>
                  <a:cubicBezTo>
                    <a:pt x="334026" y="1832835"/>
                    <a:pt x="332500" y="1832773"/>
                    <a:pt x="330665" y="1832773"/>
                  </a:cubicBezTo>
                  <a:close/>
                  <a:moveTo>
                    <a:pt x="2417606" y="1825852"/>
                  </a:moveTo>
                  <a:cubicBezTo>
                    <a:pt x="2417111" y="1825852"/>
                    <a:pt x="2416689" y="1825989"/>
                    <a:pt x="2416342" y="1826262"/>
                  </a:cubicBezTo>
                  <a:cubicBezTo>
                    <a:pt x="2415994" y="1826535"/>
                    <a:pt x="2415697" y="1826981"/>
                    <a:pt x="2415448" y="1827601"/>
                  </a:cubicBezTo>
                  <a:cubicBezTo>
                    <a:pt x="2415201" y="1828221"/>
                    <a:pt x="2415014" y="1829052"/>
                    <a:pt x="2414890" y="1830094"/>
                  </a:cubicBezTo>
                  <a:cubicBezTo>
                    <a:pt x="2414767" y="1831136"/>
                    <a:pt x="2414704" y="1832401"/>
                    <a:pt x="2414704" y="1833889"/>
                  </a:cubicBezTo>
                  <a:cubicBezTo>
                    <a:pt x="2414704" y="1835328"/>
                    <a:pt x="2414767" y="1836556"/>
                    <a:pt x="2414890" y="1837573"/>
                  </a:cubicBezTo>
                  <a:cubicBezTo>
                    <a:pt x="2415014" y="1838590"/>
                    <a:pt x="2415201" y="1839408"/>
                    <a:pt x="2415448" y="1840028"/>
                  </a:cubicBezTo>
                  <a:cubicBezTo>
                    <a:pt x="2415697" y="1840648"/>
                    <a:pt x="2415994" y="1841107"/>
                    <a:pt x="2416342" y="1841405"/>
                  </a:cubicBezTo>
                  <a:cubicBezTo>
                    <a:pt x="2416689" y="1841703"/>
                    <a:pt x="2417111" y="1841851"/>
                    <a:pt x="2417606" y="1841851"/>
                  </a:cubicBezTo>
                  <a:lnTo>
                    <a:pt x="2441717" y="1841851"/>
                  </a:lnTo>
                  <a:lnTo>
                    <a:pt x="2441717" y="1919465"/>
                  </a:lnTo>
                  <a:cubicBezTo>
                    <a:pt x="2441717" y="1919961"/>
                    <a:pt x="2441878" y="1920408"/>
                    <a:pt x="2442200" y="1920805"/>
                  </a:cubicBezTo>
                  <a:cubicBezTo>
                    <a:pt x="2442523" y="1921202"/>
                    <a:pt x="2443056" y="1921524"/>
                    <a:pt x="2443800" y="1921772"/>
                  </a:cubicBezTo>
                  <a:cubicBezTo>
                    <a:pt x="2444544" y="1922020"/>
                    <a:pt x="2445549" y="1922219"/>
                    <a:pt x="2446814" y="1922367"/>
                  </a:cubicBezTo>
                  <a:cubicBezTo>
                    <a:pt x="2448079" y="1922516"/>
                    <a:pt x="2449654" y="1922591"/>
                    <a:pt x="2451540" y="1922591"/>
                  </a:cubicBezTo>
                  <a:cubicBezTo>
                    <a:pt x="2453425" y="1922591"/>
                    <a:pt x="2455000" y="1922516"/>
                    <a:pt x="2456265" y="1922367"/>
                  </a:cubicBezTo>
                  <a:cubicBezTo>
                    <a:pt x="2457530" y="1922219"/>
                    <a:pt x="2458534" y="1922020"/>
                    <a:pt x="2459278" y="1921772"/>
                  </a:cubicBezTo>
                  <a:cubicBezTo>
                    <a:pt x="2460022" y="1921524"/>
                    <a:pt x="2460556" y="1921202"/>
                    <a:pt x="2460878" y="1920805"/>
                  </a:cubicBezTo>
                  <a:cubicBezTo>
                    <a:pt x="2461201" y="1920408"/>
                    <a:pt x="2461362" y="1919961"/>
                    <a:pt x="2461362" y="1919465"/>
                  </a:cubicBezTo>
                  <a:lnTo>
                    <a:pt x="2461362" y="1841851"/>
                  </a:lnTo>
                  <a:lnTo>
                    <a:pt x="2485472" y="1841851"/>
                  </a:lnTo>
                  <a:cubicBezTo>
                    <a:pt x="2485919" y="1841851"/>
                    <a:pt x="2486328" y="1841703"/>
                    <a:pt x="2486700" y="1841405"/>
                  </a:cubicBezTo>
                  <a:cubicBezTo>
                    <a:pt x="2487072" y="1841107"/>
                    <a:pt x="2487382" y="1840648"/>
                    <a:pt x="2487630" y="1840028"/>
                  </a:cubicBezTo>
                  <a:cubicBezTo>
                    <a:pt x="2487878" y="1839408"/>
                    <a:pt x="2488064" y="1838590"/>
                    <a:pt x="2488188" y="1837573"/>
                  </a:cubicBezTo>
                  <a:cubicBezTo>
                    <a:pt x="2488312" y="1836556"/>
                    <a:pt x="2488374" y="1835328"/>
                    <a:pt x="2488374" y="1833889"/>
                  </a:cubicBezTo>
                  <a:cubicBezTo>
                    <a:pt x="2488374" y="1832401"/>
                    <a:pt x="2488312" y="1831136"/>
                    <a:pt x="2488188" y="1830094"/>
                  </a:cubicBezTo>
                  <a:cubicBezTo>
                    <a:pt x="2488064" y="1829052"/>
                    <a:pt x="2487878" y="1828221"/>
                    <a:pt x="2487630" y="1827601"/>
                  </a:cubicBezTo>
                  <a:cubicBezTo>
                    <a:pt x="2487382" y="1826981"/>
                    <a:pt x="2487072" y="1826535"/>
                    <a:pt x="2486700" y="1826262"/>
                  </a:cubicBezTo>
                  <a:cubicBezTo>
                    <a:pt x="2486328" y="1825989"/>
                    <a:pt x="2485919" y="1825852"/>
                    <a:pt x="2485472" y="1825852"/>
                  </a:cubicBezTo>
                  <a:close/>
                  <a:moveTo>
                    <a:pt x="1979457" y="1825852"/>
                  </a:moveTo>
                  <a:cubicBezTo>
                    <a:pt x="1978960" y="1825852"/>
                    <a:pt x="1978539" y="1825989"/>
                    <a:pt x="1978192" y="1826262"/>
                  </a:cubicBezTo>
                  <a:cubicBezTo>
                    <a:pt x="1977844" y="1826535"/>
                    <a:pt x="1977547" y="1826981"/>
                    <a:pt x="1977299" y="1827601"/>
                  </a:cubicBezTo>
                  <a:cubicBezTo>
                    <a:pt x="1977050" y="1828221"/>
                    <a:pt x="1976864" y="1829052"/>
                    <a:pt x="1976740" y="1830094"/>
                  </a:cubicBezTo>
                  <a:cubicBezTo>
                    <a:pt x="1976616" y="1831136"/>
                    <a:pt x="1976554" y="1832401"/>
                    <a:pt x="1976554" y="1833889"/>
                  </a:cubicBezTo>
                  <a:cubicBezTo>
                    <a:pt x="1976554" y="1835328"/>
                    <a:pt x="1976616" y="1836556"/>
                    <a:pt x="1976740" y="1837573"/>
                  </a:cubicBezTo>
                  <a:cubicBezTo>
                    <a:pt x="1976864" y="1838590"/>
                    <a:pt x="1977050" y="1839408"/>
                    <a:pt x="1977299" y="1840028"/>
                  </a:cubicBezTo>
                  <a:cubicBezTo>
                    <a:pt x="1977547" y="1840648"/>
                    <a:pt x="1977844" y="1841107"/>
                    <a:pt x="1978192" y="1841405"/>
                  </a:cubicBezTo>
                  <a:cubicBezTo>
                    <a:pt x="1978539" y="1841703"/>
                    <a:pt x="1978960" y="1841851"/>
                    <a:pt x="1979457" y="1841851"/>
                  </a:cubicBezTo>
                  <a:lnTo>
                    <a:pt x="2003567" y="1841851"/>
                  </a:lnTo>
                  <a:lnTo>
                    <a:pt x="2003567" y="1919465"/>
                  </a:lnTo>
                  <a:cubicBezTo>
                    <a:pt x="2003567" y="1919961"/>
                    <a:pt x="2003728" y="1920408"/>
                    <a:pt x="2004050" y="1920805"/>
                  </a:cubicBezTo>
                  <a:cubicBezTo>
                    <a:pt x="2004373" y="1921202"/>
                    <a:pt x="2004906" y="1921524"/>
                    <a:pt x="2005650" y="1921772"/>
                  </a:cubicBezTo>
                  <a:cubicBezTo>
                    <a:pt x="2006394" y="1922020"/>
                    <a:pt x="2007399" y="1922219"/>
                    <a:pt x="2008664" y="1922367"/>
                  </a:cubicBezTo>
                  <a:cubicBezTo>
                    <a:pt x="2009929" y="1922516"/>
                    <a:pt x="2011504" y="1922591"/>
                    <a:pt x="2013389" y="1922591"/>
                  </a:cubicBezTo>
                  <a:cubicBezTo>
                    <a:pt x="2015275" y="1922591"/>
                    <a:pt x="2016850" y="1922516"/>
                    <a:pt x="2018115" y="1922367"/>
                  </a:cubicBezTo>
                  <a:cubicBezTo>
                    <a:pt x="2019380" y="1922219"/>
                    <a:pt x="2020384" y="1922020"/>
                    <a:pt x="2021128" y="1921772"/>
                  </a:cubicBezTo>
                  <a:cubicBezTo>
                    <a:pt x="2021873" y="1921524"/>
                    <a:pt x="2022406" y="1921202"/>
                    <a:pt x="2022728" y="1920805"/>
                  </a:cubicBezTo>
                  <a:cubicBezTo>
                    <a:pt x="2023051" y="1920408"/>
                    <a:pt x="2023212" y="1919961"/>
                    <a:pt x="2023212" y="1919465"/>
                  </a:cubicBezTo>
                  <a:lnTo>
                    <a:pt x="2023212" y="1841851"/>
                  </a:lnTo>
                  <a:lnTo>
                    <a:pt x="2047322" y="1841851"/>
                  </a:lnTo>
                  <a:cubicBezTo>
                    <a:pt x="2047769" y="1841851"/>
                    <a:pt x="2048178" y="1841703"/>
                    <a:pt x="2048550" y="1841405"/>
                  </a:cubicBezTo>
                  <a:cubicBezTo>
                    <a:pt x="2048922" y="1841107"/>
                    <a:pt x="2049232" y="1840648"/>
                    <a:pt x="2049480" y="1840028"/>
                  </a:cubicBezTo>
                  <a:cubicBezTo>
                    <a:pt x="2049728" y="1839408"/>
                    <a:pt x="2049914" y="1838590"/>
                    <a:pt x="2050038" y="1837573"/>
                  </a:cubicBezTo>
                  <a:cubicBezTo>
                    <a:pt x="2050162" y="1836556"/>
                    <a:pt x="2050224" y="1835328"/>
                    <a:pt x="2050224" y="1833889"/>
                  </a:cubicBezTo>
                  <a:cubicBezTo>
                    <a:pt x="2050224" y="1832401"/>
                    <a:pt x="2050162" y="1831136"/>
                    <a:pt x="2050038" y="1830094"/>
                  </a:cubicBezTo>
                  <a:cubicBezTo>
                    <a:pt x="2049914" y="1829052"/>
                    <a:pt x="2049728" y="1828221"/>
                    <a:pt x="2049480" y="1827601"/>
                  </a:cubicBezTo>
                  <a:cubicBezTo>
                    <a:pt x="2049232" y="1826981"/>
                    <a:pt x="2048922" y="1826535"/>
                    <a:pt x="2048550" y="1826262"/>
                  </a:cubicBezTo>
                  <a:cubicBezTo>
                    <a:pt x="2048178" y="1825989"/>
                    <a:pt x="2047769" y="1825852"/>
                    <a:pt x="2047322" y="1825852"/>
                  </a:cubicBezTo>
                  <a:close/>
                  <a:moveTo>
                    <a:pt x="1410933" y="1825852"/>
                  </a:moveTo>
                  <a:cubicBezTo>
                    <a:pt x="1409296" y="1825852"/>
                    <a:pt x="1407919" y="1826336"/>
                    <a:pt x="1406803" y="1827303"/>
                  </a:cubicBezTo>
                  <a:cubicBezTo>
                    <a:pt x="1405687" y="1828271"/>
                    <a:pt x="1405129" y="1829846"/>
                    <a:pt x="1405129" y="1832029"/>
                  </a:cubicBezTo>
                  <a:lnTo>
                    <a:pt x="1405129" y="1915968"/>
                  </a:lnTo>
                  <a:cubicBezTo>
                    <a:pt x="1405129" y="1918151"/>
                    <a:pt x="1405687" y="1919726"/>
                    <a:pt x="1406803" y="1920693"/>
                  </a:cubicBezTo>
                  <a:cubicBezTo>
                    <a:pt x="1407919" y="1921661"/>
                    <a:pt x="1409296" y="1922144"/>
                    <a:pt x="1410933" y="1922144"/>
                  </a:cubicBezTo>
                  <a:lnTo>
                    <a:pt x="1459302" y="1922144"/>
                  </a:lnTo>
                  <a:cubicBezTo>
                    <a:pt x="1459749" y="1922144"/>
                    <a:pt x="1460158" y="1922008"/>
                    <a:pt x="1460530" y="1921735"/>
                  </a:cubicBezTo>
                  <a:cubicBezTo>
                    <a:pt x="1460902" y="1921462"/>
                    <a:pt x="1461212" y="1921028"/>
                    <a:pt x="1461460" y="1920433"/>
                  </a:cubicBezTo>
                  <a:cubicBezTo>
                    <a:pt x="1461708" y="1919837"/>
                    <a:pt x="1461894" y="1919056"/>
                    <a:pt x="1462018" y="1918089"/>
                  </a:cubicBezTo>
                  <a:cubicBezTo>
                    <a:pt x="1462142" y="1917121"/>
                    <a:pt x="1462204" y="1915918"/>
                    <a:pt x="1462204" y="1914480"/>
                  </a:cubicBezTo>
                  <a:cubicBezTo>
                    <a:pt x="1462204" y="1913041"/>
                    <a:pt x="1462142" y="1911838"/>
                    <a:pt x="1462018" y="1910870"/>
                  </a:cubicBezTo>
                  <a:cubicBezTo>
                    <a:pt x="1461894" y="1909903"/>
                    <a:pt x="1461708" y="1909122"/>
                    <a:pt x="1461460" y="1908526"/>
                  </a:cubicBezTo>
                  <a:cubicBezTo>
                    <a:pt x="1461212" y="1907931"/>
                    <a:pt x="1460902" y="1907497"/>
                    <a:pt x="1460530" y="1907224"/>
                  </a:cubicBezTo>
                  <a:cubicBezTo>
                    <a:pt x="1460158" y="1906951"/>
                    <a:pt x="1459749" y="1906815"/>
                    <a:pt x="1459302" y="1906815"/>
                  </a:cubicBezTo>
                  <a:lnTo>
                    <a:pt x="1424625" y="1906815"/>
                  </a:lnTo>
                  <a:lnTo>
                    <a:pt x="1424625" y="1879654"/>
                  </a:lnTo>
                  <a:lnTo>
                    <a:pt x="1453721" y="1879654"/>
                  </a:lnTo>
                  <a:cubicBezTo>
                    <a:pt x="1454168" y="1879654"/>
                    <a:pt x="1454577" y="1879530"/>
                    <a:pt x="1454949" y="1879282"/>
                  </a:cubicBezTo>
                  <a:cubicBezTo>
                    <a:pt x="1455321" y="1879034"/>
                    <a:pt x="1455631" y="1878624"/>
                    <a:pt x="1455879" y="1878054"/>
                  </a:cubicBezTo>
                  <a:cubicBezTo>
                    <a:pt x="1456127" y="1877483"/>
                    <a:pt x="1456313" y="1876727"/>
                    <a:pt x="1456437" y="1875784"/>
                  </a:cubicBezTo>
                  <a:cubicBezTo>
                    <a:pt x="1456561" y="1874842"/>
                    <a:pt x="1456623" y="1873651"/>
                    <a:pt x="1456623" y="1872212"/>
                  </a:cubicBezTo>
                  <a:cubicBezTo>
                    <a:pt x="1456623" y="1870823"/>
                    <a:pt x="1456561" y="1869645"/>
                    <a:pt x="1456437" y="1868678"/>
                  </a:cubicBezTo>
                  <a:cubicBezTo>
                    <a:pt x="1456313" y="1867710"/>
                    <a:pt x="1456127" y="1866941"/>
                    <a:pt x="1455879" y="1866371"/>
                  </a:cubicBezTo>
                  <a:cubicBezTo>
                    <a:pt x="1455631" y="1865800"/>
                    <a:pt x="1455321" y="1865379"/>
                    <a:pt x="1454949" y="1865106"/>
                  </a:cubicBezTo>
                  <a:cubicBezTo>
                    <a:pt x="1454577" y="1864833"/>
                    <a:pt x="1454168" y="1864697"/>
                    <a:pt x="1453721" y="1864697"/>
                  </a:cubicBezTo>
                  <a:lnTo>
                    <a:pt x="1424625" y="1864697"/>
                  </a:lnTo>
                  <a:lnTo>
                    <a:pt x="1424625" y="1841182"/>
                  </a:lnTo>
                  <a:lnTo>
                    <a:pt x="1459005" y="1841182"/>
                  </a:lnTo>
                  <a:cubicBezTo>
                    <a:pt x="1459451" y="1841182"/>
                    <a:pt x="1459848" y="1841045"/>
                    <a:pt x="1460195" y="1840772"/>
                  </a:cubicBezTo>
                  <a:cubicBezTo>
                    <a:pt x="1460542" y="1840499"/>
                    <a:pt x="1460840" y="1840066"/>
                    <a:pt x="1461088" y="1839470"/>
                  </a:cubicBezTo>
                  <a:cubicBezTo>
                    <a:pt x="1461336" y="1838875"/>
                    <a:pt x="1461522" y="1838094"/>
                    <a:pt x="1461646" y="1837126"/>
                  </a:cubicBezTo>
                  <a:cubicBezTo>
                    <a:pt x="1461770" y="1836159"/>
                    <a:pt x="1461832" y="1834980"/>
                    <a:pt x="1461832" y="1833591"/>
                  </a:cubicBezTo>
                  <a:cubicBezTo>
                    <a:pt x="1461832" y="1832103"/>
                    <a:pt x="1461770" y="1830875"/>
                    <a:pt x="1461646" y="1829908"/>
                  </a:cubicBezTo>
                  <a:cubicBezTo>
                    <a:pt x="1461522" y="1828941"/>
                    <a:pt x="1461336" y="1828147"/>
                    <a:pt x="1461088" y="1827527"/>
                  </a:cubicBezTo>
                  <a:cubicBezTo>
                    <a:pt x="1460840" y="1826907"/>
                    <a:pt x="1460542" y="1826472"/>
                    <a:pt x="1460195" y="1826224"/>
                  </a:cubicBezTo>
                  <a:cubicBezTo>
                    <a:pt x="1459848" y="1825976"/>
                    <a:pt x="1459451" y="1825852"/>
                    <a:pt x="1459005" y="1825852"/>
                  </a:cubicBezTo>
                  <a:close/>
                  <a:moveTo>
                    <a:pt x="62327" y="1825406"/>
                  </a:moveTo>
                  <a:cubicBezTo>
                    <a:pt x="60393" y="1825406"/>
                    <a:pt x="58805" y="1825480"/>
                    <a:pt x="57565" y="1825629"/>
                  </a:cubicBezTo>
                  <a:cubicBezTo>
                    <a:pt x="56325" y="1825778"/>
                    <a:pt x="55320" y="1825976"/>
                    <a:pt x="54551" y="1826224"/>
                  </a:cubicBezTo>
                  <a:cubicBezTo>
                    <a:pt x="53782" y="1826472"/>
                    <a:pt x="53249" y="1826795"/>
                    <a:pt x="52951" y="1827192"/>
                  </a:cubicBezTo>
                  <a:cubicBezTo>
                    <a:pt x="52654" y="1827589"/>
                    <a:pt x="52505" y="1828035"/>
                    <a:pt x="52505" y="1828531"/>
                  </a:cubicBezTo>
                  <a:lnTo>
                    <a:pt x="52505" y="1887095"/>
                  </a:lnTo>
                  <a:cubicBezTo>
                    <a:pt x="52505" y="1893247"/>
                    <a:pt x="53385" y="1898617"/>
                    <a:pt x="55146" y="1903206"/>
                  </a:cubicBezTo>
                  <a:cubicBezTo>
                    <a:pt x="56908" y="1907795"/>
                    <a:pt x="59450" y="1911627"/>
                    <a:pt x="62774" y="1914703"/>
                  </a:cubicBezTo>
                  <a:cubicBezTo>
                    <a:pt x="66098" y="1917778"/>
                    <a:pt x="70166" y="1920073"/>
                    <a:pt x="74978" y="1921586"/>
                  </a:cubicBezTo>
                  <a:cubicBezTo>
                    <a:pt x="79790" y="1923099"/>
                    <a:pt x="85222" y="1923856"/>
                    <a:pt x="91274" y="1923856"/>
                  </a:cubicBezTo>
                  <a:cubicBezTo>
                    <a:pt x="97724" y="1923856"/>
                    <a:pt x="103429" y="1923012"/>
                    <a:pt x="108390" y="1921326"/>
                  </a:cubicBezTo>
                  <a:cubicBezTo>
                    <a:pt x="113351" y="1919639"/>
                    <a:pt x="117518" y="1917183"/>
                    <a:pt x="120891" y="1913959"/>
                  </a:cubicBezTo>
                  <a:cubicBezTo>
                    <a:pt x="124265" y="1910734"/>
                    <a:pt x="126820" y="1906790"/>
                    <a:pt x="128556" y="1902127"/>
                  </a:cubicBezTo>
                  <a:cubicBezTo>
                    <a:pt x="130292" y="1897463"/>
                    <a:pt x="131160" y="1892180"/>
                    <a:pt x="131160" y="1886277"/>
                  </a:cubicBezTo>
                  <a:lnTo>
                    <a:pt x="131160" y="1828531"/>
                  </a:lnTo>
                  <a:cubicBezTo>
                    <a:pt x="131160" y="1828035"/>
                    <a:pt x="131012" y="1827589"/>
                    <a:pt x="130714" y="1827192"/>
                  </a:cubicBezTo>
                  <a:cubicBezTo>
                    <a:pt x="130416" y="1826795"/>
                    <a:pt x="129895" y="1826472"/>
                    <a:pt x="129151" y="1826224"/>
                  </a:cubicBezTo>
                  <a:cubicBezTo>
                    <a:pt x="128407" y="1825976"/>
                    <a:pt x="127427" y="1825778"/>
                    <a:pt x="126212" y="1825629"/>
                  </a:cubicBezTo>
                  <a:cubicBezTo>
                    <a:pt x="124996" y="1825480"/>
                    <a:pt x="123446" y="1825406"/>
                    <a:pt x="121561" y="1825406"/>
                  </a:cubicBezTo>
                  <a:cubicBezTo>
                    <a:pt x="119676" y="1825406"/>
                    <a:pt x="118101" y="1825480"/>
                    <a:pt x="116836" y="1825629"/>
                  </a:cubicBezTo>
                  <a:cubicBezTo>
                    <a:pt x="115571" y="1825778"/>
                    <a:pt x="114566" y="1825976"/>
                    <a:pt x="113822" y="1826224"/>
                  </a:cubicBezTo>
                  <a:cubicBezTo>
                    <a:pt x="113078" y="1826472"/>
                    <a:pt x="112557" y="1826795"/>
                    <a:pt x="112259" y="1827192"/>
                  </a:cubicBezTo>
                  <a:cubicBezTo>
                    <a:pt x="111962" y="1827589"/>
                    <a:pt x="111813" y="1828035"/>
                    <a:pt x="111813" y="1828531"/>
                  </a:cubicBezTo>
                  <a:lnTo>
                    <a:pt x="111813" y="1886500"/>
                  </a:lnTo>
                  <a:cubicBezTo>
                    <a:pt x="111813" y="1889873"/>
                    <a:pt x="111354" y="1892887"/>
                    <a:pt x="110436" y="1895541"/>
                  </a:cubicBezTo>
                  <a:cubicBezTo>
                    <a:pt x="109518" y="1898195"/>
                    <a:pt x="108216" y="1900428"/>
                    <a:pt x="106529" y="1902238"/>
                  </a:cubicBezTo>
                  <a:cubicBezTo>
                    <a:pt x="104843" y="1904049"/>
                    <a:pt x="102784" y="1905426"/>
                    <a:pt x="100353" y="1906368"/>
                  </a:cubicBezTo>
                  <a:cubicBezTo>
                    <a:pt x="97922" y="1907311"/>
                    <a:pt x="95169" y="1907782"/>
                    <a:pt x="92093" y="1907782"/>
                  </a:cubicBezTo>
                  <a:cubicBezTo>
                    <a:pt x="89067" y="1907782"/>
                    <a:pt x="86326" y="1907323"/>
                    <a:pt x="83870" y="1906406"/>
                  </a:cubicBezTo>
                  <a:cubicBezTo>
                    <a:pt x="81415" y="1905488"/>
                    <a:pt x="79306" y="1904111"/>
                    <a:pt x="77545" y="1902276"/>
                  </a:cubicBezTo>
                  <a:cubicBezTo>
                    <a:pt x="75784" y="1900440"/>
                    <a:pt x="74432" y="1898121"/>
                    <a:pt x="73490" y="1895318"/>
                  </a:cubicBezTo>
                  <a:cubicBezTo>
                    <a:pt x="72547" y="1892515"/>
                    <a:pt x="72076" y="1889203"/>
                    <a:pt x="72076" y="1885384"/>
                  </a:cubicBezTo>
                  <a:lnTo>
                    <a:pt x="72076" y="1828531"/>
                  </a:lnTo>
                  <a:cubicBezTo>
                    <a:pt x="72076" y="1828035"/>
                    <a:pt x="71914" y="1827589"/>
                    <a:pt x="71592" y="1827192"/>
                  </a:cubicBezTo>
                  <a:cubicBezTo>
                    <a:pt x="71270" y="1826795"/>
                    <a:pt x="70736" y="1826472"/>
                    <a:pt x="69992" y="1826224"/>
                  </a:cubicBezTo>
                  <a:cubicBezTo>
                    <a:pt x="69248" y="1825976"/>
                    <a:pt x="68256" y="1825778"/>
                    <a:pt x="67015" y="1825629"/>
                  </a:cubicBezTo>
                  <a:cubicBezTo>
                    <a:pt x="65775" y="1825480"/>
                    <a:pt x="64213" y="1825406"/>
                    <a:pt x="62327" y="1825406"/>
                  </a:cubicBezTo>
                  <a:close/>
                  <a:moveTo>
                    <a:pt x="3298074" y="1824215"/>
                  </a:moveTo>
                  <a:cubicBezTo>
                    <a:pt x="3290484" y="1824215"/>
                    <a:pt x="3283600" y="1825381"/>
                    <a:pt x="3277424" y="1827713"/>
                  </a:cubicBezTo>
                  <a:cubicBezTo>
                    <a:pt x="3271248" y="1830044"/>
                    <a:pt x="3265976" y="1833405"/>
                    <a:pt x="3261611" y="1837796"/>
                  </a:cubicBezTo>
                  <a:cubicBezTo>
                    <a:pt x="3257245" y="1842186"/>
                    <a:pt x="3253872" y="1847519"/>
                    <a:pt x="3251490" y="1853795"/>
                  </a:cubicBezTo>
                  <a:cubicBezTo>
                    <a:pt x="3249109" y="1860070"/>
                    <a:pt x="3247919" y="1867152"/>
                    <a:pt x="3247919" y="1875040"/>
                  </a:cubicBezTo>
                  <a:cubicBezTo>
                    <a:pt x="3247919" y="1882680"/>
                    <a:pt x="3249035" y="1889514"/>
                    <a:pt x="3251267" y="1895541"/>
                  </a:cubicBezTo>
                  <a:cubicBezTo>
                    <a:pt x="3253500" y="1901569"/>
                    <a:pt x="3256724" y="1906678"/>
                    <a:pt x="3260941" y="1910870"/>
                  </a:cubicBezTo>
                  <a:cubicBezTo>
                    <a:pt x="3265158" y="1915062"/>
                    <a:pt x="3270305" y="1918262"/>
                    <a:pt x="3276382" y="1920470"/>
                  </a:cubicBezTo>
                  <a:cubicBezTo>
                    <a:pt x="3282459" y="1922677"/>
                    <a:pt x="3289343" y="1923781"/>
                    <a:pt x="3297032" y="1923781"/>
                  </a:cubicBezTo>
                  <a:cubicBezTo>
                    <a:pt x="3299661" y="1923781"/>
                    <a:pt x="3302278" y="1923657"/>
                    <a:pt x="3304883" y="1923409"/>
                  </a:cubicBezTo>
                  <a:cubicBezTo>
                    <a:pt x="3307487" y="1923161"/>
                    <a:pt x="3310067" y="1922789"/>
                    <a:pt x="3312622" y="1922293"/>
                  </a:cubicBezTo>
                  <a:cubicBezTo>
                    <a:pt x="3315176" y="1921797"/>
                    <a:pt x="3317645" y="1921202"/>
                    <a:pt x="3320026" y="1920507"/>
                  </a:cubicBezTo>
                  <a:cubicBezTo>
                    <a:pt x="3322407" y="1919813"/>
                    <a:pt x="3324404" y="1919143"/>
                    <a:pt x="3326016" y="1918498"/>
                  </a:cubicBezTo>
                  <a:cubicBezTo>
                    <a:pt x="3327629" y="1917853"/>
                    <a:pt x="3328695" y="1916972"/>
                    <a:pt x="3329216" y="1915856"/>
                  </a:cubicBezTo>
                  <a:cubicBezTo>
                    <a:pt x="3329737" y="1914740"/>
                    <a:pt x="3329998" y="1913438"/>
                    <a:pt x="3329998" y="1911949"/>
                  </a:cubicBezTo>
                  <a:lnTo>
                    <a:pt x="3329998" y="1873626"/>
                  </a:lnTo>
                  <a:cubicBezTo>
                    <a:pt x="3329998" y="1872634"/>
                    <a:pt x="3329873" y="1871753"/>
                    <a:pt x="3329625" y="1870985"/>
                  </a:cubicBezTo>
                  <a:cubicBezTo>
                    <a:pt x="3329378" y="1870216"/>
                    <a:pt x="3329018" y="1869558"/>
                    <a:pt x="3328546" y="1869013"/>
                  </a:cubicBezTo>
                  <a:cubicBezTo>
                    <a:pt x="3328075" y="1868467"/>
                    <a:pt x="3327529" y="1868058"/>
                    <a:pt x="3326909" y="1867785"/>
                  </a:cubicBezTo>
                  <a:cubicBezTo>
                    <a:pt x="3326289" y="1867512"/>
                    <a:pt x="3325582" y="1867375"/>
                    <a:pt x="3324788" y="1867375"/>
                  </a:cubicBezTo>
                  <a:lnTo>
                    <a:pt x="3292270" y="1867375"/>
                  </a:lnTo>
                  <a:cubicBezTo>
                    <a:pt x="3291823" y="1867375"/>
                    <a:pt x="3291426" y="1867512"/>
                    <a:pt x="3291079" y="1867785"/>
                  </a:cubicBezTo>
                  <a:cubicBezTo>
                    <a:pt x="3290732" y="1868058"/>
                    <a:pt x="3290434" y="1868479"/>
                    <a:pt x="3290186" y="1869050"/>
                  </a:cubicBezTo>
                  <a:cubicBezTo>
                    <a:pt x="3289938" y="1869620"/>
                    <a:pt x="3289752" y="1870377"/>
                    <a:pt x="3289628" y="1871319"/>
                  </a:cubicBezTo>
                  <a:cubicBezTo>
                    <a:pt x="3289504" y="1872262"/>
                    <a:pt x="3289442" y="1873428"/>
                    <a:pt x="3289442" y="1874817"/>
                  </a:cubicBezTo>
                  <a:cubicBezTo>
                    <a:pt x="3289442" y="1877496"/>
                    <a:pt x="3289690" y="1879393"/>
                    <a:pt x="3290186" y="1880510"/>
                  </a:cubicBezTo>
                  <a:cubicBezTo>
                    <a:pt x="3290682" y="1881626"/>
                    <a:pt x="3291376" y="1882184"/>
                    <a:pt x="3292270" y="1882184"/>
                  </a:cubicBezTo>
                  <a:lnTo>
                    <a:pt x="3310501" y="1882184"/>
                  </a:lnTo>
                  <a:lnTo>
                    <a:pt x="3310501" y="1904508"/>
                  </a:lnTo>
                  <a:cubicBezTo>
                    <a:pt x="3308665" y="1905500"/>
                    <a:pt x="3306681" y="1906244"/>
                    <a:pt x="3304548" y="1906741"/>
                  </a:cubicBezTo>
                  <a:cubicBezTo>
                    <a:pt x="3302414" y="1907237"/>
                    <a:pt x="3300256" y="1907485"/>
                    <a:pt x="3298074" y="1907485"/>
                  </a:cubicBezTo>
                  <a:cubicBezTo>
                    <a:pt x="3293609" y="1907485"/>
                    <a:pt x="3289529" y="1906765"/>
                    <a:pt x="3285833" y="1905327"/>
                  </a:cubicBezTo>
                  <a:cubicBezTo>
                    <a:pt x="3282137" y="1903888"/>
                    <a:pt x="3278974" y="1901755"/>
                    <a:pt x="3276345" y="1898927"/>
                  </a:cubicBezTo>
                  <a:cubicBezTo>
                    <a:pt x="3273716" y="1896099"/>
                    <a:pt x="3271669" y="1892589"/>
                    <a:pt x="3270206" y="1888397"/>
                  </a:cubicBezTo>
                  <a:cubicBezTo>
                    <a:pt x="3268742" y="1884205"/>
                    <a:pt x="3268010" y="1879356"/>
                    <a:pt x="3268010" y="1873849"/>
                  </a:cubicBezTo>
                  <a:cubicBezTo>
                    <a:pt x="3268010" y="1868839"/>
                    <a:pt x="3268730" y="1864262"/>
                    <a:pt x="3270168" y="1860120"/>
                  </a:cubicBezTo>
                  <a:cubicBezTo>
                    <a:pt x="3271607" y="1855978"/>
                    <a:pt x="3273666" y="1852431"/>
                    <a:pt x="3276345" y="1849479"/>
                  </a:cubicBezTo>
                  <a:cubicBezTo>
                    <a:pt x="3279024" y="1846527"/>
                    <a:pt x="3282248" y="1844245"/>
                    <a:pt x="3286019" y="1842633"/>
                  </a:cubicBezTo>
                  <a:cubicBezTo>
                    <a:pt x="3289789" y="1841020"/>
                    <a:pt x="3294006" y="1840214"/>
                    <a:pt x="3298669" y="1840214"/>
                  </a:cubicBezTo>
                  <a:cubicBezTo>
                    <a:pt x="3303035" y="1840214"/>
                    <a:pt x="3306867" y="1840661"/>
                    <a:pt x="3310166" y="1841554"/>
                  </a:cubicBezTo>
                  <a:cubicBezTo>
                    <a:pt x="3313465" y="1842447"/>
                    <a:pt x="3316305" y="1843414"/>
                    <a:pt x="3318686" y="1844456"/>
                  </a:cubicBezTo>
                  <a:cubicBezTo>
                    <a:pt x="3321068" y="1845498"/>
                    <a:pt x="3322978" y="1846465"/>
                    <a:pt x="3324416" y="1847358"/>
                  </a:cubicBezTo>
                  <a:cubicBezTo>
                    <a:pt x="3325855" y="1848251"/>
                    <a:pt x="3326897" y="1848698"/>
                    <a:pt x="3327542" y="1848698"/>
                  </a:cubicBezTo>
                  <a:cubicBezTo>
                    <a:pt x="3327988" y="1848698"/>
                    <a:pt x="3328373" y="1848573"/>
                    <a:pt x="3328695" y="1848325"/>
                  </a:cubicBezTo>
                  <a:cubicBezTo>
                    <a:pt x="3329018" y="1848077"/>
                    <a:pt x="3329290" y="1847643"/>
                    <a:pt x="3329514" y="1847023"/>
                  </a:cubicBezTo>
                  <a:cubicBezTo>
                    <a:pt x="3329737" y="1846403"/>
                    <a:pt x="3329910" y="1845572"/>
                    <a:pt x="3330034" y="1844530"/>
                  </a:cubicBezTo>
                  <a:cubicBezTo>
                    <a:pt x="3330159" y="1843489"/>
                    <a:pt x="3330221" y="1842248"/>
                    <a:pt x="3330221" y="1840810"/>
                  </a:cubicBezTo>
                  <a:cubicBezTo>
                    <a:pt x="3330221" y="1838329"/>
                    <a:pt x="3330072" y="1836456"/>
                    <a:pt x="3329774" y="1835191"/>
                  </a:cubicBezTo>
                  <a:cubicBezTo>
                    <a:pt x="3329476" y="1833926"/>
                    <a:pt x="3328993" y="1832946"/>
                    <a:pt x="3328323" y="1832252"/>
                  </a:cubicBezTo>
                  <a:cubicBezTo>
                    <a:pt x="3327653" y="1831557"/>
                    <a:pt x="3326475" y="1830739"/>
                    <a:pt x="3324788" y="1829796"/>
                  </a:cubicBezTo>
                  <a:cubicBezTo>
                    <a:pt x="3323102" y="1828854"/>
                    <a:pt x="3320981" y="1827973"/>
                    <a:pt x="3318426" y="1827155"/>
                  </a:cubicBezTo>
                  <a:cubicBezTo>
                    <a:pt x="3315871" y="1826336"/>
                    <a:pt x="3312882" y="1825642"/>
                    <a:pt x="3309459" y="1825071"/>
                  </a:cubicBezTo>
                  <a:cubicBezTo>
                    <a:pt x="3306036" y="1824500"/>
                    <a:pt x="3302241" y="1824215"/>
                    <a:pt x="3298074" y="1824215"/>
                  </a:cubicBezTo>
                  <a:close/>
                  <a:moveTo>
                    <a:pt x="766507" y="1824141"/>
                  </a:moveTo>
                  <a:cubicBezTo>
                    <a:pt x="762092" y="1824141"/>
                    <a:pt x="757913" y="1824711"/>
                    <a:pt x="753969" y="1825852"/>
                  </a:cubicBezTo>
                  <a:cubicBezTo>
                    <a:pt x="750025" y="1826993"/>
                    <a:pt x="746602" y="1828717"/>
                    <a:pt x="743700" y="1831024"/>
                  </a:cubicBezTo>
                  <a:cubicBezTo>
                    <a:pt x="740797" y="1833331"/>
                    <a:pt x="738491" y="1836233"/>
                    <a:pt x="736779" y="1839731"/>
                  </a:cubicBezTo>
                  <a:cubicBezTo>
                    <a:pt x="735068" y="1843228"/>
                    <a:pt x="734212" y="1847284"/>
                    <a:pt x="734212" y="1851897"/>
                  </a:cubicBezTo>
                  <a:cubicBezTo>
                    <a:pt x="734212" y="1855916"/>
                    <a:pt x="734807" y="1859363"/>
                    <a:pt x="735998" y="1862241"/>
                  </a:cubicBezTo>
                  <a:cubicBezTo>
                    <a:pt x="737188" y="1865118"/>
                    <a:pt x="738739" y="1867611"/>
                    <a:pt x="740649" y="1869720"/>
                  </a:cubicBezTo>
                  <a:cubicBezTo>
                    <a:pt x="742559" y="1871828"/>
                    <a:pt x="744729" y="1873639"/>
                    <a:pt x="747160" y="1875152"/>
                  </a:cubicBezTo>
                  <a:cubicBezTo>
                    <a:pt x="749591" y="1876665"/>
                    <a:pt x="752096" y="1878017"/>
                    <a:pt x="754676" y="1879207"/>
                  </a:cubicBezTo>
                  <a:cubicBezTo>
                    <a:pt x="757255" y="1880398"/>
                    <a:pt x="759760" y="1881526"/>
                    <a:pt x="762191" y="1882593"/>
                  </a:cubicBezTo>
                  <a:cubicBezTo>
                    <a:pt x="764622" y="1883660"/>
                    <a:pt x="766793" y="1884801"/>
                    <a:pt x="768703" y="1886016"/>
                  </a:cubicBezTo>
                  <a:cubicBezTo>
                    <a:pt x="770613" y="1887232"/>
                    <a:pt x="772163" y="1888621"/>
                    <a:pt x="773354" y="1890183"/>
                  </a:cubicBezTo>
                  <a:cubicBezTo>
                    <a:pt x="774544" y="1891746"/>
                    <a:pt x="775140" y="1893619"/>
                    <a:pt x="775140" y="1895802"/>
                  </a:cubicBezTo>
                  <a:cubicBezTo>
                    <a:pt x="775140" y="1897687"/>
                    <a:pt x="774792" y="1899398"/>
                    <a:pt x="774098" y="1900936"/>
                  </a:cubicBezTo>
                  <a:cubicBezTo>
                    <a:pt x="773403" y="1902474"/>
                    <a:pt x="772398" y="1903764"/>
                    <a:pt x="771084" y="1904806"/>
                  </a:cubicBezTo>
                  <a:cubicBezTo>
                    <a:pt x="769769" y="1905848"/>
                    <a:pt x="768169" y="1906654"/>
                    <a:pt x="766284" y="1907224"/>
                  </a:cubicBezTo>
                  <a:cubicBezTo>
                    <a:pt x="764399" y="1907795"/>
                    <a:pt x="762266" y="1908080"/>
                    <a:pt x="759885" y="1908080"/>
                  </a:cubicBezTo>
                  <a:cubicBezTo>
                    <a:pt x="756263" y="1908080"/>
                    <a:pt x="753076" y="1907671"/>
                    <a:pt x="750322" y="1906852"/>
                  </a:cubicBezTo>
                  <a:cubicBezTo>
                    <a:pt x="747569" y="1906034"/>
                    <a:pt x="745200" y="1905128"/>
                    <a:pt x="743216" y="1904136"/>
                  </a:cubicBezTo>
                  <a:cubicBezTo>
                    <a:pt x="741231" y="1903144"/>
                    <a:pt x="739607" y="1902238"/>
                    <a:pt x="738342" y="1901420"/>
                  </a:cubicBezTo>
                  <a:cubicBezTo>
                    <a:pt x="737077" y="1900601"/>
                    <a:pt x="736097" y="1900192"/>
                    <a:pt x="735402" y="1900192"/>
                  </a:cubicBezTo>
                  <a:cubicBezTo>
                    <a:pt x="734906" y="1900192"/>
                    <a:pt x="734472" y="1900328"/>
                    <a:pt x="734100" y="1900601"/>
                  </a:cubicBezTo>
                  <a:cubicBezTo>
                    <a:pt x="733728" y="1900874"/>
                    <a:pt x="733430" y="1901333"/>
                    <a:pt x="733207" y="1901978"/>
                  </a:cubicBezTo>
                  <a:cubicBezTo>
                    <a:pt x="732984" y="1902623"/>
                    <a:pt x="732823" y="1903466"/>
                    <a:pt x="732723" y="1904508"/>
                  </a:cubicBezTo>
                  <a:cubicBezTo>
                    <a:pt x="732624" y="1905550"/>
                    <a:pt x="732575" y="1906840"/>
                    <a:pt x="732575" y="1908378"/>
                  </a:cubicBezTo>
                  <a:cubicBezTo>
                    <a:pt x="732575" y="1910660"/>
                    <a:pt x="732711" y="1912408"/>
                    <a:pt x="732984" y="1913624"/>
                  </a:cubicBezTo>
                  <a:cubicBezTo>
                    <a:pt x="733257" y="1914839"/>
                    <a:pt x="733716" y="1915769"/>
                    <a:pt x="734361" y="1916414"/>
                  </a:cubicBezTo>
                  <a:cubicBezTo>
                    <a:pt x="735006" y="1917059"/>
                    <a:pt x="736060" y="1917803"/>
                    <a:pt x="737523" y="1918647"/>
                  </a:cubicBezTo>
                  <a:cubicBezTo>
                    <a:pt x="738987" y="1919490"/>
                    <a:pt x="740810" y="1920296"/>
                    <a:pt x="742993" y="1921065"/>
                  </a:cubicBezTo>
                  <a:cubicBezTo>
                    <a:pt x="745175" y="1921834"/>
                    <a:pt x="747693" y="1922491"/>
                    <a:pt x="750546" y="1923037"/>
                  </a:cubicBezTo>
                  <a:cubicBezTo>
                    <a:pt x="753398" y="1923583"/>
                    <a:pt x="756486" y="1923856"/>
                    <a:pt x="759810" y="1923856"/>
                  </a:cubicBezTo>
                  <a:cubicBezTo>
                    <a:pt x="764722" y="1923856"/>
                    <a:pt x="769335" y="1923211"/>
                    <a:pt x="773651" y="1921921"/>
                  </a:cubicBezTo>
                  <a:cubicBezTo>
                    <a:pt x="777967" y="1920631"/>
                    <a:pt x="781738" y="1918709"/>
                    <a:pt x="784962" y="1916154"/>
                  </a:cubicBezTo>
                  <a:cubicBezTo>
                    <a:pt x="788187" y="1913599"/>
                    <a:pt x="790742" y="1910412"/>
                    <a:pt x="792627" y="1906592"/>
                  </a:cubicBezTo>
                  <a:cubicBezTo>
                    <a:pt x="794512" y="1902772"/>
                    <a:pt x="795454" y="1898332"/>
                    <a:pt x="795454" y="1893272"/>
                  </a:cubicBezTo>
                  <a:cubicBezTo>
                    <a:pt x="795454" y="1889402"/>
                    <a:pt x="794859" y="1886041"/>
                    <a:pt x="793669" y="1883188"/>
                  </a:cubicBezTo>
                  <a:cubicBezTo>
                    <a:pt x="792478" y="1880336"/>
                    <a:pt x="790915" y="1877855"/>
                    <a:pt x="788980" y="1875747"/>
                  </a:cubicBezTo>
                  <a:cubicBezTo>
                    <a:pt x="787046" y="1873639"/>
                    <a:pt x="784838" y="1871828"/>
                    <a:pt x="782358" y="1870315"/>
                  </a:cubicBezTo>
                  <a:cubicBezTo>
                    <a:pt x="779877" y="1868802"/>
                    <a:pt x="777347" y="1867450"/>
                    <a:pt x="774767" y="1866259"/>
                  </a:cubicBezTo>
                  <a:cubicBezTo>
                    <a:pt x="772188" y="1865069"/>
                    <a:pt x="769658" y="1863940"/>
                    <a:pt x="767177" y="1862873"/>
                  </a:cubicBezTo>
                  <a:cubicBezTo>
                    <a:pt x="764697" y="1861807"/>
                    <a:pt x="762477" y="1860666"/>
                    <a:pt x="760517" y="1859450"/>
                  </a:cubicBezTo>
                  <a:cubicBezTo>
                    <a:pt x="758558" y="1858235"/>
                    <a:pt x="756995" y="1856846"/>
                    <a:pt x="755829" y="1855283"/>
                  </a:cubicBezTo>
                  <a:cubicBezTo>
                    <a:pt x="754663" y="1853720"/>
                    <a:pt x="754080" y="1851872"/>
                    <a:pt x="754080" y="1849739"/>
                  </a:cubicBezTo>
                  <a:cubicBezTo>
                    <a:pt x="754080" y="1848301"/>
                    <a:pt x="754341" y="1846936"/>
                    <a:pt x="754862" y="1845647"/>
                  </a:cubicBezTo>
                  <a:cubicBezTo>
                    <a:pt x="755382" y="1844357"/>
                    <a:pt x="756176" y="1843253"/>
                    <a:pt x="757243" y="1842335"/>
                  </a:cubicBezTo>
                  <a:cubicBezTo>
                    <a:pt x="758310" y="1841417"/>
                    <a:pt x="759637" y="1840698"/>
                    <a:pt x="761224" y="1840177"/>
                  </a:cubicBezTo>
                  <a:cubicBezTo>
                    <a:pt x="762812" y="1839656"/>
                    <a:pt x="764672" y="1839396"/>
                    <a:pt x="766805" y="1839396"/>
                  </a:cubicBezTo>
                  <a:cubicBezTo>
                    <a:pt x="769534" y="1839396"/>
                    <a:pt x="772039" y="1839731"/>
                    <a:pt x="774321" y="1840400"/>
                  </a:cubicBezTo>
                  <a:cubicBezTo>
                    <a:pt x="776603" y="1841070"/>
                    <a:pt x="778612" y="1841814"/>
                    <a:pt x="780348" y="1842633"/>
                  </a:cubicBezTo>
                  <a:cubicBezTo>
                    <a:pt x="782085" y="1843451"/>
                    <a:pt x="783548" y="1844208"/>
                    <a:pt x="784739" y="1844902"/>
                  </a:cubicBezTo>
                  <a:cubicBezTo>
                    <a:pt x="785930" y="1845597"/>
                    <a:pt x="786798" y="1845944"/>
                    <a:pt x="787343" y="1845944"/>
                  </a:cubicBezTo>
                  <a:cubicBezTo>
                    <a:pt x="787889" y="1845944"/>
                    <a:pt x="788323" y="1845795"/>
                    <a:pt x="788646" y="1845498"/>
                  </a:cubicBezTo>
                  <a:cubicBezTo>
                    <a:pt x="788968" y="1845200"/>
                    <a:pt x="789216" y="1844729"/>
                    <a:pt x="789390" y="1844084"/>
                  </a:cubicBezTo>
                  <a:cubicBezTo>
                    <a:pt x="789563" y="1843439"/>
                    <a:pt x="789687" y="1842620"/>
                    <a:pt x="789762" y="1841628"/>
                  </a:cubicBezTo>
                  <a:cubicBezTo>
                    <a:pt x="789836" y="1840636"/>
                    <a:pt x="789873" y="1839420"/>
                    <a:pt x="789873" y="1837982"/>
                  </a:cubicBezTo>
                  <a:cubicBezTo>
                    <a:pt x="789873" y="1836692"/>
                    <a:pt x="789849" y="1835613"/>
                    <a:pt x="789799" y="1834745"/>
                  </a:cubicBezTo>
                  <a:cubicBezTo>
                    <a:pt x="789749" y="1833877"/>
                    <a:pt x="789663" y="1833157"/>
                    <a:pt x="789538" y="1832587"/>
                  </a:cubicBezTo>
                  <a:cubicBezTo>
                    <a:pt x="789415" y="1832016"/>
                    <a:pt x="789266" y="1831557"/>
                    <a:pt x="789092" y="1831210"/>
                  </a:cubicBezTo>
                  <a:cubicBezTo>
                    <a:pt x="788918" y="1830863"/>
                    <a:pt x="788584" y="1830441"/>
                    <a:pt x="788088" y="1829945"/>
                  </a:cubicBezTo>
                  <a:cubicBezTo>
                    <a:pt x="787591" y="1829449"/>
                    <a:pt x="786574" y="1828829"/>
                    <a:pt x="785037" y="1828085"/>
                  </a:cubicBezTo>
                  <a:cubicBezTo>
                    <a:pt x="783499" y="1827341"/>
                    <a:pt x="781738" y="1826671"/>
                    <a:pt x="779753" y="1826076"/>
                  </a:cubicBezTo>
                  <a:cubicBezTo>
                    <a:pt x="777769" y="1825480"/>
                    <a:pt x="775636" y="1825009"/>
                    <a:pt x="773354" y="1824662"/>
                  </a:cubicBezTo>
                  <a:cubicBezTo>
                    <a:pt x="771072" y="1824314"/>
                    <a:pt x="768790" y="1824141"/>
                    <a:pt x="766507" y="1824141"/>
                  </a:cubicBezTo>
                  <a:close/>
                  <a:moveTo>
                    <a:pt x="3194638" y="1821090"/>
                  </a:moveTo>
                  <a:cubicBezTo>
                    <a:pt x="3190421" y="1821090"/>
                    <a:pt x="3187556" y="1821822"/>
                    <a:pt x="3186044" y="1823285"/>
                  </a:cubicBezTo>
                  <a:cubicBezTo>
                    <a:pt x="3184530" y="1824749"/>
                    <a:pt x="3183774" y="1827365"/>
                    <a:pt x="3183774" y="1831136"/>
                  </a:cubicBezTo>
                  <a:cubicBezTo>
                    <a:pt x="3183774" y="1834757"/>
                    <a:pt x="3184506" y="1837262"/>
                    <a:pt x="3185969" y="1838652"/>
                  </a:cubicBezTo>
                  <a:cubicBezTo>
                    <a:pt x="3187432" y="1840041"/>
                    <a:pt x="3190272" y="1840735"/>
                    <a:pt x="3194490" y="1840735"/>
                  </a:cubicBezTo>
                  <a:cubicBezTo>
                    <a:pt x="3198656" y="1840735"/>
                    <a:pt x="3201509" y="1840016"/>
                    <a:pt x="3203047" y="1838577"/>
                  </a:cubicBezTo>
                  <a:cubicBezTo>
                    <a:pt x="3204585" y="1837139"/>
                    <a:pt x="3205354" y="1834534"/>
                    <a:pt x="3205354" y="1830764"/>
                  </a:cubicBezTo>
                  <a:cubicBezTo>
                    <a:pt x="3205354" y="1827142"/>
                    <a:pt x="3204610" y="1824625"/>
                    <a:pt x="3203122" y="1823211"/>
                  </a:cubicBezTo>
                  <a:cubicBezTo>
                    <a:pt x="3201633" y="1821797"/>
                    <a:pt x="3198806" y="1821090"/>
                    <a:pt x="3194638" y="1821090"/>
                  </a:cubicBezTo>
                  <a:close/>
                  <a:moveTo>
                    <a:pt x="2985088" y="1821090"/>
                  </a:moveTo>
                  <a:cubicBezTo>
                    <a:pt x="2980871" y="1821090"/>
                    <a:pt x="2978006" y="1821822"/>
                    <a:pt x="2976494" y="1823285"/>
                  </a:cubicBezTo>
                  <a:cubicBezTo>
                    <a:pt x="2974980" y="1824749"/>
                    <a:pt x="2974224" y="1827365"/>
                    <a:pt x="2974224" y="1831136"/>
                  </a:cubicBezTo>
                  <a:cubicBezTo>
                    <a:pt x="2974224" y="1834757"/>
                    <a:pt x="2974956" y="1837262"/>
                    <a:pt x="2976419" y="1838652"/>
                  </a:cubicBezTo>
                  <a:cubicBezTo>
                    <a:pt x="2977882" y="1840041"/>
                    <a:pt x="2980722" y="1840735"/>
                    <a:pt x="2984940" y="1840735"/>
                  </a:cubicBezTo>
                  <a:cubicBezTo>
                    <a:pt x="2989106" y="1840735"/>
                    <a:pt x="2991959" y="1840016"/>
                    <a:pt x="2993497" y="1838577"/>
                  </a:cubicBezTo>
                  <a:cubicBezTo>
                    <a:pt x="2995035" y="1837139"/>
                    <a:pt x="2995804" y="1834534"/>
                    <a:pt x="2995804" y="1830764"/>
                  </a:cubicBezTo>
                  <a:cubicBezTo>
                    <a:pt x="2995804" y="1827142"/>
                    <a:pt x="2995060" y="1824625"/>
                    <a:pt x="2993572" y="1823211"/>
                  </a:cubicBezTo>
                  <a:cubicBezTo>
                    <a:pt x="2992083" y="1821797"/>
                    <a:pt x="2989256" y="1821090"/>
                    <a:pt x="2985088" y="1821090"/>
                  </a:cubicBezTo>
                  <a:close/>
                  <a:moveTo>
                    <a:pt x="2948402" y="1821090"/>
                  </a:moveTo>
                  <a:cubicBezTo>
                    <a:pt x="2944235" y="1821090"/>
                    <a:pt x="2941382" y="1821822"/>
                    <a:pt x="2939844" y="1823285"/>
                  </a:cubicBezTo>
                  <a:cubicBezTo>
                    <a:pt x="2938306" y="1824749"/>
                    <a:pt x="2937538" y="1827365"/>
                    <a:pt x="2937538" y="1831136"/>
                  </a:cubicBezTo>
                  <a:cubicBezTo>
                    <a:pt x="2937538" y="1834757"/>
                    <a:pt x="2938282" y="1837262"/>
                    <a:pt x="2939770" y="1838652"/>
                  </a:cubicBezTo>
                  <a:cubicBezTo>
                    <a:pt x="2941258" y="1840041"/>
                    <a:pt x="2944086" y="1840735"/>
                    <a:pt x="2948253" y="1840735"/>
                  </a:cubicBezTo>
                  <a:cubicBezTo>
                    <a:pt x="2952470" y="1840735"/>
                    <a:pt x="2955335" y="1840016"/>
                    <a:pt x="2956848" y="1838577"/>
                  </a:cubicBezTo>
                  <a:cubicBezTo>
                    <a:pt x="2958361" y="1837139"/>
                    <a:pt x="2959118" y="1834534"/>
                    <a:pt x="2959118" y="1830764"/>
                  </a:cubicBezTo>
                  <a:cubicBezTo>
                    <a:pt x="2959118" y="1827142"/>
                    <a:pt x="2958386" y="1824625"/>
                    <a:pt x="2956922" y="1823211"/>
                  </a:cubicBezTo>
                  <a:cubicBezTo>
                    <a:pt x="2955459" y="1821797"/>
                    <a:pt x="2952619" y="1821090"/>
                    <a:pt x="2948402" y="1821090"/>
                  </a:cubicBezTo>
                  <a:close/>
                  <a:moveTo>
                    <a:pt x="2327863" y="1821090"/>
                  </a:moveTo>
                  <a:cubicBezTo>
                    <a:pt x="2323646" y="1821090"/>
                    <a:pt x="2320782" y="1821822"/>
                    <a:pt x="2319268" y="1823285"/>
                  </a:cubicBezTo>
                  <a:cubicBezTo>
                    <a:pt x="2317755" y="1824749"/>
                    <a:pt x="2316999" y="1827365"/>
                    <a:pt x="2316999" y="1831136"/>
                  </a:cubicBezTo>
                  <a:cubicBezTo>
                    <a:pt x="2316999" y="1834757"/>
                    <a:pt x="2317730" y="1837262"/>
                    <a:pt x="2319194" y="1838652"/>
                  </a:cubicBezTo>
                  <a:cubicBezTo>
                    <a:pt x="2320658" y="1840041"/>
                    <a:pt x="2323498" y="1840735"/>
                    <a:pt x="2327714" y="1840735"/>
                  </a:cubicBezTo>
                  <a:cubicBezTo>
                    <a:pt x="2331882" y="1840735"/>
                    <a:pt x="2334734" y="1840016"/>
                    <a:pt x="2336272" y="1838577"/>
                  </a:cubicBezTo>
                  <a:cubicBezTo>
                    <a:pt x="2337810" y="1837139"/>
                    <a:pt x="2338579" y="1834534"/>
                    <a:pt x="2338579" y="1830764"/>
                  </a:cubicBezTo>
                  <a:cubicBezTo>
                    <a:pt x="2338579" y="1827142"/>
                    <a:pt x="2337835" y="1824625"/>
                    <a:pt x="2336346" y="1823211"/>
                  </a:cubicBezTo>
                  <a:cubicBezTo>
                    <a:pt x="2334858" y="1821797"/>
                    <a:pt x="2332030" y="1821090"/>
                    <a:pt x="2327863" y="1821090"/>
                  </a:cubicBezTo>
                  <a:close/>
                  <a:moveTo>
                    <a:pt x="1746838" y="1821090"/>
                  </a:moveTo>
                  <a:cubicBezTo>
                    <a:pt x="1742622" y="1821090"/>
                    <a:pt x="1739756" y="1821822"/>
                    <a:pt x="1738243" y="1823285"/>
                  </a:cubicBezTo>
                  <a:cubicBezTo>
                    <a:pt x="1736730" y="1824749"/>
                    <a:pt x="1735974" y="1827365"/>
                    <a:pt x="1735974" y="1831136"/>
                  </a:cubicBezTo>
                  <a:cubicBezTo>
                    <a:pt x="1735974" y="1834757"/>
                    <a:pt x="1736706" y="1837262"/>
                    <a:pt x="1738169" y="1838652"/>
                  </a:cubicBezTo>
                  <a:cubicBezTo>
                    <a:pt x="1739632" y="1840041"/>
                    <a:pt x="1742473" y="1840735"/>
                    <a:pt x="1746689" y="1840735"/>
                  </a:cubicBezTo>
                  <a:cubicBezTo>
                    <a:pt x="1750857" y="1840735"/>
                    <a:pt x="1753709" y="1840016"/>
                    <a:pt x="1755247" y="1838577"/>
                  </a:cubicBezTo>
                  <a:cubicBezTo>
                    <a:pt x="1756785" y="1837139"/>
                    <a:pt x="1757554" y="1834534"/>
                    <a:pt x="1757554" y="1830764"/>
                  </a:cubicBezTo>
                  <a:cubicBezTo>
                    <a:pt x="1757554" y="1827142"/>
                    <a:pt x="1756810" y="1824625"/>
                    <a:pt x="1755322" y="1823211"/>
                  </a:cubicBezTo>
                  <a:cubicBezTo>
                    <a:pt x="1753833" y="1821797"/>
                    <a:pt x="1751005" y="1821090"/>
                    <a:pt x="1746838" y="1821090"/>
                  </a:cubicBezTo>
                  <a:close/>
                  <a:moveTo>
                    <a:pt x="1710152" y="1821090"/>
                  </a:moveTo>
                  <a:cubicBezTo>
                    <a:pt x="1705985" y="1821090"/>
                    <a:pt x="1703132" y="1821822"/>
                    <a:pt x="1701594" y="1823285"/>
                  </a:cubicBezTo>
                  <a:cubicBezTo>
                    <a:pt x="1700057" y="1824749"/>
                    <a:pt x="1699288" y="1827365"/>
                    <a:pt x="1699288" y="1831136"/>
                  </a:cubicBezTo>
                  <a:cubicBezTo>
                    <a:pt x="1699288" y="1834757"/>
                    <a:pt x="1700032" y="1837262"/>
                    <a:pt x="1701520" y="1838652"/>
                  </a:cubicBezTo>
                  <a:cubicBezTo>
                    <a:pt x="1703008" y="1840041"/>
                    <a:pt x="1705836" y="1840735"/>
                    <a:pt x="1710003" y="1840735"/>
                  </a:cubicBezTo>
                  <a:cubicBezTo>
                    <a:pt x="1714220" y="1840735"/>
                    <a:pt x="1717085" y="1840016"/>
                    <a:pt x="1718598" y="1838577"/>
                  </a:cubicBezTo>
                  <a:cubicBezTo>
                    <a:pt x="1720111" y="1837139"/>
                    <a:pt x="1720868" y="1834534"/>
                    <a:pt x="1720868" y="1830764"/>
                  </a:cubicBezTo>
                  <a:cubicBezTo>
                    <a:pt x="1720868" y="1827142"/>
                    <a:pt x="1720136" y="1824625"/>
                    <a:pt x="1718672" y="1823211"/>
                  </a:cubicBezTo>
                  <a:cubicBezTo>
                    <a:pt x="1717209" y="1821797"/>
                    <a:pt x="1714369" y="1821090"/>
                    <a:pt x="1710152" y="1821090"/>
                  </a:cubicBezTo>
                  <a:close/>
                  <a:moveTo>
                    <a:pt x="3499364" y="1818560"/>
                  </a:moveTo>
                  <a:cubicBezTo>
                    <a:pt x="3497528" y="1818560"/>
                    <a:pt x="3496015" y="1818634"/>
                    <a:pt x="3494824" y="1818783"/>
                  </a:cubicBezTo>
                  <a:cubicBezTo>
                    <a:pt x="3493634" y="1818932"/>
                    <a:pt x="3492679" y="1819143"/>
                    <a:pt x="3491960" y="1819416"/>
                  </a:cubicBezTo>
                  <a:cubicBezTo>
                    <a:pt x="3491240" y="1819688"/>
                    <a:pt x="3490732" y="1820023"/>
                    <a:pt x="3490434" y="1820420"/>
                  </a:cubicBezTo>
                  <a:cubicBezTo>
                    <a:pt x="3490136" y="1820817"/>
                    <a:pt x="3489988" y="1821263"/>
                    <a:pt x="3489988" y="1821760"/>
                  </a:cubicBezTo>
                  <a:lnTo>
                    <a:pt x="3489988" y="1919614"/>
                  </a:lnTo>
                  <a:cubicBezTo>
                    <a:pt x="3489988" y="1920160"/>
                    <a:pt x="3490112" y="1920619"/>
                    <a:pt x="3490360" y="1920991"/>
                  </a:cubicBezTo>
                  <a:cubicBezTo>
                    <a:pt x="3490608" y="1921363"/>
                    <a:pt x="3491042" y="1921673"/>
                    <a:pt x="3491662" y="1921921"/>
                  </a:cubicBezTo>
                  <a:cubicBezTo>
                    <a:pt x="3492282" y="1922169"/>
                    <a:pt x="3493100" y="1922343"/>
                    <a:pt x="3494118" y="1922442"/>
                  </a:cubicBezTo>
                  <a:cubicBezTo>
                    <a:pt x="3495135" y="1922541"/>
                    <a:pt x="3496412" y="1922591"/>
                    <a:pt x="3497950" y="1922591"/>
                  </a:cubicBezTo>
                  <a:cubicBezTo>
                    <a:pt x="3499438" y="1922591"/>
                    <a:pt x="3500703" y="1922541"/>
                    <a:pt x="3501745" y="1922442"/>
                  </a:cubicBezTo>
                  <a:cubicBezTo>
                    <a:pt x="3502787" y="1922343"/>
                    <a:pt x="3503618" y="1922169"/>
                    <a:pt x="3504238" y="1921921"/>
                  </a:cubicBezTo>
                  <a:cubicBezTo>
                    <a:pt x="3504858" y="1921673"/>
                    <a:pt x="3505304" y="1921363"/>
                    <a:pt x="3505578" y="1920991"/>
                  </a:cubicBezTo>
                  <a:cubicBezTo>
                    <a:pt x="3505850" y="1920619"/>
                    <a:pt x="3505987" y="1920160"/>
                    <a:pt x="3505987" y="1919614"/>
                  </a:cubicBezTo>
                  <a:lnTo>
                    <a:pt x="3505987" y="1912396"/>
                  </a:lnTo>
                  <a:cubicBezTo>
                    <a:pt x="3507772" y="1914430"/>
                    <a:pt x="3509521" y="1916166"/>
                    <a:pt x="3511233" y="1917605"/>
                  </a:cubicBezTo>
                  <a:cubicBezTo>
                    <a:pt x="3512944" y="1919044"/>
                    <a:pt x="3514680" y="1920234"/>
                    <a:pt x="3516442" y="1921177"/>
                  </a:cubicBezTo>
                  <a:cubicBezTo>
                    <a:pt x="3518203" y="1922119"/>
                    <a:pt x="3520051" y="1922801"/>
                    <a:pt x="3521986" y="1923223"/>
                  </a:cubicBezTo>
                  <a:cubicBezTo>
                    <a:pt x="3523920" y="1923645"/>
                    <a:pt x="3526004" y="1923856"/>
                    <a:pt x="3528236" y="1923856"/>
                  </a:cubicBezTo>
                  <a:cubicBezTo>
                    <a:pt x="3532751" y="1923856"/>
                    <a:pt x="3536782" y="1922963"/>
                    <a:pt x="3540329" y="1921177"/>
                  </a:cubicBezTo>
                  <a:cubicBezTo>
                    <a:pt x="3543876" y="1919391"/>
                    <a:pt x="3546865" y="1916836"/>
                    <a:pt x="3549296" y="1913512"/>
                  </a:cubicBezTo>
                  <a:cubicBezTo>
                    <a:pt x="3551726" y="1910188"/>
                    <a:pt x="3553587" y="1906170"/>
                    <a:pt x="3554877" y="1901457"/>
                  </a:cubicBezTo>
                  <a:cubicBezTo>
                    <a:pt x="3556166" y="1896744"/>
                    <a:pt x="3556812" y="1891436"/>
                    <a:pt x="3556812" y="1885532"/>
                  </a:cubicBezTo>
                  <a:cubicBezTo>
                    <a:pt x="3556812" y="1880621"/>
                    <a:pt x="3556315" y="1875945"/>
                    <a:pt x="3555323" y="1871505"/>
                  </a:cubicBezTo>
                  <a:cubicBezTo>
                    <a:pt x="3554331" y="1867065"/>
                    <a:pt x="3552756" y="1863183"/>
                    <a:pt x="3550598" y="1859860"/>
                  </a:cubicBezTo>
                  <a:cubicBezTo>
                    <a:pt x="3548440" y="1856536"/>
                    <a:pt x="3545649" y="1853894"/>
                    <a:pt x="3542226" y="1851935"/>
                  </a:cubicBezTo>
                  <a:cubicBezTo>
                    <a:pt x="3538803" y="1849975"/>
                    <a:pt x="3534636" y="1848995"/>
                    <a:pt x="3529725" y="1848995"/>
                  </a:cubicBezTo>
                  <a:cubicBezTo>
                    <a:pt x="3527740" y="1848995"/>
                    <a:pt x="3525855" y="1849169"/>
                    <a:pt x="3524069" y="1849516"/>
                  </a:cubicBezTo>
                  <a:cubicBezTo>
                    <a:pt x="3522283" y="1849863"/>
                    <a:pt x="3520547" y="1850421"/>
                    <a:pt x="3518860" y="1851190"/>
                  </a:cubicBezTo>
                  <a:cubicBezTo>
                    <a:pt x="3517174" y="1851959"/>
                    <a:pt x="3515487" y="1852939"/>
                    <a:pt x="3513800" y="1854130"/>
                  </a:cubicBezTo>
                  <a:cubicBezTo>
                    <a:pt x="3512113" y="1855320"/>
                    <a:pt x="3510427" y="1856759"/>
                    <a:pt x="3508740" y="1858446"/>
                  </a:cubicBezTo>
                  <a:lnTo>
                    <a:pt x="3508740" y="1821760"/>
                  </a:lnTo>
                  <a:cubicBezTo>
                    <a:pt x="3508740" y="1821263"/>
                    <a:pt x="3508591" y="1820817"/>
                    <a:pt x="3508294" y="1820420"/>
                  </a:cubicBezTo>
                  <a:cubicBezTo>
                    <a:pt x="3507996" y="1820023"/>
                    <a:pt x="3507488" y="1819688"/>
                    <a:pt x="3506768" y="1819416"/>
                  </a:cubicBezTo>
                  <a:cubicBezTo>
                    <a:pt x="3506048" y="1819143"/>
                    <a:pt x="3505094" y="1818932"/>
                    <a:pt x="3503903" y="1818783"/>
                  </a:cubicBezTo>
                  <a:cubicBezTo>
                    <a:pt x="3502712" y="1818634"/>
                    <a:pt x="3501200" y="1818560"/>
                    <a:pt x="3499364" y="1818560"/>
                  </a:cubicBezTo>
                  <a:close/>
                  <a:moveTo>
                    <a:pt x="3023114" y="1818560"/>
                  </a:moveTo>
                  <a:cubicBezTo>
                    <a:pt x="3021278" y="1818560"/>
                    <a:pt x="3019765" y="1818634"/>
                    <a:pt x="3018574" y="1818783"/>
                  </a:cubicBezTo>
                  <a:cubicBezTo>
                    <a:pt x="3017384" y="1818932"/>
                    <a:pt x="3016429" y="1819143"/>
                    <a:pt x="3015710" y="1819416"/>
                  </a:cubicBezTo>
                  <a:cubicBezTo>
                    <a:pt x="3014990" y="1819688"/>
                    <a:pt x="3014482" y="1820023"/>
                    <a:pt x="3014184" y="1820420"/>
                  </a:cubicBezTo>
                  <a:cubicBezTo>
                    <a:pt x="3013886" y="1820817"/>
                    <a:pt x="3013738" y="1821263"/>
                    <a:pt x="3013738" y="1821760"/>
                  </a:cubicBezTo>
                  <a:lnTo>
                    <a:pt x="3013738" y="1919614"/>
                  </a:lnTo>
                  <a:cubicBezTo>
                    <a:pt x="3013738" y="1920110"/>
                    <a:pt x="3013886" y="1920544"/>
                    <a:pt x="3014184" y="1920916"/>
                  </a:cubicBezTo>
                  <a:cubicBezTo>
                    <a:pt x="3014482" y="1921288"/>
                    <a:pt x="3014990" y="1921598"/>
                    <a:pt x="3015710" y="1921847"/>
                  </a:cubicBezTo>
                  <a:cubicBezTo>
                    <a:pt x="3016429" y="1922095"/>
                    <a:pt x="3017384" y="1922281"/>
                    <a:pt x="3018574" y="1922405"/>
                  </a:cubicBezTo>
                  <a:cubicBezTo>
                    <a:pt x="3019765" y="1922529"/>
                    <a:pt x="3021278" y="1922591"/>
                    <a:pt x="3023114" y="1922591"/>
                  </a:cubicBezTo>
                  <a:cubicBezTo>
                    <a:pt x="3024950" y="1922591"/>
                    <a:pt x="3026462" y="1922529"/>
                    <a:pt x="3027653" y="1922405"/>
                  </a:cubicBezTo>
                  <a:cubicBezTo>
                    <a:pt x="3028844" y="1922281"/>
                    <a:pt x="3029798" y="1922095"/>
                    <a:pt x="3030518" y="1921847"/>
                  </a:cubicBezTo>
                  <a:cubicBezTo>
                    <a:pt x="3031238" y="1921598"/>
                    <a:pt x="3031746" y="1921288"/>
                    <a:pt x="3032044" y="1920916"/>
                  </a:cubicBezTo>
                  <a:cubicBezTo>
                    <a:pt x="3032341" y="1920544"/>
                    <a:pt x="3032490" y="1920110"/>
                    <a:pt x="3032490" y="1919614"/>
                  </a:cubicBezTo>
                  <a:lnTo>
                    <a:pt x="3032490" y="1821760"/>
                  </a:lnTo>
                  <a:cubicBezTo>
                    <a:pt x="3032490" y="1821263"/>
                    <a:pt x="3032341" y="1820817"/>
                    <a:pt x="3032044" y="1820420"/>
                  </a:cubicBezTo>
                  <a:cubicBezTo>
                    <a:pt x="3031746" y="1820023"/>
                    <a:pt x="3031238" y="1819688"/>
                    <a:pt x="3030518" y="1819416"/>
                  </a:cubicBezTo>
                  <a:cubicBezTo>
                    <a:pt x="3029798" y="1819143"/>
                    <a:pt x="3028844" y="1818932"/>
                    <a:pt x="3027653" y="1818783"/>
                  </a:cubicBezTo>
                  <a:cubicBezTo>
                    <a:pt x="3026462" y="1818634"/>
                    <a:pt x="3024950" y="1818560"/>
                    <a:pt x="3023114" y="1818560"/>
                  </a:cubicBezTo>
                  <a:close/>
                  <a:moveTo>
                    <a:pt x="2823089" y="1818560"/>
                  </a:moveTo>
                  <a:cubicBezTo>
                    <a:pt x="2821253" y="1818560"/>
                    <a:pt x="2819740" y="1818634"/>
                    <a:pt x="2818550" y="1818783"/>
                  </a:cubicBezTo>
                  <a:cubicBezTo>
                    <a:pt x="2817359" y="1818932"/>
                    <a:pt x="2816404" y="1819143"/>
                    <a:pt x="2815684" y="1819416"/>
                  </a:cubicBezTo>
                  <a:cubicBezTo>
                    <a:pt x="2814965" y="1819688"/>
                    <a:pt x="2814457" y="1820023"/>
                    <a:pt x="2814159" y="1820420"/>
                  </a:cubicBezTo>
                  <a:cubicBezTo>
                    <a:pt x="2813862" y="1820817"/>
                    <a:pt x="2813713" y="1821263"/>
                    <a:pt x="2813713" y="1821760"/>
                  </a:cubicBezTo>
                  <a:lnTo>
                    <a:pt x="2813713" y="1919614"/>
                  </a:lnTo>
                  <a:cubicBezTo>
                    <a:pt x="2813713" y="1920110"/>
                    <a:pt x="2813862" y="1920544"/>
                    <a:pt x="2814159" y="1920916"/>
                  </a:cubicBezTo>
                  <a:cubicBezTo>
                    <a:pt x="2814457" y="1921288"/>
                    <a:pt x="2814965" y="1921598"/>
                    <a:pt x="2815684" y="1921847"/>
                  </a:cubicBezTo>
                  <a:cubicBezTo>
                    <a:pt x="2816404" y="1922095"/>
                    <a:pt x="2817359" y="1922281"/>
                    <a:pt x="2818550" y="1922405"/>
                  </a:cubicBezTo>
                  <a:cubicBezTo>
                    <a:pt x="2819740" y="1922529"/>
                    <a:pt x="2821253" y="1922591"/>
                    <a:pt x="2823089" y="1922591"/>
                  </a:cubicBezTo>
                  <a:cubicBezTo>
                    <a:pt x="2824924" y="1922591"/>
                    <a:pt x="2826438" y="1922529"/>
                    <a:pt x="2827628" y="1922405"/>
                  </a:cubicBezTo>
                  <a:cubicBezTo>
                    <a:pt x="2828819" y="1922281"/>
                    <a:pt x="2829774" y="1922095"/>
                    <a:pt x="2830493" y="1921847"/>
                  </a:cubicBezTo>
                  <a:cubicBezTo>
                    <a:pt x="2831212" y="1921598"/>
                    <a:pt x="2831721" y="1921288"/>
                    <a:pt x="2832018" y="1920916"/>
                  </a:cubicBezTo>
                  <a:cubicBezTo>
                    <a:pt x="2832316" y="1920544"/>
                    <a:pt x="2832465" y="1920110"/>
                    <a:pt x="2832465" y="1919614"/>
                  </a:cubicBezTo>
                  <a:lnTo>
                    <a:pt x="2832465" y="1821760"/>
                  </a:lnTo>
                  <a:cubicBezTo>
                    <a:pt x="2832465" y="1821263"/>
                    <a:pt x="2832316" y="1820817"/>
                    <a:pt x="2832018" y="1820420"/>
                  </a:cubicBezTo>
                  <a:cubicBezTo>
                    <a:pt x="2831721" y="1820023"/>
                    <a:pt x="2831212" y="1819688"/>
                    <a:pt x="2830493" y="1819416"/>
                  </a:cubicBezTo>
                  <a:cubicBezTo>
                    <a:pt x="2829774" y="1819143"/>
                    <a:pt x="2828819" y="1818932"/>
                    <a:pt x="2827628" y="1818783"/>
                  </a:cubicBezTo>
                  <a:cubicBezTo>
                    <a:pt x="2826438" y="1818634"/>
                    <a:pt x="2824924" y="1818560"/>
                    <a:pt x="2823089" y="1818560"/>
                  </a:cubicBezTo>
                  <a:close/>
                  <a:moveTo>
                    <a:pt x="2575439" y="1818560"/>
                  </a:moveTo>
                  <a:cubicBezTo>
                    <a:pt x="2573603" y="1818560"/>
                    <a:pt x="2572090" y="1818634"/>
                    <a:pt x="2570900" y="1818783"/>
                  </a:cubicBezTo>
                  <a:cubicBezTo>
                    <a:pt x="2569709" y="1818932"/>
                    <a:pt x="2568754" y="1819143"/>
                    <a:pt x="2568034" y="1819416"/>
                  </a:cubicBezTo>
                  <a:cubicBezTo>
                    <a:pt x="2567315" y="1819688"/>
                    <a:pt x="2566807" y="1820023"/>
                    <a:pt x="2566509" y="1820420"/>
                  </a:cubicBezTo>
                  <a:cubicBezTo>
                    <a:pt x="2566212" y="1820817"/>
                    <a:pt x="2566063" y="1821263"/>
                    <a:pt x="2566063" y="1821760"/>
                  </a:cubicBezTo>
                  <a:lnTo>
                    <a:pt x="2566063" y="1919614"/>
                  </a:lnTo>
                  <a:cubicBezTo>
                    <a:pt x="2566063" y="1920110"/>
                    <a:pt x="2566212" y="1920544"/>
                    <a:pt x="2566509" y="1920916"/>
                  </a:cubicBezTo>
                  <a:cubicBezTo>
                    <a:pt x="2566807" y="1921288"/>
                    <a:pt x="2567315" y="1921598"/>
                    <a:pt x="2568034" y="1921847"/>
                  </a:cubicBezTo>
                  <a:cubicBezTo>
                    <a:pt x="2568754" y="1922095"/>
                    <a:pt x="2569709" y="1922281"/>
                    <a:pt x="2570900" y="1922405"/>
                  </a:cubicBezTo>
                  <a:cubicBezTo>
                    <a:pt x="2572090" y="1922529"/>
                    <a:pt x="2573603" y="1922591"/>
                    <a:pt x="2575439" y="1922591"/>
                  </a:cubicBezTo>
                  <a:cubicBezTo>
                    <a:pt x="2577274" y="1922591"/>
                    <a:pt x="2578788" y="1922529"/>
                    <a:pt x="2579978" y="1922405"/>
                  </a:cubicBezTo>
                  <a:cubicBezTo>
                    <a:pt x="2581169" y="1922281"/>
                    <a:pt x="2582124" y="1922095"/>
                    <a:pt x="2582843" y="1921847"/>
                  </a:cubicBezTo>
                  <a:cubicBezTo>
                    <a:pt x="2583562" y="1921598"/>
                    <a:pt x="2584071" y="1921288"/>
                    <a:pt x="2584368" y="1920916"/>
                  </a:cubicBezTo>
                  <a:cubicBezTo>
                    <a:pt x="2584666" y="1920544"/>
                    <a:pt x="2584815" y="1920110"/>
                    <a:pt x="2584815" y="1919614"/>
                  </a:cubicBezTo>
                  <a:lnTo>
                    <a:pt x="2584815" y="1884491"/>
                  </a:lnTo>
                  <a:lnTo>
                    <a:pt x="2606916" y="1919465"/>
                  </a:lnTo>
                  <a:cubicBezTo>
                    <a:pt x="2607263" y="1920110"/>
                    <a:pt x="2607660" y="1920631"/>
                    <a:pt x="2608106" y="1921028"/>
                  </a:cubicBezTo>
                  <a:cubicBezTo>
                    <a:pt x="2608553" y="1921425"/>
                    <a:pt x="2609186" y="1921735"/>
                    <a:pt x="2610004" y="1921958"/>
                  </a:cubicBezTo>
                  <a:cubicBezTo>
                    <a:pt x="2610823" y="1922181"/>
                    <a:pt x="2611864" y="1922343"/>
                    <a:pt x="2613130" y="1922442"/>
                  </a:cubicBezTo>
                  <a:cubicBezTo>
                    <a:pt x="2614394" y="1922541"/>
                    <a:pt x="2616044" y="1922591"/>
                    <a:pt x="2618078" y="1922591"/>
                  </a:cubicBezTo>
                  <a:cubicBezTo>
                    <a:pt x="2620062" y="1922591"/>
                    <a:pt x="2621675" y="1922529"/>
                    <a:pt x="2622915" y="1922405"/>
                  </a:cubicBezTo>
                  <a:cubicBezTo>
                    <a:pt x="2624155" y="1922281"/>
                    <a:pt x="2625135" y="1922107"/>
                    <a:pt x="2625854" y="1921884"/>
                  </a:cubicBezTo>
                  <a:cubicBezTo>
                    <a:pt x="2626574" y="1921661"/>
                    <a:pt x="2627070" y="1921363"/>
                    <a:pt x="2627343" y="1920991"/>
                  </a:cubicBezTo>
                  <a:cubicBezTo>
                    <a:pt x="2627616" y="1920619"/>
                    <a:pt x="2627752" y="1920185"/>
                    <a:pt x="2627752" y="1919689"/>
                  </a:cubicBezTo>
                  <a:cubicBezTo>
                    <a:pt x="2627752" y="1919093"/>
                    <a:pt x="2627616" y="1918436"/>
                    <a:pt x="2627343" y="1917717"/>
                  </a:cubicBezTo>
                  <a:cubicBezTo>
                    <a:pt x="2627070" y="1916997"/>
                    <a:pt x="2626636" y="1916141"/>
                    <a:pt x="2626040" y="1915149"/>
                  </a:cubicBezTo>
                  <a:lnTo>
                    <a:pt x="2603567" y="1880398"/>
                  </a:lnTo>
                  <a:lnTo>
                    <a:pt x="2622990" y="1858371"/>
                  </a:lnTo>
                  <a:cubicBezTo>
                    <a:pt x="2623734" y="1857429"/>
                    <a:pt x="2624292" y="1856536"/>
                    <a:pt x="2624664" y="1855692"/>
                  </a:cubicBezTo>
                  <a:cubicBezTo>
                    <a:pt x="2625036" y="1854849"/>
                    <a:pt x="2625222" y="1854055"/>
                    <a:pt x="2625222" y="1853311"/>
                  </a:cubicBezTo>
                  <a:cubicBezTo>
                    <a:pt x="2625222" y="1852765"/>
                    <a:pt x="2625073" y="1852307"/>
                    <a:pt x="2624775" y="1851935"/>
                  </a:cubicBezTo>
                  <a:cubicBezTo>
                    <a:pt x="2624478" y="1851562"/>
                    <a:pt x="2623944" y="1851252"/>
                    <a:pt x="2623176" y="1851004"/>
                  </a:cubicBezTo>
                  <a:cubicBezTo>
                    <a:pt x="2622406" y="1850756"/>
                    <a:pt x="2621390" y="1850570"/>
                    <a:pt x="2620124" y="1850446"/>
                  </a:cubicBezTo>
                  <a:cubicBezTo>
                    <a:pt x="2618860" y="1850322"/>
                    <a:pt x="2617309" y="1850260"/>
                    <a:pt x="2615474" y="1850260"/>
                  </a:cubicBezTo>
                  <a:cubicBezTo>
                    <a:pt x="2613588" y="1850260"/>
                    <a:pt x="2612038" y="1850322"/>
                    <a:pt x="2610823" y="1850446"/>
                  </a:cubicBezTo>
                  <a:cubicBezTo>
                    <a:pt x="2609608" y="1850570"/>
                    <a:pt x="2608590" y="1850756"/>
                    <a:pt x="2607772" y="1851004"/>
                  </a:cubicBezTo>
                  <a:cubicBezTo>
                    <a:pt x="2606953" y="1851252"/>
                    <a:pt x="2606296" y="1851600"/>
                    <a:pt x="2605800" y="1852046"/>
                  </a:cubicBezTo>
                  <a:cubicBezTo>
                    <a:pt x="2605304" y="1852493"/>
                    <a:pt x="2604857" y="1853014"/>
                    <a:pt x="2604460" y="1853609"/>
                  </a:cubicBezTo>
                  <a:lnTo>
                    <a:pt x="2584815" y="1880026"/>
                  </a:lnTo>
                  <a:lnTo>
                    <a:pt x="2584815" y="1821760"/>
                  </a:lnTo>
                  <a:cubicBezTo>
                    <a:pt x="2584815" y="1821263"/>
                    <a:pt x="2584666" y="1820817"/>
                    <a:pt x="2584368" y="1820420"/>
                  </a:cubicBezTo>
                  <a:cubicBezTo>
                    <a:pt x="2584071" y="1820023"/>
                    <a:pt x="2583562" y="1819688"/>
                    <a:pt x="2582843" y="1819416"/>
                  </a:cubicBezTo>
                  <a:cubicBezTo>
                    <a:pt x="2582124" y="1819143"/>
                    <a:pt x="2581169" y="1818932"/>
                    <a:pt x="2579978" y="1818783"/>
                  </a:cubicBezTo>
                  <a:cubicBezTo>
                    <a:pt x="2578788" y="1818634"/>
                    <a:pt x="2577274" y="1818560"/>
                    <a:pt x="2575439" y="1818560"/>
                  </a:cubicBezTo>
                  <a:close/>
                  <a:moveTo>
                    <a:pt x="2365889" y="1818560"/>
                  </a:moveTo>
                  <a:cubicBezTo>
                    <a:pt x="2364053" y="1818560"/>
                    <a:pt x="2362540" y="1818634"/>
                    <a:pt x="2361350" y="1818783"/>
                  </a:cubicBezTo>
                  <a:cubicBezTo>
                    <a:pt x="2360159" y="1818932"/>
                    <a:pt x="2359204" y="1819143"/>
                    <a:pt x="2358484" y="1819416"/>
                  </a:cubicBezTo>
                  <a:cubicBezTo>
                    <a:pt x="2357765" y="1819688"/>
                    <a:pt x="2357257" y="1820023"/>
                    <a:pt x="2356959" y="1820420"/>
                  </a:cubicBezTo>
                  <a:cubicBezTo>
                    <a:pt x="2356662" y="1820817"/>
                    <a:pt x="2356513" y="1821263"/>
                    <a:pt x="2356513" y="1821760"/>
                  </a:cubicBezTo>
                  <a:lnTo>
                    <a:pt x="2356513" y="1919614"/>
                  </a:lnTo>
                  <a:cubicBezTo>
                    <a:pt x="2356513" y="1920110"/>
                    <a:pt x="2356662" y="1920544"/>
                    <a:pt x="2356959" y="1920916"/>
                  </a:cubicBezTo>
                  <a:cubicBezTo>
                    <a:pt x="2357257" y="1921288"/>
                    <a:pt x="2357765" y="1921598"/>
                    <a:pt x="2358484" y="1921847"/>
                  </a:cubicBezTo>
                  <a:cubicBezTo>
                    <a:pt x="2359204" y="1922095"/>
                    <a:pt x="2360159" y="1922281"/>
                    <a:pt x="2361350" y="1922405"/>
                  </a:cubicBezTo>
                  <a:cubicBezTo>
                    <a:pt x="2362540" y="1922529"/>
                    <a:pt x="2364053" y="1922591"/>
                    <a:pt x="2365889" y="1922591"/>
                  </a:cubicBezTo>
                  <a:cubicBezTo>
                    <a:pt x="2367724" y="1922591"/>
                    <a:pt x="2369238" y="1922529"/>
                    <a:pt x="2370428" y="1922405"/>
                  </a:cubicBezTo>
                  <a:cubicBezTo>
                    <a:pt x="2371619" y="1922281"/>
                    <a:pt x="2372574" y="1922095"/>
                    <a:pt x="2373293" y="1921847"/>
                  </a:cubicBezTo>
                  <a:cubicBezTo>
                    <a:pt x="2374012" y="1921598"/>
                    <a:pt x="2374521" y="1921288"/>
                    <a:pt x="2374818" y="1920916"/>
                  </a:cubicBezTo>
                  <a:cubicBezTo>
                    <a:pt x="2375116" y="1920544"/>
                    <a:pt x="2375265" y="1920110"/>
                    <a:pt x="2375265" y="1919614"/>
                  </a:cubicBezTo>
                  <a:lnTo>
                    <a:pt x="2375265" y="1821760"/>
                  </a:lnTo>
                  <a:cubicBezTo>
                    <a:pt x="2375265" y="1821263"/>
                    <a:pt x="2375116" y="1820817"/>
                    <a:pt x="2374818" y="1820420"/>
                  </a:cubicBezTo>
                  <a:cubicBezTo>
                    <a:pt x="2374521" y="1820023"/>
                    <a:pt x="2374012" y="1819688"/>
                    <a:pt x="2373293" y="1819416"/>
                  </a:cubicBezTo>
                  <a:cubicBezTo>
                    <a:pt x="2372574" y="1819143"/>
                    <a:pt x="2371619" y="1818932"/>
                    <a:pt x="2370428" y="1818783"/>
                  </a:cubicBezTo>
                  <a:cubicBezTo>
                    <a:pt x="2369238" y="1818634"/>
                    <a:pt x="2367724" y="1818560"/>
                    <a:pt x="2365889" y="1818560"/>
                  </a:cubicBezTo>
                  <a:close/>
                  <a:moveTo>
                    <a:pt x="2137289" y="1818560"/>
                  </a:moveTo>
                  <a:cubicBezTo>
                    <a:pt x="2135453" y="1818560"/>
                    <a:pt x="2133940" y="1818634"/>
                    <a:pt x="2132750" y="1818783"/>
                  </a:cubicBezTo>
                  <a:cubicBezTo>
                    <a:pt x="2131559" y="1818932"/>
                    <a:pt x="2130604" y="1819143"/>
                    <a:pt x="2129884" y="1819416"/>
                  </a:cubicBezTo>
                  <a:cubicBezTo>
                    <a:pt x="2129165" y="1819688"/>
                    <a:pt x="2128657" y="1820023"/>
                    <a:pt x="2128359" y="1820420"/>
                  </a:cubicBezTo>
                  <a:cubicBezTo>
                    <a:pt x="2128062" y="1820817"/>
                    <a:pt x="2127913" y="1821263"/>
                    <a:pt x="2127913" y="1821760"/>
                  </a:cubicBezTo>
                  <a:lnTo>
                    <a:pt x="2127913" y="1919614"/>
                  </a:lnTo>
                  <a:cubicBezTo>
                    <a:pt x="2127913" y="1920110"/>
                    <a:pt x="2128062" y="1920544"/>
                    <a:pt x="2128359" y="1920916"/>
                  </a:cubicBezTo>
                  <a:cubicBezTo>
                    <a:pt x="2128657" y="1921288"/>
                    <a:pt x="2129165" y="1921598"/>
                    <a:pt x="2129884" y="1921847"/>
                  </a:cubicBezTo>
                  <a:cubicBezTo>
                    <a:pt x="2130604" y="1922095"/>
                    <a:pt x="2131559" y="1922281"/>
                    <a:pt x="2132750" y="1922405"/>
                  </a:cubicBezTo>
                  <a:cubicBezTo>
                    <a:pt x="2133940" y="1922529"/>
                    <a:pt x="2135453" y="1922591"/>
                    <a:pt x="2137289" y="1922591"/>
                  </a:cubicBezTo>
                  <a:cubicBezTo>
                    <a:pt x="2139124" y="1922591"/>
                    <a:pt x="2140638" y="1922529"/>
                    <a:pt x="2141828" y="1922405"/>
                  </a:cubicBezTo>
                  <a:cubicBezTo>
                    <a:pt x="2143019" y="1922281"/>
                    <a:pt x="2143974" y="1922095"/>
                    <a:pt x="2144693" y="1921847"/>
                  </a:cubicBezTo>
                  <a:cubicBezTo>
                    <a:pt x="2145412" y="1921598"/>
                    <a:pt x="2145921" y="1921288"/>
                    <a:pt x="2146218" y="1920916"/>
                  </a:cubicBezTo>
                  <a:cubicBezTo>
                    <a:pt x="2146516" y="1920544"/>
                    <a:pt x="2146665" y="1920110"/>
                    <a:pt x="2146665" y="1919614"/>
                  </a:cubicBezTo>
                  <a:lnTo>
                    <a:pt x="2146665" y="1884491"/>
                  </a:lnTo>
                  <a:lnTo>
                    <a:pt x="2168766" y="1919465"/>
                  </a:lnTo>
                  <a:cubicBezTo>
                    <a:pt x="2169113" y="1920110"/>
                    <a:pt x="2169510" y="1920631"/>
                    <a:pt x="2169956" y="1921028"/>
                  </a:cubicBezTo>
                  <a:cubicBezTo>
                    <a:pt x="2170403" y="1921425"/>
                    <a:pt x="2171036" y="1921735"/>
                    <a:pt x="2171854" y="1921958"/>
                  </a:cubicBezTo>
                  <a:cubicBezTo>
                    <a:pt x="2172673" y="1922181"/>
                    <a:pt x="2173714" y="1922343"/>
                    <a:pt x="2174980" y="1922442"/>
                  </a:cubicBezTo>
                  <a:cubicBezTo>
                    <a:pt x="2176244" y="1922541"/>
                    <a:pt x="2177894" y="1922591"/>
                    <a:pt x="2179928" y="1922591"/>
                  </a:cubicBezTo>
                  <a:cubicBezTo>
                    <a:pt x="2181912" y="1922591"/>
                    <a:pt x="2183525" y="1922529"/>
                    <a:pt x="2184765" y="1922405"/>
                  </a:cubicBezTo>
                  <a:cubicBezTo>
                    <a:pt x="2186005" y="1922281"/>
                    <a:pt x="2186985" y="1922107"/>
                    <a:pt x="2187704" y="1921884"/>
                  </a:cubicBezTo>
                  <a:cubicBezTo>
                    <a:pt x="2188424" y="1921661"/>
                    <a:pt x="2188920" y="1921363"/>
                    <a:pt x="2189193" y="1920991"/>
                  </a:cubicBezTo>
                  <a:cubicBezTo>
                    <a:pt x="2189466" y="1920619"/>
                    <a:pt x="2189602" y="1920185"/>
                    <a:pt x="2189602" y="1919689"/>
                  </a:cubicBezTo>
                  <a:cubicBezTo>
                    <a:pt x="2189602" y="1919093"/>
                    <a:pt x="2189466" y="1918436"/>
                    <a:pt x="2189193" y="1917717"/>
                  </a:cubicBezTo>
                  <a:cubicBezTo>
                    <a:pt x="2188920" y="1916997"/>
                    <a:pt x="2188486" y="1916141"/>
                    <a:pt x="2187890" y="1915149"/>
                  </a:cubicBezTo>
                  <a:lnTo>
                    <a:pt x="2165417" y="1880398"/>
                  </a:lnTo>
                  <a:lnTo>
                    <a:pt x="2184840" y="1858371"/>
                  </a:lnTo>
                  <a:cubicBezTo>
                    <a:pt x="2185584" y="1857429"/>
                    <a:pt x="2186142" y="1856536"/>
                    <a:pt x="2186514" y="1855692"/>
                  </a:cubicBezTo>
                  <a:cubicBezTo>
                    <a:pt x="2186886" y="1854849"/>
                    <a:pt x="2187072" y="1854055"/>
                    <a:pt x="2187072" y="1853311"/>
                  </a:cubicBezTo>
                  <a:cubicBezTo>
                    <a:pt x="2187072" y="1852765"/>
                    <a:pt x="2186923" y="1852307"/>
                    <a:pt x="2186625" y="1851935"/>
                  </a:cubicBezTo>
                  <a:cubicBezTo>
                    <a:pt x="2186328" y="1851562"/>
                    <a:pt x="2185794" y="1851252"/>
                    <a:pt x="2185026" y="1851004"/>
                  </a:cubicBezTo>
                  <a:cubicBezTo>
                    <a:pt x="2184256" y="1850756"/>
                    <a:pt x="2183240" y="1850570"/>
                    <a:pt x="2181974" y="1850446"/>
                  </a:cubicBezTo>
                  <a:cubicBezTo>
                    <a:pt x="2180710" y="1850322"/>
                    <a:pt x="2179159" y="1850260"/>
                    <a:pt x="2177324" y="1850260"/>
                  </a:cubicBezTo>
                  <a:cubicBezTo>
                    <a:pt x="2175438" y="1850260"/>
                    <a:pt x="2173888" y="1850322"/>
                    <a:pt x="2172673" y="1850446"/>
                  </a:cubicBezTo>
                  <a:cubicBezTo>
                    <a:pt x="2171457" y="1850570"/>
                    <a:pt x="2170440" y="1850756"/>
                    <a:pt x="2169622" y="1851004"/>
                  </a:cubicBezTo>
                  <a:cubicBezTo>
                    <a:pt x="2168803" y="1851252"/>
                    <a:pt x="2168146" y="1851600"/>
                    <a:pt x="2167650" y="1852046"/>
                  </a:cubicBezTo>
                  <a:cubicBezTo>
                    <a:pt x="2167154" y="1852493"/>
                    <a:pt x="2166707" y="1853014"/>
                    <a:pt x="2166310" y="1853609"/>
                  </a:cubicBezTo>
                  <a:lnTo>
                    <a:pt x="2146665" y="1880026"/>
                  </a:lnTo>
                  <a:lnTo>
                    <a:pt x="2146665" y="1821760"/>
                  </a:lnTo>
                  <a:cubicBezTo>
                    <a:pt x="2146665" y="1821263"/>
                    <a:pt x="2146516" y="1820817"/>
                    <a:pt x="2146218" y="1820420"/>
                  </a:cubicBezTo>
                  <a:cubicBezTo>
                    <a:pt x="2145921" y="1820023"/>
                    <a:pt x="2145412" y="1819688"/>
                    <a:pt x="2144693" y="1819416"/>
                  </a:cubicBezTo>
                  <a:cubicBezTo>
                    <a:pt x="2143974" y="1819143"/>
                    <a:pt x="2143019" y="1818932"/>
                    <a:pt x="2141828" y="1818783"/>
                  </a:cubicBezTo>
                  <a:cubicBezTo>
                    <a:pt x="2140638" y="1818634"/>
                    <a:pt x="2139124" y="1818560"/>
                    <a:pt x="2137289" y="1818560"/>
                  </a:cubicBezTo>
                  <a:close/>
                  <a:moveTo>
                    <a:pt x="156089" y="1818560"/>
                  </a:moveTo>
                  <a:cubicBezTo>
                    <a:pt x="154254" y="1818560"/>
                    <a:pt x="152740" y="1818634"/>
                    <a:pt x="151550" y="1818783"/>
                  </a:cubicBezTo>
                  <a:cubicBezTo>
                    <a:pt x="150359" y="1818932"/>
                    <a:pt x="149404" y="1819143"/>
                    <a:pt x="148685" y="1819416"/>
                  </a:cubicBezTo>
                  <a:cubicBezTo>
                    <a:pt x="147966" y="1819688"/>
                    <a:pt x="147457" y="1820023"/>
                    <a:pt x="147159" y="1820420"/>
                  </a:cubicBezTo>
                  <a:cubicBezTo>
                    <a:pt x="146862" y="1820817"/>
                    <a:pt x="146713" y="1821263"/>
                    <a:pt x="146713" y="1821760"/>
                  </a:cubicBezTo>
                  <a:lnTo>
                    <a:pt x="146713" y="1919614"/>
                  </a:lnTo>
                  <a:cubicBezTo>
                    <a:pt x="146713" y="1920110"/>
                    <a:pt x="146862" y="1920544"/>
                    <a:pt x="147159" y="1920916"/>
                  </a:cubicBezTo>
                  <a:cubicBezTo>
                    <a:pt x="147457" y="1921288"/>
                    <a:pt x="147966" y="1921598"/>
                    <a:pt x="148685" y="1921847"/>
                  </a:cubicBezTo>
                  <a:cubicBezTo>
                    <a:pt x="149404" y="1922095"/>
                    <a:pt x="150359" y="1922281"/>
                    <a:pt x="151550" y="1922405"/>
                  </a:cubicBezTo>
                  <a:cubicBezTo>
                    <a:pt x="152740" y="1922529"/>
                    <a:pt x="154254" y="1922591"/>
                    <a:pt x="156089" y="1922591"/>
                  </a:cubicBezTo>
                  <a:cubicBezTo>
                    <a:pt x="157925" y="1922591"/>
                    <a:pt x="159438" y="1922529"/>
                    <a:pt x="160628" y="1922405"/>
                  </a:cubicBezTo>
                  <a:cubicBezTo>
                    <a:pt x="161819" y="1922281"/>
                    <a:pt x="162774" y="1922095"/>
                    <a:pt x="163493" y="1921847"/>
                  </a:cubicBezTo>
                  <a:cubicBezTo>
                    <a:pt x="164213" y="1921598"/>
                    <a:pt x="164721" y="1921288"/>
                    <a:pt x="165019" y="1920916"/>
                  </a:cubicBezTo>
                  <a:cubicBezTo>
                    <a:pt x="165316" y="1920544"/>
                    <a:pt x="165465" y="1920110"/>
                    <a:pt x="165465" y="1919614"/>
                  </a:cubicBezTo>
                  <a:lnTo>
                    <a:pt x="165465" y="1821760"/>
                  </a:lnTo>
                  <a:cubicBezTo>
                    <a:pt x="165465" y="1821263"/>
                    <a:pt x="165316" y="1820817"/>
                    <a:pt x="165019" y="1820420"/>
                  </a:cubicBezTo>
                  <a:cubicBezTo>
                    <a:pt x="164721" y="1820023"/>
                    <a:pt x="164213" y="1819688"/>
                    <a:pt x="163493" y="1819416"/>
                  </a:cubicBezTo>
                  <a:cubicBezTo>
                    <a:pt x="162774" y="1819143"/>
                    <a:pt x="161819" y="1818932"/>
                    <a:pt x="160628" y="1818783"/>
                  </a:cubicBezTo>
                  <a:cubicBezTo>
                    <a:pt x="159438" y="1818634"/>
                    <a:pt x="157925" y="1818560"/>
                    <a:pt x="156089" y="1818560"/>
                  </a:cubicBezTo>
                  <a:close/>
                  <a:moveTo>
                    <a:pt x="1981056" y="1577682"/>
                  </a:moveTo>
                  <a:cubicBezTo>
                    <a:pt x="1978601" y="1577682"/>
                    <a:pt x="1976536" y="1578407"/>
                    <a:pt x="1974862" y="1579858"/>
                  </a:cubicBezTo>
                  <a:cubicBezTo>
                    <a:pt x="1973187" y="1581309"/>
                    <a:pt x="1972350" y="1583672"/>
                    <a:pt x="1972350" y="1586946"/>
                  </a:cubicBezTo>
                  <a:lnTo>
                    <a:pt x="1972350" y="1712855"/>
                  </a:lnTo>
                  <a:cubicBezTo>
                    <a:pt x="1972350" y="1716129"/>
                    <a:pt x="1973187" y="1718492"/>
                    <a:pt x="1974862" y="1719943"/>
                  </a:cubicBezTo>
                  <a:cubicBezTo>
                    <a:pt x="1976536" y="1721394"/>
                    <a:pt x="1978601" y="1722119"/>
                    <a:pt x="1981056" y="1722119"/>
                  </a:cubicBezTo>
                  <a:lnTo>
                    <a:pt x="2053610" y="1722119"/>
                  </a:lnTo>
                  <a:cubicBezTo>
                    <a:pt x="2054280" y="1722119"/>
                    <a:pt x="2054894" y="1721915"/>
                    <a:pt x="2055452" y="1721505"/>
                  </a:cubicBezTo>
                  <a:cubicBezTo>
                    <a:pt x="2056010" y="1721096"/>
                    <a:pt x="2056475" y="1720445"/>
                    <a:pt x="2056847" y="1719552"/>
                  </a:cubicBezTo>
                  <a:cubicBezTo>
                    <a:pt x="2057219" y="1718659"/>
                    <a:pt x="2057498" y="1717487"/>
                    <a:pt x="2057684" y="1716036"/>
                  </a:cubicBezTo>
                  <a:cubicBezTo>
                    <a:pt x="2057870" y="1714585"/>
                    <a:pt x="2057964" y="1712780"/>
                    <a:pt x="2057964" y="1710622"/>
                  </a:cubicBezTo>
                  <a:cubicBezTo>
                    <a:pt x="2057964" y="1708464"/>
                    <a:pt x="2057870" y="1706660"/>
                    <a:pt x="2057684" y="1705209"/>
                  </a:cubicBezTo>
                  <a:cubicBezTo>
                    <a:pt x="2057498" y="1703758"/>
                    <a:pt x="2057219" y="1702586"/>
                    <a:pt x="2056847" y="1701693"/>
                  </a:cubicBezTo>
                  <a:cubicBezTo>
                    <a:pt x="2056475" y="1700800"/>
                    <a:pt x="2056010" y="1700148"/>
                    <a:pt x="2055452" y="1699739"/>
                  </a:cubicBezTo>
                  <a:cubicBezTo>
                    <a:pt x="2054894" y="1699330"/>
                    <a:pt x="2054280" y="1699125"/>
                    <a:pt x="2053610" y="1699125"/>
                  </a:cubicBezTo>
                  <a:lnTo>
                    <a:pt x="2001595" y="1699125"/>
                  </a:lnTo>
                  <a:lnTo>
                    <a:pt x="2001595" y="1658384"/>
                  </a:lnTo>
                  <a:lnTo>
                    <a:pt x="2045239" y="1658384"/>
                  </a:lnTo>
                  <a:cubicBezTo>
                    <a:pt x="2045908" y="1658384"/>
                    <a:pt x="2046522" y="1658198"/>
                    <a:pt x="2047080" y="1657825"/>
                  </a:cubicBezTo>
                  <a:cubicBezTo>
                    <a:pt x="2047638" y="1657453"/>
                    <a:pt x="2048104" y="1656839"/>
                    <a:pt x="2048476" y="1655984"/>
                  </a:cubicBezTo>
                  <a:cubicBezTo>
                    <a:pt x="2048848" y="1655128"/>
                    <a:pt x="2049127" y="1653993"/>
                    <a:pt x="2049313" y="1652579"/>
                  </a:cubicBezTo>
                  <a:cubicBezTo>
                    <a:pt x="2049499" y="1651165"/>
                    <a:pt x="2049592" y="1649379"/>
                    <a:pt x="2049592" y="1647221"/>
                  </a:cubicBezTo>
                  <a:cubicBezTo>
                    <a:pt x="2049592" y="1645138"/>
                    <a:pt x="2049499" y="1643371"/>
                    <a:pt x="2049313" y="1641919"/>
                  </a:cubicBezTo>
                  <a:cubicBezTo>
                    <a:pt x="2049127" y="1640468"/>
                    <a:pt x="2048848" y="1639315"/>
                    <a:pt x="2048476" y="1638459"/>
                  </a:cubicBezTo>
                  <a:cubicBezTo>
                    <a:pt x="2048104" y="1637603"/>
                    <a:pt x="2047638" y="1636971"/>
                    <a:pt x="2047080" y="1636562"/>
                  </a:cubicBezTo>
                  <a:cubicBezTo>
                    <a:pt x="2046522" y="1636152"/>
                    <a:pt x="2045908" y="1635948"/>
                    <a:pt x="2045239" y="1635948"/>
                  </a:cubicBezTo>
                  <a:lnTo>
                    <a:pt x="2001595" y="1635948"/>
                  </a:lnTo>
                  <a:lnTo>
                    <a:pt x="2001595" y="1600675"/>
                  </a:lnTo>
                  <a:lnTo>
                    <a:pt x="2053164" y="1600675"/>
                  </a:lnTo>
                  <a:cubicBezTo>
                    <a:pt x="2053834" y="1600675"/>
                    <a:pt x="2054429" y="1600471"/>
                    <a:pt x="2054950" y="1600062"/>
                  </a:cubicBezTo>
                  <a:cubicBezTo>
                    <a:pt x="2055470" y="1599652"/>
                    <a:pt x="2055917" y="1599001"/>
                    <a:pt x="2056289" y="1598108"/>
                  </a:cubicBezTo>
                  <a:cubicBezTo>
                    <a:pt x="2056661" y="1597215"/>
                    <a:pt x="2056940" y="1596043"/>
                    <a:pt x="2057126" y="1594592"/>
                  </a:cubicBezTo>
                  <a:cubicBezTo>
                    <a:pt x="2057312" y="1593141"/>
                    <a:pt x="2057405" y="1591374"/>
                    <a:pt x="2057405" y="1589290"/>
                  </a:cubicBezTo>
                  <a:cubicBezTo>
                    <a:pt x="2057405" y="1587058"/>
                    <a:pt x="2057312" y="1585216"/>
                    <a:pt x="2057126" y="1583765"/>
                  </a:cubicBezTo>
                  <a:cubicBezTo>
                    <a:pt x="2056940" y="1582314"/>
                    <a:pt x="2056661" y="1581123"/>
                    <a:pt x="2056289" y="1580193"/>
                  </a:cubicBezTo>
                  <a:cubicBezTo>
                    <a:pt x="2055917" y="1579263"/>
                    <a:pt x="2055470" y="1578612"/>
                    <a:pt x="2054950" y="1578240"/>
                  </a:cubicBezTo>
                  <a:cubicBezTo>
                    <a:pt x="2054429" y="1577868"/>
                    <a:pt x="2053834" y="1577682"/>
                    <a:pt x="2053164" y="1577682"/>
                  </a:cubicBezTo>
                  <a:close/>
                  <a:moveTo>
                    <a:pt x="1848004" y="1577682"/>
                  </a:moveTo>
                  <a:cubicBezTo>
                    <a:pt x="1847260" y="1577682"/>
                    <a:pt x="1846628" y="1577886"/>
                    <a:pt x="1846107" y="1578295"/>
                  </a:cubicBezTo>
                  <a:cubicBezTo>
                    <a:pt x="1845586" y="1578705"/>
                    <a:pt x="1845139" y="1579374"/>
                    <a:pt x="1844767" y="1580305"/>
                  </a:cubicBezTo>
                  <a:cubicBezTo>
                    <a:pt x="1844395" y="1581235"/>
                    <a:pt x="1844116" y="1582481"/>
                    <a:pt x="1843930" y="1584044"/>
                  </a:cubicBezTo>
                  <a:cubicBezTo>
                    <a:pt x="1843744" y="1585607"/>
                    <a:pt x="1843651" y="1587504"/>
                    <a:pt x="1843651" y="1589737"/>
                  </a:cubicBezTo>
                  <a:cubicBezTo>
                    <a:pt x="1843651" y="1591895"/>
                    <a:pt x="1843744" y="1593736"/>
                    <a:pt x="1843930" y="1595262"/>
                  </a:cubicBezTo>
                  <a:cubicBezTo>
                    <a:pt x="1844116" y="1596787"/>
                    <a:pt x="1844395" y="1598015"/>
                    <a:pt x="1844767" y="1598945"/>
                  </a:cubicBezTo>
                  <a:cubicBezTo>
                    <a:pt x="1845139" y="1599876"/>
                    <a:pt x="1845586" y="1600564"/>
                    <a:pt x="1846107" y="1601010"/>
                  </a:cubicBezTo>
                  <a:cubicBezTo>
                    <a:pt x="1846628" y="1601457"/>
                    <a:pt x="1847260" y="1601680"/>
                    <a:pt x="1848004" y="1601680"/>
                  </a:cubicBezTo>
                  <a:lnTo>
                    <a:pt x="1884169" y="1601680"/>
                  </a:lnTo>
                  <a:lnTo>
                    <a:pt x="1884169" y="1718101"/>
                  </a:lnTo>
                  <a:cubicBezTo>
                    <a:pt x="1884169" y="1718845"/>
                    <a:pt x="1884411" y="1719515"/>
                    <a:pt x="1884895" y="1720110"/>
                  </a:cubicBezTo>
                  <a:cubicBezTo>
                    <a:pt x="1885379" y="1720705"/>
                    <a:pt x="1886179" y="1721189"/>
                    <a:pt x="1887295" y="1721561"/>
                  </a:cubicBezTo>
                  <a:cubicBezTo>
                    <a:pt x="1888411" y="1721933"/>
                    <a:pt x="1889918" y="1722231"/>
                    <a:pt x="1891815" y="1722454"/>
                  </a:cubicBezTo>
                  <a:cubicBezTo>
                    <a:pt x="1893713" y="1722677"/>
                    <a:pt x="1896076" y="1722789"/>
                    <a:pt x="1898903" y="1722789"/>
                  </a:cubicBezTo>
                  <a:cubicBezTo>
                    <a:pt x="1901731" y="1722789"/>
                    <a:pt x="1904094" y="1722677"/>
                    <a:pt x="1905991" y="1722454"/>
                  </a:cubicBezTo>
                  <a:cubicBezTo>
                    <a:pt x="1907889" y="1722231"/>
                    <a:pt x="1909396" y="1721933"/>
                    <a:pt x="1910512" y="1721561"/>
                  </a:cubicBezTo>
                  <a:cubicBezTo>
                    <a:pt x="1911628" y="1721189"/>
                    <a:pt x="1912428" y="1720705"/>
                    <a:pt x="1912912" y="1720110"/>
                  </a:cubicBezTo>
                  <a:cubicBezTo>
                    <a:pt x="1913396" y="1719515"/>
                    <a:pt x="1913637" y="1718845"/>
                    <a:pt x="1913637" y="1718101"/>
                  </a:cubicBezTo>
                  <a:lnTo>
                    <a:pt x="1913637" y="1601680"/>
                  </a:lnTo>
                  <a:lnTo>
                    <a:pt x="1949803" y="1601680"/>
                  </a:lnTo>
                  <a:cubicBezTo>
                    <a:pt x="1950472" y="1601680"/>
                    <a:pt x="1951086" y="1601457"/>
                    <a:pt x="1951644" y="1601010"/>
                  </a:cubicBezTo>
                  <a:cubicBezTo>
                    <a:pt x="1952202" y="1600564"/>
                    <a:pt x="1952668" y="1599876"/>
                    <a:pt x="1953040" y="1598945"/>
                  </a:cubicBezTo>
                  <a:cubicBezTo>
                    <a:pt x="1953412" y="1598015"/>
                    <a:pt x="1953691" y="1596787"/>
                    <a:pt x="1953877" y="1595262"/>
                  </a:cubicBezTo>
                  <a:cubicBezTo>
                    <a:pt x="1954063" y="1593736"/>
                    <a:pt x="1954156" y="1591895"/>
                    <a:pt x="1954156" y="1589737"/>
                  </a:cubicBezTo>
                  <a:cubicBezTo>
                    <a:pt x="1954156" y="1587504"/>
                    <a:pt x="1954063" y="1585607"/>
                    <a:pt x="1953877" y="1584044"/>
                  </a:cubicBezTo>
                  <a:cubicBezTo>
                    <a:pt x="1953691" y="1582481"/>
                    <a:pt x="1953412" y="1581235"/>
                    <a:pt x="1953040" y="1580305"/>
                  </a:cubicBezTo>
                  <a:cubicBezTo>
                    <a:pt x="1952668" y="1579374"/>
                    <a:pt x="1952202" y="1578705"/>
                    <a:pt x="1951644" y="1578295"/>
                  </a:cubicBezTo>
                  <a:cubicBezTo>
                    <a:pt x="1951086" y="1577886"/>
                    <a:pt x="1950472" y="1577682"/>
                    <a:pt x="1949803" y="1577682"/>
                  </a:cubicBezTo>
                  <a:close/>
                  <a:moveTo>
                    <a:pt x="1752456" y="1577682"/>
                  </a:moveTo>
                  <a:cubicBezTo>
                    <a:pt x="1750001" y="1577682"/>
                    <a:pt x="1747936" y="1578407"/>
                    <a:pt x="1746262" y="1579858"/>
                  </a:cubicBezTo>
                  <a:cubicBezTo>
                    <a:pt x="1744587" y="1581309"/>
                    <a:pt x="1743750" y="1583672"/>
                    <a:pt x="1743750" y="1586946"/>
                  </a:cubicBezTo>
                  <a:lnTo>
                    <a:pt x="1743750" y="1712855"/>
                  </a:lnTo>
                  <a:cubicBezTo>
                    <a:pt x="1743750" y="1716129"/>
                    <a:pt x="1744587" y="1718492"/>
                    <a:pt x="1746262" y="1719943"/>
                  </a:cubicBezTo>
                  <a:cubicBezTo>
                    <a:pt x="1747936" y="1721394"/>
                    <a:pt x="1750001" y="1722119"/>
                    <a:pt x="1752456" y="1722119"/>
                  </a:cubicBezTo>
                  <a:lnTo>
                    <a:pt x="1825010" y="1722119"/>
                  </a:lnTo>
                  <a:cubicBezTo>
                    <a:pt x="1825680" y="1722119"/>
                    <a:pt x="1826294" y="1721915"/>
                    <a:pt x="1826852" y="1721505"/>
                  </a:cubicBezTo>
                  <a:cubicBezTo>
                    <a:pt x="1827410" y="1721096"/>
                    <a:pt x="1827875" y="1720445"/>
                    <a:pt x="1828247" y="1719552"/>
                  </a:cubicBezTo>
                  <a:cubicBezTo>
                    <a:pt x="1828619" y="1718659"/>
                    <a:pt x="1828898" y="1717487"/>
                    <a:pt x="1829084" y="1716036"/>
                  </a:cubicBezTo>
                  <a:cubicBezTo>
                    <a:pt x="1829270" y="1714585"/>
                    <a:pt x="1829363" y="1712780"/>
                    <a:pt x="1829363" y="1710622"/>
                  </a:cubicBezTo>
                  <a:cubicBezTo>
                    <a:pt x="1829363" y="1708464"/>
                    <a:pt x="1829270" y="1706660"/>
                    <a:pt x="1829084" y="1705209"/>
                  </a:cubicBezTo>
                  <a:cubicBezTo>
                    <a:pt x="1828898" y="1703758"/>
                    <a:pt x="1828619" y="1702586"/>
                    <a:pt x="1828247" y="1701693"/>
                  </a:cubicBezTo>
                  <a:cubicBezTo>
                    <a:pt x="1827875" y="1700800"/>
                    <a:pt x="1827410" y="1700148"/>
                    <a:pt x="1826852" y="1699739"/>
                  </a:cubicBezTo>
                  <a:cubicBezTo>
                    <a:pt x="1826294" y="1699330"/>
                    <a:pt x="1825680" y="1699125"/>
                    <a:pt x="1825010" y="1699125"/>
                  </a:cubicBezTo>
                  <a:lnTo>
                    <a:pt x="1772995" y="1699125"/>
                  </a:lnTo>
                  <a:lnTo>
                    <a:pt x="1772995" y="1658384"/>
                  </a:lnTo>
                  <a:lnTo>
                    <a:pt x="1816639" y="1658384"/>
                  </a:lnTo>
                  <a:cubicBezTo>
                    <a:pt x="1817308" y="1658384"/>
                    <a:pt x="1817922" y="1658198"/>
                    <a:pt x="1818480" y="1657825"/>
                  </a:cubicBezTo>
                  <a:cubicBezTo>
                    <a:pt x="1819038" y="1657453"/>
                    <a:pt x="1819504" y="1656839"/>
                    <a:pt x="1819876" y="1655984"/>
                  </a:cubicBezTo>
                  <a:cubicBezTo>
                    <a:pt x="1820248" y="1655128"/>
                    <a:pt x="1820527" y="1653993"/>
                    <a:pt x="1820713" y="1652579"/>
                  </a:cubicBezTo>
                  <a:cubicBezTo>
                    <a:pt x="1820899" y="1651165"/>
                    <a:pt x="1820992" y="1649379"/>
                    <a:pt x="1820992" y="1647221"/>
                  </a:cubicBezTo>
                  <a:cubicBezTo>
                    <a:pt x="1820992" y="1645138"/>
                    <a:pt x="1820899" y="1643371"/>
                    <a:pt x="1820713" y="1641919"/>
                  </a:cubicBezTo>
                  <a:cubicBezTo>
                    <a:pt x="1820527" y="1640468"/>
                    <a:pt x="1820248" y="1639315"/>
                    <a:pt x="1819876" y="1638459"/>
                  </a:cubicBezTo>
                  <a:cubicBezTo>
                    <a:pt x="1819504" y="1637603"/>
                    <a:pt x="1819038" y="1636971"/>
                    <a:pt x="1818480" y="1636562"/>
                  </a:cubicBezTo>
                  <a:cubicBezTo>
                    <a:pt x="1817922" y="1636152"/>
                    <a:pt x="1817308" y="1635948"/>
                    <a:pt x="1816639" y="1635948"/>
                  </a:cubicBezTo>
                  <a:lnTo>
                    <a:pt x="1772995" y="1635948"/>
                  </a:lnTo>
                  <a:lnTo>
                    <a:pt x="1772995" y="1600675"/>
                  </a:lnTo>
                  <a:lnTo>
                    <a:pt x="1824564" y="1600675"/>
                  </a:lnTo>
                  <a:cubicBezTo>
                    <a:pt x="1825234" y="1600675"/>
                    <a:pt x="1825829" y="1600471"/>
                    <a:pt x="1826350" y="1600062"/>
                  </a:cubicBezTo>
                  <a:cubicBezTo>
                    <a:pt x="1826870" y="1599652"/>
                    <a:pt x="1827317" y="1599001"/>
                    <a:pt x="1827689" y="1598108"/>
                  </a:cubicBezTo>
                  <a:cubicBezTo>
                    <a:pt x="1828061" y="1597215"/>
                    <a:pt x="1828340" y="1596043"/>
                    <a:pt x="1828526" y="1594592"/>
                  </a:cubicBezTo>
                  <a:cubicBezTo>
                    <a:pt x="1828712" y="1593141"/>
                    <a:pt x="1828805" y="1591374"/>
                    <a:pt x="1828805" y="1589290"/>
                  </a:cubicBezTo>
                  <a:cubicBezTo>
                    <a:pt x="1828805" y="1587058"/>
                    <a:pt x="1828712" y="1585216"/>
                    <a:pt x="1828526" y="1583765"/>
                  </a:cubicBezTo>
                  <a:cubicBezTo>
                    <a:pt x="1828340" y="1582314"/>
                    <a:pt x="1828061" y="1581123"/>
                    <a:pt x="1827689" y="1580193"/>
                  </a:cubicBezTo>
                  <a:cubicBezTo>
                    <a:pt x="1827317" y="1579263"/>
                    <a:pt x="1826870" y="1578612"/>
                    <a:pt x="1826350" y="1578240"/>
                  </a:cubicBezTo>
                  <a:cubicBezTo>
                    <a:pt x="1825829" y="1577868"/>
                    <a:pt x="1825234" y="1577682"/>
                    <a:pt x="1824564" y="1577682"/>
                  </a:cubicBezTo>
                  <a:close/>
                  <a:moveTo>
                    <a:pt x="1501197" y="1577012"/>
                  </a:moveTo>
                  <a:cubicBezTo>
                    <a:pt x="1498295" y="1577012"/>
                    <a:pt x="1495914" y="1577123"/>
                    <a:pt x="1494054" y="1577347"/>
                  </a:cubicBezTo>
                  <a:cubicBezTo>
                    <a:pt x="1492193" y="1577570"/>
                    <a:pt x="1490686" y="1577868"/>
                    <a:pt x="1489533" y="1578240"/>
                  </a:cubicBezTo>
                  <a:cubicBezTo>
                    <a:pt x="1488380" y="1578612"/>
                    <a:pt x="1487580" y="1579095"/>
                    <a:pt x="1487133" y="1579691"/>
                  </a:cubicBezTo>
                  <a:cubicBezTo>
                    <a:pt x="1486687" y="1580286"/>
                    <a:pt x="1486463" y="1580956"/>
                    <a:pt x="1486463" y="1581700"/>
                  </a:cubicBezTo>
                  <a:lnTo>
                    <a:pt x="1486463" y="1669546"/>
                  </a:lnTo>
                  <a:cubicBezTo>
                    <a:pt x="1486463" y="1678773"/>
                    <a:pt x="1487784" y="1686828"/>
                    <a:pt x="1490426" y="1693712"/>
                  </a:cubicBezTo>
                  <a:cubicBezTo>
                    <a:pt x="1493068" y="1700595"/>
                    <a:pt x="1496881" y="1706343"/>
                    <a:pt x="1501867" y="1710957"/>
                  </a:cubicBezTo>
                  <a:cubicBezTo>
                    <a:pt x="1506853" y="1715571"/>
                    <a:pt x="1512955" y="1719012"/>
                    <a:pt x="1520173" y="1721282"/>
                  </a:cubicBezTo>
                  <a:cubicBezTo>
                    <a:pt x="1527391" y="1723552"/>
                    <a:pt x="1535540" y="1724687"/>
                    <a:pt x="1544618" y="1724687"/>
                  </a:cubicBezTo>
                  <a:cubicBezTo>
                    <a:pt x="1554292" y="1724687"/>
                    <a:pt x="1562850" y="1723421"/>
                    <a:pt x="1570291" y="1720891"/>
                  </a:cubicBezTo>
                  <a:cubicBezTo>
                    <a:pt x="1577732" y="1718361"/>
                    <a:pt x="1583983" y="1714678"/>
                    <a:pt x="1589043" y="1709841"/>
                  </a:cubicBezTo>
                  <a:cubicBezTo>
                    <a:pt x="1594103" y="1705004"/>
                    <a:pt x="1597936" y="1699088"/>
                    <a:pt x="1600540" y="1692093"/>
                  </a:cubicBezTo>
                  <a:cubicBezTo>
                    <a:pt x="1603145" y="1685098"/>
                    <a:pt x="1604447" y="1677173"/>
                    <a:pt x="1604447" y="1668318"/>
                  </a:cubicBezTo>
                  <a:lnTo>
                    <a:pt x="1604447" y="1581700"/>
                  </a:lnTo>
                  <a:cubicBezTo>
                    <a:pt x="1604447" y="1580956"/>
                    <a:pt x="1604224" y="1580286"/>
                    <a:pt x="1603777" y="1579691"/>
                  </a:cubicBezTo>
                  <a:cubicBezTo>
                    <a:pt x="1603331" y="1579095"/>
                    <a:pt x="1602549" y="1578612"/>
                    <a:pt x="1601433" y="1578240"/>
                  </a:cubicBezTo>
                  <a:cubicBezTo>
                    <a:pt x="1600317" y="1577868"/>
                    <a:pt x="1598847" y="1577570"/>
                    <a:pt x="1597024" y="1577347"/>
                  </a:cubicBezTo>
                  <a:cubicBezTo>
                    <a:pt x="1595201" y="1577123"/>
                    <a:pt x="1592876" y="1577012"/>
                    <a:pt x="1590048" y="1577012"/>
                  </a:cubicBezTo>
                  <a:cubicBezTo>
                    <a:pt x="1587220" y="1577012"/>
                    <a:pt x="1584857" y="1577123"/>
                    <a:pt x="1582960" y="1577347"/>
                  </a:cubicBezTo>
                  <a:cubicBezTo>
                    <a:pt x="1581062" y="1577570"/>
                    <a:pt x="1579555" y="1577868"/>
                    <a:pt x="1578439" y="1578240"/>
                  </a:cubicBezTo>
                  <a:cubicBezTo>
                    <a:pt x="1577323" y="1578612"/>
                    <a:pt x="1576542" y="1579095"/>
                    <a:pt x="1576095" y="1579691"/>
                  </a:cubicBezTo>
                  <a:cubicBezTo>
                    <a:pt x="1575649" y="1580286"/>
                    <a:pt x="1575426" y="1580956"/>
                    <a:pt x="1575426" y="1581700"/>
                  </a:cubicBezTo>
                  <a:lnTo>
                    <a:pt x="1575426" y="1668653"/>
                  </a:lnTo>
                  <a:cubicBezTo>
                    <a:pt x="1575426" y="1673713"/>
                    <a:pt x="1574737" y="1678234"/>
                    <a:pt x="1573360" y="1682215"/>
                  </a:cubicBezTo>
                  <a:cubicBezTo>
                    <a:pt x="1571984" y="1686196"/>
                    <a:pt x="1570030" y="1689544"/>
                    <a:pt x="1567500" y="1692261"/>
                  </a:cubicBezTo>
                  <a:cubicBezTo>
                    <a:pt x="1564970" y="1694977"/>
                    <a:pt x="1561882" y="1697042"/>
                    <a:pt x="1558236" y="1698456"/>
                  </a:cubicBezTo>
                  <a:cubicBezTo>
                    <a:pt x="1554590" y="1699869"/>
                    <a:pt x="1550460" y="1700576"/>
                    <a:pt x="1545846" y="1700576"/>
                  </a:cubicBezTo>
                  <a:cubicBezTo>
                    <a:pt x="1541307" y="1700576"/>
                    <a:pt x="1537195" y="1699888"/>
                    <a:pt x="1533512" y="1698511"/>
                  </a:cubicBezTo>
                  <a:cubicBezTo>
                    <a:pt x="1529828" y="1697135"/>
                    <a:pt x="1526666" y="1695070"/>
                    <a:pt x="1524024" y="1692316"/>
                  </a:cubicBezTo>
                  <a:cubicBezTo>
                    <a:pt x="1521382" y="1689563"/>
                    <a:pt x="1519354" y="1686084"/>
                    <a:pt x="1517941" y="1681880"/>
                  </a:cubicBezTo>
                  <a:cubicBezTo>
                    <a:pt x="1516527" y="1677675"/>
                    <a:pt x="1515820" y="1672708"/>
                    <a:pt x="1515820" y="1666978"/>
                  </a:cubicBezTo>
                  <a:lnTo>
                    <a:pt x="1515820" y="1581700"/>
                  </a:lnTo>
                  <a:cubicBezTo>
                    <a:pt x="1515820" y="1580956"/>
                    <a:pt x="1515578" y="1580286"/>
                    <a:pt x="1515094" y="1579691"/>
                  </a:cubicBezTo>
                  <a:cubicBezTo>
                    <a:pt x="1514610" y="1579095"/>
                    <a:pt x="1513811" y="1578612"/>
                    <a:pt x="1512694" y="1578240"/>
                  </a:cubicBezTo>
                  <a:cubicBezTo>
                    <a:pt x="1511578" y="1577868"/>
                    <a:pt x="1510090" y="1577570"/>
                    <a:pt x="1508230" y="1577347"/>
                  </a:cubicBezTo>
                  <a:cubicBezTo>
                    <a:pt x="1506369" y="1577123"/>
                    <a:pt x="1504025" y="1577012"/>
                    <a:pt x="1501197" y="1577012"/>
                  </a:cubicBezTo>
                  <a:close/>
                  <a:moveTo>
                    <a:pt x="2154292" y="1575226"/>
                  </a:moveTo>
                  <a:cubicBezTo>
                    <a:pt x="2142907" y="1575226"/>
                    <a:pt x="2132582" y="1576975"/>
                    <a:pt x="2123318" y="1580472"/>
                  </a:cubicBezTo>
                  <a:cubicBezTo>
                    <a:pt x="2114053" y="1583970"/>
                    <a:pt x="2106146" y="1589011"/>
                    <a:pt x="2099598" y="1595597"/>
                  </a:cubicBezTo>
                  <a:cubicBezTo>
                    <a:pt x="2093050" y="1602182"/>
                    <a:pt x="2087990" y="1610182"/>
                    <a:pt x="2084418" y="1619595"/>
                  </a:cubicBezTo>
                  <a:cubicBezTo>
                    <a:pt x="2080846" y="1629009"/>
                    <a:pt x="2079060" y="1639631"/>
                    <a:pt x="2079060" y="1651463"/>
                  </a:cubicBezTo>
                  <a:cubicBezTo>
                    <a:pt x="2079060" y="1662923"/>
                    <a:pt x="2080734" y="1673173"/>
                    <a:pt x="2084083" y="1682215"/>
                  </a:cubicBezTo>
                  <a:cubicBezTo>
                    <a:pt x="2087432" y="1691256"/>
                    <a:pt x="2092268" y="1698921"/>
                    <a:pt x="2098594" y="1705209"/>
                  </a:cubicBezTo>
                  <a:cubicBezTo>
                    <a:pt x="2104919" y="1711497"/>
                    <a:pt x="2112639" y="1716296"/>
                    <a:pt x="2121755" y="1719608"/>
                  </a:cubicBezTo>
                  <a:cubicBezTo>
                    <a:pt x="2130870" y="1722919"/>
                    <a:pt x="2141196" y="1724575"/>
                    <a:pt x="2152730" y="1724575"/>
                  </a:cubicBezTo>
                  <a:cubicBezTo>
                    <a:pt x="2156674" y="1724575"/>
                    <a:pt x="2160599" y="1724389"/>
                    <a:pt x="2164506" y="1724017"/>
                  </a:cubicBezTo>
                  <a:cubicBezTo>
                    <a:pt x="2168412" y="1723645"/>
                    <a:pt x="2172282" y="1723087"/>
                    <a:pt x="2176114" y="1722342"/>
                  </a:cubicBezTo>
                  <a:cubicBezTo>
                    <a:pt x="2179947" y="1721598"/>
                    <a:pt x="2183649" y="1720705"/>
                    <a:pt x="2187221" y="1719664"/>
                  </a:cubicBezTo>
                  <a:cubicBezTo>
                    <a:pt x="2190792" y="1718622"/>
                    <a:pt x="2193788" y="1717617"/>
                    <a:pt x="2196206" y="1716650"/>
                  </a:cubicBezTo>
                  <a:cubicBezTo>
                    <a:pt x="2198624" y="1715682"/>
                    <a:pt x="2200224" y="1714362"/>
                    <a:pt x="2201006" y="1712687"/>
                  </a:cubicBezTo>
                  <a:cubicBezTo>
                    <a:pt x="2201787" y="1711013"/>
                    <a:pt x="2202178" y="1709060"/>
                    <a:pt x="2202178" y="1706827"/>
                  </a:cubicBezTo>
                  <a:lnTo>
                    <a:pt x="2202178" y="1649342"/>
                  </a:lnTo>
                  <a:cubicBezTo>
                    <a:pt x="2202178" y="1647854"/>
                    <a:pt x="2201992" y="1646533"/>
                    <a:pt x="2201620" y="1645380"/>
                  </a:cubicBezTo>
                  <a:cubicBezTo>
                    <a:pt x="2201248" y="1644226"/>
                    <a:pt x="2200708" y="1643240"/>
                    <a:pt x="2200001" y="1642422"/>
                  </a:cubicBezTo>
                  <a:cubicBezTo>
                    <a:pt x="2199294" y="1641603"/>
                    <a:pt x="2198476" y="1640989"/>
                    <a:pt x="2197546" y="1640580"/>
                  </a:cubicBezTo>
                  <a:cubicBezTo>
                    <a:pt x="2196616" y="1640171"/>
                    <a:pt x="2195555" y="1639966"/>
                    <a:pt x="2194364" y="1639966"/>
                  </a:cubicBezTo>
                  <a:lnTo>
                    <a:pt x="2145586" y="1639966"/>
                  </a:lnTo>
                  <a:cubicBezTo>
                    <a:pt x="2144916" y="1639966"/>
                    <a:pt x="2144321" y="1640171"/>
                    <a:pt x="2143800" y="1640580"/>
                  </a:cubicBezTo>
                  <a:cubicBezTo>
                    <a:pt x="2143279" y="1640989"/>
                    <a:pt x="2142833" y="1641622"/>
                    <a:pt x="2142460" y="1642478"/>
                  </a:cubicBezTo>
                  <a:cubicBezTo>
                    <a:pt x="2142088" y="1643333"/>
                    <a:pt x="2141810" y="1644468"/>
                    <a:pt x="2141624" y="1645882"/>
                  </a:cubicBezTo>
                  <a:cubicBezTo>
                    <a:pt x="2141438" y="1647296"/>
                    <a:pt x="2141344" y="1649045"/>
                    <a:pt x="2141344" y="1651128"/>
                  </a:cubicBezTo>
                  <a:cubicBezTo>
                    <a:pt x="2141344" y="1655147"/>
                    <a:pt x="2141716" y="1657993"/>
                    <a:pt x="2142460" y="1659667"/>
                  </a:cubicBezTo>
                  <a:cubicBezTo>
                    <a:pt x="2143205" y="1661342"/>
                    <a:pt x="2144246" y="1662179"/>
                    <a:pt x="2145586" y="1662179"/>
                  </a:cubicBezTo>
                  <a:lnTo>
                    <a:pt x="2172933" y="1662179"/>
                  </a:lnTo>
                  <a:lnTo>
                    <a:pt x="2172933" y="1695665"/>
                  </a:lnTo>
                  <a:cubicBezTo>
                    <a:pt x="2170180" y="1697153"/>
                    <a:pt x="2167203" y="1698270"/>
                    <a:pt x="2164004" y="1699014"/>
                  </a:cubicBezTo>
                  <a:cubicBezTo>
                    <a:pt x="2160804" y="1699758"/>
                    <a:pt x="2157567" y="1700130"/>
                    <a:pt x="2154292" y="1700130"/>
                  </a:cubicBezTo>
                  <a:cubicBezTo>
                    <a:pt x="2147595" y="1700130"/>
                    <a:pt x="2141474" y="1699051"/>
                    <a:pt x="2135931" y="1696893"/>
                  </a:cubicBezTo>
                  <a:cubicBezTo>
                    <a:pt x="2130387" y="1694735"/>
                    <a:pt x="2125643" y="1691535"/>
                    <a:pt x="2121699" y="1687293"/>
                  </a:cubicBezTo>
                  <a:cubicBezTo>
                    <a:pt x="2117755" y="1683052"/>
                    <a:pt x="2114686" y="1677787"/>
                    <a:pt x="2112490" y="1671499"/>
                  </a:cubicBezTo>
                  <a:cubicBezTo>
                    <a:pt x="2110295" y="1665211"/>
                    <a:pt x="2109198" y="1657937"/>
                    <a:pt x="2109198" y="1649677"/>
                  </a:cubicBezTo>
                  <a:cubicBezTo>
                    <a:pt x="2109198" y="1642161"/>
                    <a:pt x="2110276" y="1635297"/>
                    <a:pt x="2112434" y="1629083"/>
                  </a:cubicBezTo>
                  <a:cubicBezTo>
                    <a:pt x="2114592" y="1622869"/>
                    <a:pt x="2117681" y="1617549"/>
                    <a:pt x="2121699" y="1613121"/>
                  </a:cubicBezTo>
                  <a:cubicBezTo>
                    <a:pt x="2125718" y="1608694"/>
                    <a:pt x="2130554" y="1605271"/>
                    <a:pt x="2136210" y="1602852"/>
                  </a:cubicBezTo>
                  <a:cubicBezTo>
                    <a:pt x="2141865" y="1600434"/>
                    <a:pt x="2148190" y="1599224"/>
                    <a:pt x="2155186" y="1599224"/>
                  </a:cubicBezTo>
                  <a:cubicBezTo>
                    <a:pt x="2161734" y="1599224"/>
                    <a:pt x="2167482" y="1599894"/>
                    <a:pt x="2172431" y="1601234"/>
                  </a:cubicBezTo>
                  <a:cubicBezTo>
                    <a:pt x="2177380" y="1602573"/>
                    <a:pt x="2181640" y="1604024"/>
                    <a:pt x="2185212" y="1605587"/>
                  </a:cubicBezTo>
                  <a:cubicBezTo>
                    <a:pt x="2188783" y="1607149"/>
                    <a:pt x="2191648" y="1608601"/>
                    <a:pt x="2193806" y="1609940"/>
                  </a:cubicBezTo>
                  <a:cubicBezTo>
                    <a:pt x="2195964" y="1611279"/>
                    <a:pt x="2197527" y="1611949"/>
                    <a:pt x="2198494" y="1611949"/>
                  </a:cubicBezTo>
                  <a:cubicBezTo>
                    <a:pt x="2199164" y="1611949"/>
                    <a:pt x="2199741" y="1611763"/>
                    <a:pt x="2200224" y="1611391"/>
                  </a:cubicBezTo>
                  <a:cubicBezTo>
                    <a:pt x="2200708" y="1611019"/>
                    <a:pt x="2201118" y="1610368"/>
                    <a:pt x="2201452" y="1609438"/>
                  </a:cubicBezTo>
                  <a:cubicBezTo>
                    <a:pt x="2201787" y="1608508"/>
                    <a:pt x="2202048" y="1607261"/>
                    <a:pt x="2202234" y="1605698"/>
                  </a:cubicBezTo>
                  <a:cubicBezTo>
                    <a:pt x="2202420" y="1604136"/>
                    <a:pt x="2202513" y="1602275"/>
                    <a:pt x="2202513" y="1600117"/>
                  </a:cubicBezTo>
                  <a:cubicBezTo>
                    <a:pt x="2202513" y="1596397"/>
                    <a:pt x="2202290" y="1593588"/>
                    <a:pt x="2201843" y="1591690"/>
                  </a:cubicBezTo>
                  <a:cubicBezTo>
                    <a:pt x="2201396" y="1589792"/>
                    <a:pt x="2200671" y="1588323"/>
                    <a:pt x="2199666" y="1587281"/>
                  </a:cubicBezTo>
                  <a:cubicBezTo>
                    <a:pt x="2198662" y="1586239"/>
                    <a:pt x="2196894" y="1585011"/>
                    <a:pt x="2194364" y="1583597"/>
                  </a:cubicBezTo>
                  <a:cubicBezTo>
                    <a:pt x="2191834" y="1582184"/>
                    <a:pt x="2188653" y="1580863"/>
                    <a:pt x="2184821" y="1579635"/>
                  </a:cubicBezTo>
                  <a:cubicBezTo>
                    <a:pt x="2180988" y="1578407"/>
                    <a:pt x="2176505" y="1577365"/>
                    <a:pt x="2171370" y="1576509"/>
                  </a:cubicBezTo>
                  <a:cubicBezTo>
                    <a:pt x="2166236" y="1575654"/>
                    <a:pt x="2160543" y="1575226"/>
                    <a:pt x="2154292" y="1575226"/>
                  </a:cubicBezTo>
                  <a:close/>
                  <a:moveTo>
                    <a:pt x="1681168" y="1575114"/>
                  </a:moveTo>
                  <a:cubicBezTo>
                    <a:pt x="1674545" y="1575114"/>
                    <a:pt x="1668276" y="1575970"/>
                    <a:pt x="1662360" y="1577682"/>
                  </a:cubicBezTo>
                  <a:cubicBezTo>
                    <a:pt x="1656444" y="1579393"/>
                    <a:pt x="1651309" y="1581979"/>
                    <a:pt x="1646956" y="1585439"/>
                  </a:cubicBezTo>
                  <a:cubicBezTo>
                    <a:pt x="1642603" y="1588899"/>
                    <a:pt x="1639142" y="1593253"/>
                    <a:pt x="1636575" y="1598499"/>
                  </a:cubicBezTo>
                  <a:cubicBezTo>
                    <a:pt x="1634008" y="1603745"/>
                    <a:pt x="1632724" y="1609828"/>
                    <a:pt x="1632724" y="1616749"/>
                  </a:cubicBezTo>
                  <a:cubicBezTo>
                    <a:pt x="1632724" y="1622776"/>
                    <a:pt x="1633617" y="1627948"/>
                    <a:pt x="1635403" y="1632264"/>
                  </a:cubicBezTo>
                  <a:cubicBezTo>
                    <a:pt x="1637189" y="1636580"/>
                    <a:pt x="1639514" y="1640320"/>
                    <a:pt x="1642380" y="1643482"/>
                  </a:cubicBezTo>
                  <a:cubicBezTo>
                    <a:pt x="1645244" y="1646645"/>
                    <a:pt x="1648500" y="1649361"/>
                    <a:pt x="1652146" y="1651630"/>
                  </a:cubicBezTo>
                  <a:cubicBezTo>
                    <a:pt x="1655793" y="1653900"/>
                    <a:pt x="1659550" y="1655928"/>
                    <a:pt x="1663420" y="1657714"/>
                  </a:cubicBezTo>
                  <a:cubicBezTo>
                    <a:pt x="1667290" y="1659500"/>
                    <a:pt x="1671048" y="1661193"/>
                    <a:pt x="1674694" y="1662793"/>
                  </a:cubicBezTo>
                  <a:cubicBezTo>
                    <a:pt x="1678340" y="1664393"/>
                    <a:pt x="1681596" y="1666104"/>
                    <a:pt x="1684461" y="1667927"/>
                  </a:cubicBezTo>
                  <a:cubicBezTo>
                    <a:pt x="1687326" y="1669750"/>
                    <a:pt x="1689651" y="1671834"/>
                    <a:pt x="1691437" y="1674178"/>
                  </a:cubicBezTo>
                  <a:cubicBezTo>
                    <a:pt x="1693223" y="1676522"/>
                    <a:pt x="1694116" y="1679331"/>
                    <a:pt x="1694116" y="1682605"/>
                  </a:cubicBezTo>
                  <a:cubicBezTo>
                    <a:pt x="1694116" y="1685433"/>
                    <a:pt x="1693595" y="1688000"/>
                    <a:pt x="1692553" y="1690307"/>
                  </a:cubicBezTo>
                  <a:cubicBezTo>
                    <a:pt x="1691511" y="1692614"/>
                    <a:pt x="1690004" y="1694549"/>
                    <a:pt x="1688032" y="1696112"/>
                  </a:cubicBezTo>
                  <a:cubicBezTo>
                    <a:pt x="1686060" y="1697674"/>
                    <a:pt x="1683661" y="1698883"/>
                    <a:pt x="1680833" y="1699739"/>
                  </a:cubicBezTo>
                  <a:cubicBezTo>
                    <a:pt x="1678005" y="1700595"/>
                    <a:pt x="1674805" y="1701023"/>
                    <a:pt x="1671234" y="1701023"/>
                  </a:cubicBezTo>
                  <a:cubicBezTo>
                    <a:pt x="1665801" y="1701023"/>
                    <a:pt x="1661020" y="1700409"/>
                    <a:pt x="1656890" y="1699181"/>
                  </a:cubicBezTo>
                  <a:cubicBezTo>
                    <a:pt x="1652760" y="1697953"/>
                    <a:pt x="1649207" y="1696595"/>
                    <a:pt x="1646230" y="1695107"/>
                  </a:cubicBezTo>
                  <a:cubicBezTo>
                    <a:pt x="1643254" y="1693619"/>
                    <a:pt x="1640817" y="1692261"/>
                    <a:pt x="1638919" y="1691033"/>
                  </a:cubicBezTo>
                  <a:cubicBezTo>
                    <a:pt x="1637022" y="1689805"/>
                    <a:pt x="1635552" y="1689191"/>
                    <a:pt x="1634510" y="1689191"/>
                  </a:cubicBezTo>
                  <a:cubicBezTo>
                    <a:pt x="1633766" y="1689191"/>
                    <a:pt x="1633115" y="1689396"/>
                    <a:pt x="1632557" y="1689805"/>
                  </a:cubicBezTo>
                  <a:cubicBezTo>
                    <a:pt x="1631999" y="1690214"/>
                    <a:pt x="1631552" y="1690903"/>
                    <a:pt x="1631217" y="1691870"/>
                  </a:cubicBezTo>
                  <a:cubicBezTo>
                    <a:pt x="1630882" y="1692837"/>
                    <a:pt x="1630641" y="1694102"/>
                    <a:pt x="1630492" y="1695665"/>
                  </a:cubicBezTo>
                  <a:cubicBezTo>
                    <a:pt x="1630343" y="1697228"/>
                    <a:pt x="1630269" y="1699162"/>
                    <a:pt x="1630269" y="1701469"/>
                  </a:cubicBezTo>
                  <a:cubicBezTo>
                    <a:pt x="1630269" y="1704892"/>
                    <a:pt x="1630473" y="1707515"/>
                    <a:pt x="1630882" y="1709339"/>
                  </a:cubicBezTo>
                  <a:cubicBezTo>
                    <a:pt x="1631292" y="1711162"/>
                    <a:pt x="1631980" y="1712557"/>
                    <a:pt x="1632948" y="1713524"/>
                  </a:cubicBezTo>
                  <a:cubicBezTo>
                    <a:pt x="1633915" y="1714492"/>
                    <a:pt x="1635496" y="1715608"/>
                    <a:pt x="1637691" y="1716873"/>
                  </a:cubicBezTo>
                  <a:cubicBezTo>
                    <a:pt x="1639887" y="1718138"/>
                    <a:pt x="1642621" y="1719347"/>
                    <a:pt x="1645896" y="1720501"/>
                  </a:cubicBezTo>
                  <a:cubicBezTo>
                    <a:pt x="1649170" y="1721654"/>
                    <a:pt x="1652946" y="1722640"/>
                    <a:pt x="1657225" y="1723459"/>
                  </a:cubicBezTo>
                  <a:cubicBezTo>
                    <a:pt x="1661504" y="1724277"/>
                    <a:pt x="1666136" y="1724687"/>
                    <a:pt x="1671122" y="1724687"/>
                  </a:cubicBezTo>
                  <a:cubicBezTo>
                    <a:pt x="1678489" y="1724687"/>
                    <a:pt x="1685409" y="1723719"/>
                    <a:pt x="1691884" y="1721784"/>
                  </a:cubicBezTo>
                  <a:cubicBezTo>
                    <a:pt x="1698358" y="1719850"/>
                    <a:pt x="1704013" y="1716966"/>
                    <a:pt x="1708850" y="1713134"/>
                  </a:cubicBezTo>
                  <a:cubicBezTo>
                    <a:pt x="1713687" y="1709301"/>
                    <a:pt x="1717519" y="1704520"/>
                    <a:pt x="1720347" y="1698790"/>
                  </a:cubicBezTo>
                  <a:cubicBezTo>
                    <a:pt x="1723175" y="1693061"/>
                    <a:pt x="1724588" y="1686400"/>
                    <a:pt x="1724588" y="1678810"/>
                  </a:cubicBezTo>
                  <a:cubicBezTo>
                    <a:pt x="1724588" y="1673006"/>
                    <a:pt x="1723696" y="1667964"/>
                    <a:pt x="1721910" y="1663686"/>
                  </a:cubicBezTo>
                  <a:cubicBezTo>
                    <a:pt x="1720124" y="1659407"/>
                    <a:pt x="1717780" y="1655686"/>
                    <a:pt x="1714877" y="1652523"/>
                  </a:cubicBezTo>
                  <a:cubicBezTo>
                    <a:pt x="1711975" y="1649361"/>
                    <a:pt x="1708664" y="1646645"/>
                    <a:pt x="1704943" y="1644375"/>
                  </a:cubicBezTo>
                  <a:cubicBezTo>
                    <a:pt x="1701222" y="1642105"/>
                    <a:pt x="1697427" y="1640078"/>
                    <a:pt x="1693558" y="1638292"/>
                  </a:cubicBezTo>
                  <a:cubicBezTo>
                    <a:pt x="1689688" y="1636506"/>
                    <a:pt x="1685893" y="1634813"/>
                    <a:pt x="1682172" y="1633213"/>
                  </a:cubicBezTo>
                  <a:cubicBezTo>
                    <a:pt x="1678452" y="1631613"/>
                    <a:pt x="1675122" y="1629902"/>
                    <a:pt x="1672182" y="1628078"/>
                  </a:cubicBezTo>
                  <a:cubicBezTo>
                    <a:pt x="1669243" y="1626255"/>
                    <a:pt x="1666899" y="1624172"/>
                    <a:pt x="1665150" y="1621828"/>
                  </a:cubicBezTo>
                  <a:cubicBezTo>
                    <a:pt x="1663402" y="1619484"/>
                    <a:pt x="1662527" y="1616712"/>
                    <a:pt x="1662527" y="1613512"/>
                  </a:cubicBezTo>
                  <a:cubicBezTo>
                    <a:pt x="1662527" y="1611354"/>
                    <a:pt x="1662918" y="1609307"/>
                    <a:pt x="1663699" y="1607373"/>
                  </a:cubicBezTo>
                  <a:cubicBezTo>
                    <a:pt x="1664480" y="1605438"/>
                    <a:pt x="1665671" y="1603782"/>
                    <a:pt x="1667271" y="1602406"/>
                  </a:cubicBezTo>
                  <a:cubicBezTo>
                    <a:pt x="1668871" y="1601029"/>
                    <a:pt x="1670862" y="1599950"/>
                    <a:pt x="1673243" y="1599169"/>
                  </a:cubicBezTo>
                  <a:cubicBezTo>
                    <a:pt x="1675624" y="1598387"/>
                    <a:pt x="1678414" y="1597997"/>
                    <a:pt x="1681614" y="1597997"/>
                  </a:cubicBezTo>
                  <a:cubicBezTo>
                    <a:pt x="1685707" y="1597997"/>
                    <a:pt x="1689465" y="1598499"/>
                    <a:pt x="1692888" y="1599503"/>
                  </a:cubicBezTo>
                  <a:cubicBezTo>
                    <a:pt x="1696311" y="1600508"/>
                    <a:pt x="1699325" y="1601624"/>
                    <a:pt x="1701929" y="1602852"/>
                  </a:cubicBezTo>
                  <a:cubicBezTo>
                    <a:pt x="1704534" y="1604080"/>
                    <a:pt x="1706729" y="1605215"/>
                    <a:pt x="1708515" y="1606257"/>
                  </a:cubicBezTo>
                  <a:cubicBezTo>
                    <a:pt x="1710301" y="1607298"/>
                    <a:pt x="1711603" y="1607819"/>
                    <a:pt x="1712422" y="1607819"/>
                  </a:cubicBezTo>
                  <a:cubicBezTo>
                    <a:pt x="1713240" y="1607819"/>
                    <a:pt x="1713891" y="1607596"/>
                    <a:pt x="1714375" y="1607149"/>
                  </a:cubicBezTo>
                  <a:cubicBezTo>
                    <a:pt x="1714859" y="1606703"/>
                    <a:pt x="1715231" y="1605996"/>
                    <a:pt x="1715491" y="1605029"/>
                  </a:cubicBezTo>
                  <a:cubicBezTo>
                    <a:pt x="1715752" y="1604061"/>
                    <a:pt x="1715938" y="1602833"/>
                    <a:pt x="1716049" y="1601345"/>
                  </a:cubicBezTo>
                  <a:cubicBezTo>
                    <a:pt x="1716161" y="1599857"/>
                    <a:pt x="1716217" y="1598034"/>
                    <a:pt x="1716217" y="1595876"/>
                  </a:cubicBezTo>
                  <a:cubicBezTo>
                    <a:pt x="1716217" y="1593941"/>
                    <a:pt x="1716180" y="1592322"/>
                    <a:pt x="1716105" y="1591020"/>
                  </a:cubicBezTo>
                  <a:cubicBezTo>
                    <a:pt x="1716031" y="1589718"/>
                    <a:pt x="1715901" y="1588639"/>
                    <a:pt x="1715714" y="1587783"/>
                  </a:cubicBezTo>
                  <a:cubicBezTo>
                    <a:pt x="1715528" y="1586927"/>
                    <a:pt x="1715305" y="1586239"/>
                    <a:pt x="1715045" y="1585718"/>
                  </a:cubicBezTo>
                  <a:cubicBezTo>
                    <a:pt x="1714784" y="1585197"/>
                    <a:pt x="1714282" y="1584565"/>
                    <a:pt x="1713538" y="1583821"/>
                  </a:cubicBezTo>
                  <a:cubicBezTo>
                    <a:pt x="1712794" y="1583077"/>
                    <a:pt x="1711268" y="1582146"/>
                    <a:pt x="1708962" y="1581030"/>
                  </a:cubicBezTo>
                  <a:cubicBezTo>
                    <a:pt x="1706655" y="1579914"/>
                    <a:pt x="1704013" y="1578909"/>
                    <a:pt x="1701036" y="1578016"/>
                  </a:cubicBezTo>
                  <a:cubicBezTo>
                    <a:pt x="1698060" y="1577123"/>
                    <a:pt x="1694860" y="1576416"/>
                    <a:pt x="1691437" y="1575896"/>
                  </a:cubicBezTo>
                  <a:cubicBezTo>
                    <a:pt x="1688014" y="1575375"/>
                    <a:pt x="1684591" y="1575114"/>
                    <a:pt x="1681168" y="1575114"/>
                  </a:cubicBezTo>
                  <a:close/>
                  <a:moveTo>
                    <a:pt x="1577918" y="1167511"/>
                  </a:moveTo>
                  <a:lnTo>
                    <a:pt x="1585062" y="1167511"/>
                  </a:lnTo>
                  <a:lnTo>
                    <a:pt x="1585062" y="1178822"/>
                  </a:lnTo>
                  <a:cubicBezTo>
                    <a:pt x="1582780" y="1181402"/>
                    <a:pt x="1580535" y="1183361"/>
                    <a:pt x="1578328" y="1184701"/>
                  </a:cubicBezTo>
                  <a:cubicBezTo>
                    <a:pt x="1576120" y="1186040"/>
                    <a:pt x="1573702" y="1186710"/>
                    <a:pt x="1571072" y="1186710"/>
                  </a:cubicBezTo>
                  <a:cubicBezTo>
                    <a:pt x="1567947" y="1186710"/>
                    <a:pt x="1565504" y="1185916"/>
                    <a:pt x="1563743" y="1184329"/>
                  </a:cubicBezTo>
                  <a:cubicBezTo>
                    <a:pt x="1561981" y="1182741"/>
                    <a:pt x="1561101" y="1180558"/>
                    <a:pt x="1561101" y="1177780"/>
                  </a:cubicBezTo>
                  <a:cubicBezTo>
                    <a:pt x="1561101" y="1176143"/>
                    <a:pt x="1561411" y="1174692"/>
                    <a:pt x="1562031" y="1173427"/>
                  </a:cubicBezTo>
                  <a:cubicBezTo>
                    <a:pt x="1562651" y="1172162"/>
                    <a:pt x="1563631" y="1171083"/>
                    <a:pt x="1564970" y="1170190"/>
                  </a:cubicBezTo>
                  <a:cubicBezTo>
                    <a:pt x="1566310" y="1169297"/>
                    <a:pt x="1568046" y="1168627"/>
                    <a:pt x="1570179" y="1168181"/>
                  </a:cubicBezTo>
                  <a:cubicBezTo>
                    <a:pt x="1572312" y="1167734"/>
                    <a:pt x="1574892" y="1167511"/>
                    <a:pt x="1577918" y="1167511"/>
                  </a:cubicBezTo>
                  <a:close/>
                  <a:moveTo>
                    <a:pt x="1463618" y="1167511"/>
                  </a:moveTo>
                  <a:lnTo>
                    <a:pt x="1470762" y="1167511"/>
                  </a:lnTo>
                  <a:lnTo>
                    <a:pt x="1470762" y="1178822"/>
                  </a:lnTo>
                  <a:cubicBezTo>
                    <a:pt x="1468480" y="1181402"/>
                    <a:pt x="1466235" y="1183361"/>
                    <a:pt x="1464028" y="1184701"/>
                  </a:cubicBezTo>
                  <a:cubicBezTo>
                    <a:pt x="1461820" y="1186040"/>
                    <a:pt x="1459402" y="1186710"/>
                    <a:pt x="1456772" y="1186710"/>
                  </a:cubicBezTo>
                  <a:cubicBezTo>
                    <a:pt x="1453647" y="1186710"/>
                    <a:pt x="1451204" y="1185916"/>
                    <a:pt x="1449443" y="1184329"/>
                  </a:cubicBezTo>
                  <a:cubicBezTo>
                    <a:pt x="1447681" y="1182741"/>
                    <a:pt x="1446801" y="1180558"/>
                    <a:pt x="1446801" y="1177780"/>
                  </a:cubicBezTo>
                  <a:cubicBezTo>
                    <a:pt x="1446801" y="1176143"/>
                    <a:pt x="1447111" y="1174692"/>
                    <a:pt x="1447731" y="1173427"/>
                  </a:cubicBezTo>
                  <a:cubicBezTo>
                    <a:pt x="1448351" y="1172162"/>
                    <a:pt x="1449331" y="1171083"/>
                    <a:pt x="1450670" y="1170190"/>
                  </a:cubicBezTo>
                  <a:cubicBezTo>
                    <a:pt x="1452010" y="1169297"/>
                    <a:pt x="1453746" y="1168627"/>
                    <a:pt x="1455879" y="1168181"/>
                  </a:cubicBezTo>
                  <a:cubicBezTo>
                    <a:pt x="1458012" y="1167734"/>
                    <a:pt x="1460592" y="1167511"/>
                    <a:pt x="1463618" y="1167511"/>
                  </a:cubicBezTo>
                  <a:close/>
                  <a:moveTo>
                    <a:pt x="1196918" y="1167511"/>
                  </a:moveTo>
                  <a:lnTo>
                    <a:pt x="1204062" y="1167511"/>
                  </a:lnTo>
                  <a:lnTo>
                    <a:pt x="1204062" y="1178822"/>
                  </a:lnTo>
                  <a:cubicBezTo>
                    <a:pt x="1201780" y="1181402"/>
                    <a:pt x="1199535" y="1183361"/>
                    <a:pt x="1197328" y="1184701"/>
                  </a:cubicBezTo>
                  <a:cubicBezTo>
                    <a:pt x="1195120" y="1186040"/>
                    <a:pt x="1192702" y="1186710"/>
                    <a:pt x="1190072" y="1186710"/>
                  </a:cubicBezTo>
                  <a:cubicBezTo>
                    <a:pt x="1186947" y="1186710"/>
                    <a:pt x="1184504" y="1185916"/>
                    <a:pt x="1182742" y="1184329"/>
                  </a:cubicBezTo>
                  <a:cubicBezTo>
                    <a:pt x="1180981" y="1182741"/>
                    <a:pt x="1180101" y="1180558"/>
                    <a:pt x="1180101" y="1177780"/>
                  </a:cubicBezTo>
                  <a:cubicBezTo>
                    <a:pt x="1180101" y="1176143"/>
                    <a:pt x="1180411" y="1174692"/>
                    <a:pt x="1181031" y="1173427"/>
                  </a:cubicBezTo>
                  <a:cubicBezTo>
                    <a:pt x="1181651" y="1172162"/>
                    <a:pt x="1182631" y="1171083"/>
                    <a:pt x="1183970" y="1170190"/>
                  </a:cubicBezTo>
                  <a:cubicBezTo>
                    <a:pt x="1185310" y="1169297"/>
                    <a:pt x="1187046" y="1168627"/>
                    <a:pt x="1189179" y="1168181"/>
                  </a:cubicBezTo>
                  <a:cubicBezTo>
                    <a:pt x="1191312" y="1167734"/>
                    <a:pt x="1193892" y="1167511"/>
                    <a:pt x="1196918" y="1167511"/>
                  </a:cubicBezTo>
                  <a:close/>
                  <a:moveTo>
                    <a:pt x="920693" y="1167511"/>
                  </a:moveTo>
                  <a:lnTo>
                    <a:pt x="927837" y="1167511"/>
                  </a:lnTo>
                  <a:lnTo>
                    <a:pt x="927837" y="1178822"/>
                  </a:lnTo>
                  <a:cubicBezTo>
                    <a:pt x="925555" y="1181402"/>
                    <a:pt x="923310" y="1183361"/>
                    <a:pt x="921103" y="1184701"/>
                  </a:cubicBezTo>
                  <a:cubicBezTo>
                    <a:pt x="918895" y="1186040"/>
                    <a:pt x="916477" y="1186710"/>
                    <a:pt x="913847" y="1186710"/>
                  </a:cubicBezTo>
                  <a:cubicBezTo>
                    <a:pt x="910722" y="1186710"/>
                    <a:pt x="908279" y="1185916"/>
                    <a:pt x="906518" y="1184329"/>
                  </a:cubicBezTo>
                  <a:cubicBezTo>
                    <a:pt x="904756" y="1182741"/>
                    <a:pt x="903876" y="1180558"/>
                    <a:pt x="903876" y="1177780"/>
                  </a:cubicBezTo>
                  <a:cubicBezTo>
                    <a:pt x="903876" y="1176143"/>
                    <a:pt x="904186" y="1174692"/>
                    <a:pt x="904806" y="1173427"/>
                  </a:cubicBezTo>
                  <a:cubicBezTo>
                    <a:pt x="905426" y="1172162"/>
                    <a:pt x="906406" y="1171083"/>
                    <a:pt x="907745" y="1170190"/>
                  </a:cubicBezTo>
                  <a:cubicBezTo>
                    <a:pt x="909085" y="1169297"/>
                    <a:pt x="910821" y="1168627"/>
                    <a:pt x="912954" y="1168181"/>
                  </a:cubicBezTo>
                  <a:cubicBezTo>
                    <a:pt x="915088" y="1167734"/>
                    <a:pt x="917667" y="1167511"/>
                    <a:pt x="920693" y="1167511"/>
                  </a:cubicBezTo>
                  <a:close/>
                  <a:moveTo>
                    <a:pt x="2809843" y="1141094"/>
                  </a:moveTo>
                  <a:cubicBezTo>
                    <a:pt x="2812373" y="1141094"/>
                    <a:pt x="2814469" y="1141702"/>
                    <a:pt x="2816131" y="1142917"/>
                  </a:cubicBezTo>
                  <a:cubicBezTo>
                    <a:pt x="2817793" y="1144133"/>
                    <a:pt x="2819145" y="1145757"/>
                    <a:pt x="2820187" y="1147791"/>
                  </a:cubicBezTo>
                  <a:cubicBezTo>
                    <a:pt x="2821228" y="1149825"/>
                    <a:pt x="2821960" y="1152157"/>
                    <a:pt x="2822382" y="1154786"/>
                  </a:cubicBezTo>
                  <a:cubicBezTo>
                    <a:pt x="2822804" y="1157416"/>
                    <a:pt x="2823014" y="1160144"/>
                    <a:pt x="2823014" y="1162972"/>
                  </a:cubicBezTo>
                  <a:cubicBezTo>
                    <a:pt x="2823014" y="1165502"/>
                    <a:pt x="2822766" y="1168032"/>
                    <a:pt x="2822270" y="1170562"/>
                  </a:cubicBezTo>
                  <a:cubicBezTo>
                    <a:pt x="2821774" y="1173092"/>
                    <a:pt x="2820968" y="1175349"/>
                    <a:pt x="2819852" y="1177334"/>
                  </a:cubicBezTo>
                  <a:cubicBezTo>
                    <a:pt x="2818736" y="1179318"/>
                    <a:pt x="2817334" y="1180931"/>
                    <a:pt x="2815648" y="1182171"/>
                  </a:cubicBezTo>
                  <a:cubicBezTo>
                    <a:pt x="2813961" y="1183411"/>
                    <a:pt x="2811902" y="1184031"/>
                    <a:pt x="2809471" y="1184031"/>
                  </a:cubicBezTo>
                  <a:cubicBezTo>
                    <a:pt x="2806842" y="1184031"/>
                    <a:pt x="2804324" y="1183151"/>
                    <a:pt x="2801918" y="1181389"/>
                  </a:cubicBezTo>
                  <a:cubicBezTo>
                    <a:pt x="2799512" y="1179628"/>
                    <a:pt x="2796994" y="1177061"/>
                    <a:pt x="2794365" y="1173688"/>
                  </a:cubicBezTo>
                  <a:lnTo>
                    <a:pt x="2794365" y="1151661"/>
                  </a:lnTo>
                  <a:cubicBezTo>
                    <a:pt x="2795853" y="1149677"/>
                    <a:pt x="2797267" y="1148015"/>
                    <a:pt x="2798606" y="1146675"/>
                  </a:cubicBezTo>
                  <a:cubicBezTo>
                    <a:pt x="2799946" y="1145336"/>
                    <a:pt x="2801248" y="1144244"/>
                    <a:pt x="2802513" y="1143401"/>
                  </a:cubicBezTo>
                  <a:cubicBezTo>
                    <a:pt x="2803778" y="1142558"/>
                    <a:pt x="2805006" y="1141962"/>
                    <a:pt x="2806197" y="1141615"/>
                  </a:cubicBezTo>
                  <a:cubicBezTo>
                    <a:pt x="2807388" y="1141268"/>
                    <a:pt x="2808603" y="1141094"/>
                    <a:pt x="2809843" y="1141094"/>
                  </a:cubicBezTo>
                  <a:close/>
                  <a:moveTo>
                    <a:pt x="2169138" y="1139904"/>
                  </a:moveTo>
                  <a:cubicBezTo>
                    <a:pt x="2172264" y="1139904"/>
                    <a:pt x="2174856" y="1140474"/>
                    <a:pt x="2176914" y="1141615"/>
                  </a:cubicBezTo>
                  <a:cubicBezTo>
                    <a:pt x="2178973" y="1142756"/>
                    <a:pt x="2180623" y="1144344"/>
                    <a:pt x="2181863" y="1146378"/>
                  </a:cubicBezTo>
                  <a:cubicBezTo>
                    <a:pt x="2183103" y="1148412"/>
                    <a:pt x="2183984" y="1150805"/>
                    <a:pt x="2184504" y="1153559"/>
                  </a:cubicBezTo>
                  <a:cubicBezTo>
                    <a:pt x="2185026" y="1156312"/>
                    <a:pt x="2185286" y="1159326"/>
                    <a:pt x="2185286" y="1162600"/>
                  </a:cubicBezTo>
                  <a:cubicBezTo>
                    <a:pt x="2185286" y="1166122"/>
                    <a:pt x="2184964" y="1169260"/>
                    <a:pt x="2184318" y="1172013"/>
                  </a:cubicBezTo>
                  <a:cubicBezTo>
                    <a:pt x="2183674" y="1174767"/>
                    <a:pt x="2182682" y="1177111"/>
                    <a:pt x="2181342" y="1179045"/>
                  </a:cubicBezTo>
                  <a:cubicBezTo>
                    <a:pt x="2180002" y="1180980"/>
                    <a:pt x="2178291" y="1182456"/>
                    <a:pt x="2176208" y="1183473"/>
                  </a:cubicBezTo>
                  <a:cubicBezTo>
                    <a:pt x="2174124" y="1184490"/>
                    <a:pt x="2171668" y="1184999"/>
                    <a:pt x="2168840" y="1184999"/>
                  </a:cubicBezTo>
                  <a:cubicBezTo>
                    <a:pt x="2165764" y="1184999"/>
                    <a:pt x="2163185" y="1184440"/>
                    <a:pt x="2161101" y="1183324"/>
                  </a:cubicBezTo>
                  <a:cubicBezTo>
                    <a:pt x="2159018" y="1182208"/>
                    <a:pt x="2157368" y="1180633"/>
                    <a:pt x="2156153" y="1178599"/>
                  </a:cubicBezTo>
                  <a:cubicBezTo>
                    <a:pt x="2154937" y="1176565"/>
                    <a:pt x="2154057" y="1174171"/>
                    <a:pt x="2153511" y="1171418"/>
                  </a:cubicBezTo>
                  <a:cubicBezTo>
                    <a:pt x="2152965" y="1168665"/>
                    <a:pt x="2152692" y="1165651"/>
                    <a:pt x="2152692" y="1162377"/>
                  </a:cubicBezTo>
                  <a:cubicBezTo>
                    <a:pt x="2152692" y="1158854"/>
                    <a:pt x="2153028" y="1155717"/>
                    <a:pt x="2153697" y="1152963"/>
                  </a:cubicBezTo>
                  <a:cubicBezTo>
                    <a:pt x="2154367" y="1150210"/>
                    <a:pt x="2155372" y="1147853"/>
                    <a:pt x="2156711" y="1145894"/>
                  </a:cubicBezTo>
                  <a:cubicBezTo>
                    <a:pt x="2158050" y="1143934"/>
                    <a:pt x="2159762" y="1142446"/>
                    <a:pt x="2161846" y="1141429"/>
                  </a:cubicBezTo>
                  <a:cubicBezTo>
                    <a:pt x="2163929" y="1140412"/>
                    <a:pt x="2166360" y="1139904"/>
                    <a:pt x="2169138" y="1139904"/>
                  </a:cubicBezTo>
                  <a:close/>
                  <a:moveTo>
                    <a:pt x="2045313" y="1139904"/>
                  </a:moveTo>
                  <a:cubicBezTo>
                    <a:pt x="2048438" y="1139904"/>
                    <a:pt x="2051030" y="1140474"/>
                    <a:pt x="2053089" y="1141615"/>
                  </a:cubicBezTo>
                  <a:cubicBezTo>
                    <a:pt x="2055148" y="1142756"/>
                    <a:pt x="2056798" y="1144344"/>
                    <a:pt x="2058038" y="1146378"/>
                  </a:cubicBezTo>
                  <a:cubicBezTo>
                    <a:pt x="2059278" y="1148412"/>
                    <a:pt x="2060159" y="1150805"/>
                    <a:pt x="2060680" y="1153559"/>
                  </a:cubicBezTo>
                  <a:cubicBezTo>
                    <a:pt x="2061200" y="1156312"/>
                    <a:pt x="2061461" y="1159326"/>
                    <a:pt x="2061461" y="1162600"/>
                  </a:cubicBezTo>
                  <a:cubicBezTo>
                    <a:pt x="2061461" y="1166122"/>
                    <a:pt x="2061138" y="1169260"/>
                    <a:pt x="2060494" y="1172013"/>
                  </a:cubicBezTo>
                  <a:cubicBezTo>
                    <a:pt x="2059849" y="1174767"/>
                    <a:pt x="2058856" y="1177111"/>
                    <a:pt x="2057517" y="1179045"/>
                  </a:cubicBezTo>
                  <a:cubicBezTo>
                    <a:pt x="2056178" y="1180980"/>
                    <a:pt x="2054466" y="1182456"/>
                    <a:pt x="2052382" y="1183473"/>
                  </a:cubicBezTo>
                  <a:cubicBezTo>
                    <a:pt x="2050299" y="1184490"/>
                    <a:pt x="2047843" y="1184999"/>
                    <a:pt x="2045015" y="1184999"/>
                  </a:cubicBezTo>
                  <a:cubicBezTo>
                    <a:pt x="2041940" y="1184999"/>
                    <a:pt x="2039360" y="1184440"/>
                    <a:pt x="2037276" y="1183324"/>
                  </a:cubicBezTo>
                  <a:cubicBezTo>
                    <a:pt x="2035193" y="1182208"/>
                    <a:pt x="2033543" y="1180633"/>
                    <a:pt x="2032328" y="1178599"/>
                  </a:cubicBezTo>
                  <a:cubicBezTo>
                    <a:pt x="2031112" y="1176565"/>
                    <a:pt x="2030232" y="1174171"/>
                    <a:pt x="2029686" y="1171418"/>
                  </a:cubicBezTo>
                  <a:cubicBezTo>
                    <a:pt x="2029140" y="1168665"/>
                    <a:pt x="2028868" y="1165651"/>
                    <a:pt x="2028868" y="1162377"/>
                  </a:cubicBezTo>
                  <a:cubicBezTo>
                    <a:pt x="2028868" y="1158854"/>
                    <a:pt x="2029202" y="1155717"/>
                    <a:pt x="2029872" y="1152963"/>
                  </a:cubicBezTo>
                  <a:cubicBezTo>
                    <a:pt x="2030542" y="1150210"/>
                    <a:pt x="2031546" y="1147853"/>
                    <a:pt x="2032886" y="1145894"/>
                  </a:cubicBezTo>
                  <a:cubicBezTo>
                    <a:pt x="2034225" y="1143934"/>
                    <a:pt x="2035937" y="1142446"/>
                    <a:pt x="2038020" y="1141429"/>
                  </a:cubicBezTo>
                  <a:cubicBezTo>
                    <a:pt x="2040104" y="1140412"/>
                    <a:pt x="2042535" y="1139904"/>
                    <a:pt x="2045313" y="1139904"/>
                  </a:cubicBezTo>
                  <a:close/>
                  <a:moveTo>
                    <a:pt x="2367005" y="1138341"/>
                  </a:moveTo>
                  <a:cubicBezTo>
                    <a:pt x="2371718" y="1138341"/>
                    <a:pt x="2375203" y="1139842"/>
                    <a:pt x="2377460" y="1142843"/>
                  </a:cubicBezTo>
                  <a:cubicBezTo>
                    <a:pt x="2379718" y="1145844"/>
                    <a:pt x="2380772" y="1149974"/>
                    <a:pt x="2380623" y="1155233"/>
                  </a:cubicBezTo>
                  <a:lnTo>
                    <a:pt x="2352643" y="1155233"/>
                  </a:lnTo>
                  <a:cubicBezTo>
                    <a:pt x="2352742" y="1152901"/>
                    <a:pt x="2353102" y="1150706"/>
                    <a:pt x="2353722" y="1148647"/>
                  </a:cubicBezTo>
                  <a:cubicBezTo>
                    <a:pt x="2354342" y="1146588"/>
                    <a:pt x="2355235" y="1144802"/>
                    <a:pt x="2356401" y="1143289"/>
                  </a:cubicBezTo>
                  <a:cubicBezTo>
                    <a:pt x="2357567" y="1141776"/>
                    <a:pt x="2359030" y="1140573"/>
                    <a:pt x="2360792" y="1139680"/>
                  </a:cubicBezTo>
                  <a:cubicBezTo>
                    <a:pt x="2362552" y="1138787"/>
                    <a:pt x="2364624" y="1138341"/>
                    <a:pt x="2367005" y="1138341"/>
                  </a:cubicBezTo>
                  <a:close/>
                  <a:moveTo>
                    <a:pt x="1805030" y="1138341"/>
                  </a:moveTo>
                  <a:cubicBezTo>
                    <a:pt x="1809743" y="1138341"/>
                    <a:pt x="1813228" y="1139842"/>
                    <a:pt x="1815485" y="1142843"/>
                  </a:cubicBezTo>
                  <a:cubicBezTo>
                    <a:pt x="1817742" y="1145844"/>
                    <a:pt x="1818797" y="1149974"/>
                    <a:pt x="1818648" y="1155233"/>
                  </a:cubicBezTo>
                  <a:lnTo>
                    <a:pt x="1790668" y="1155233"/>
                  </a:lnTo>
                  <a:cubicBezTo>
                    <a:pt x="1790767" y="1152901"/>
                    <a:pt x="1791127" y="1150706"/>
                    <a:pt x="1791747" y="1148647"/>
                  </a:cubicBezTo>
                  <a:cubicBezTo>
                    <a:pt x="1792367" y="1146588"/>
                    <a:pt x="1793260" y="1144802"/>
                    <a:pt x="1794426" y="1143289"/>
                  </a:cubicBezTo>
                  <a:cubicBezTo>
                    <a:pt x="1795592" y="1141776"/>
                    <a:pt x="1797055" y="1140573"/>
                    <a:pt x="1798816" y="1139680"/>
                  </a:cubicBezTo>
                  <a:cubicBezTo>
                    <a:pt x="1800578" y="1138787"/>
                    <a:pt x="1802649" y="1138341"/>
                    <a:pt x="1805030" y="1138341"/>
                  </a:cubicBezTo>
                  <a:close/>
                  <a:moveTo>
                    <a:pt x="2870267" y="1126360"/>
                  </a:moveTo>
                  <a:cubicBezTo>
                    <a:pt x="2868482" y="1126360"/>
                    <a:pt x="2866981" y="1126422"/>
                    <a:pt x="2865765" y="1126546"/>
                  </a:cubicBezTo>
                  <a:cubicBezTo>
                    <a:pt x="2864550" y="1126670"/>
                    <a:pt x="2863582" y="1126856"/>
                    <a:pt x="2862863" y="1127104"/>
                  </a:cubicBezTo>
                  <a:cubicBezTo>
                    <a:pt x="2862144" y="1127352"/>
                    <a:pt x="2861648" y="1127662"/>
                    <a:pt x="2861375" y="1128035"/>
                  </a:cubicBezTo>
                  <a:cubicBezTo>
                    <a:pt x="2861102" y="1128407"/>
                    <a:pt x="2860966" y="1128841"/>
                    <a:pt x="2860966" y="1129337"/>
                  </a:cubicBezTo>
                  <a:lnTo>
                    <a:pt x="2860966" y="1169967"/>
                  </a:lnTo>
                  <a:cubicBezTo>
                    <a:pt x="2860966" y="1175027"/>
                    <a:pt x="2861375" y="1179256"/>
                    <a:pt x="2862194" y="1182654"/>
                  </a:cubicBezTo>
                  <a:cubicBezTo>
                    <a:pt x="2863012" y="1186053"/>
                    <a:pt x="2864376" y="1189042"/>
                    <a:pt x="2866286" y="1191621"/>
                  </a:cubicBezTo>
                  <a:cubicBezTo>
                    <a:pt x="2868196" y="1194201"/>
                    <a:pt x="2870702" y="1196235"/>
                    <a:pt x="2873802" y="1197723"/>
                  </a:cubicBezTo>
                  <a:cubicBezTo>
                    <a:pt x="2876903" y="1199212"/>
                    <a:pt x="2880735" y="1199956"/>
                    <a:pt x="2885299" y="1199956"/>
                  </a:cubicBezTo>
                  <a:cubicBezTo>
                    <a:pt x="2889367" y="1199956"/>
                    <a:pt x="2893298" y="1198964"/>
                    <a:pt x="2897094" y="1196979"/>
                  </a:cubicBezTo>
                  <a:cubicBezTo>
                    <a:pt x="2900889" y="1194995"/>
                    <a:pt x="2904622" y="1192018"/>
                    <a:pt x="2908293" y="1188049"/>
                  </a:cubicBezTo>
                  <a:lnTo>
                    <a:pt x="2908293" y="1195714"/>
                  </a:lnTo>
                  <a:cubicBezTo>
                    <a:pt x="2908293" y="1196210"/>
                    <a:pt x="2908417" y="1196644"/>
                    <a:pt x="2908665" y="1197016"/>
                  </a:cubicBezTo>
                  <a:cubicBezTo>
                    <a:pt x="2908913" y="1197388"/>
                    <a:pt x="2909335" y="1197698"/>
                    <a:pt x="2909930" y="1197947"/>
                  </a:cubicBezTo>
                  <a:cubicBezTo>
                    <a:pt x="2910525" y="1198195"/>
                    <a:pt x="2911332" y="1198381"/>
                    <a:pt x="2912348" y="1198505"/>
                  </a:cubicBezTo>
                  <a:cubicBezTo>
                    <a:pt x="2913366" y="1198629"/>
                    <a:pt x="2914692" y="1198691"/>
                    <a:pt x="2916330" y="1198691"/>
                  </a:cubicBezTo>
                  <a:cubicBezTo>
                    <a:pt x="2917868" y="1198691"/>
                    <a:pt x="2919145" y="1198629"/>
                    <a:pt x="2920162" y="1198505"/>
                  </a:cubicBezTo>
                  <a:cubicBezTo>
                    <a:pt x="2921179" y="1198381"/>
                    <a:pt x="2921998" y="1198195"/>
                    <a:pt x="2922618" y="1197947"/>
                  </a:cubicBezTo>
                  <a:cubicBezTo>
                    <a:pt x="2923238" y="1197698"/>
                    <a:pt x="2923672" y="1197388"/>
                    <a:pt x="2923920" y="1197016"/>
                  </a:cubicBezTo>
                  <a:cubicBezTo>
                    <a:pt x="2924168" y="1196644"/>
                    <a:pt x="2924292" y="1196210"/>
                    <a:pt x="2924292" y="1195714"/>
                  </a:cubicBezTo>
                  <a:lnTo>
                    <a:pt x="2924292" y="1129337"/>
                  </a:lnTo>
                  <a:cubicBezTo>
                    <a:pt x="2924292" y="1128841"/>
                    <a:pt x="2924143" y="1128407"/>
                    <a:pt x="2923846" y="1128035"/>
                  </a:cubicBezTo>
                  <a:cubicBezTo>
                    <a:pt x="2923548" y="1127662"/>
                    <a:pt x="2923052" y="1127352"/>
                    <a:pt x="2922357" y="1127104"/>
                  </a:cubicBezTo>
                  <a:cubicBezTo>
                    <a:pt x="2921663" y="1126856"/>
                    <a:pt x="2920720" y="1126670"/>
                    <a:pt x="2919530" y="1126546"/>
                  </a:cubicBezTo>
                  <a:cubicBezTo>
                    <a:pt x="2918339" y="1126422"/>
                    <a:pt x="2916826" y="1126360"/>
                    <a:pt x="2914990" y="1126360"/>
                  </a:cubicBezTo>
                  <a:cubicBezTo>
                    <a:pt x="2913155" y="1126360"/>
                    <a:pt x="2911642" y="1126422"/>
                    <a:pt x="2910451" y="1126546"/>
                  </a:cubicBezTo>
                  <a:cubicBezTo>
                    <a:pt x="2909260" y="1126670"/>
                    <a:pt x="2908306" y="1126856"/>
                    <a:pt x="2907586" y="1127104"/>
                  </a:cubicBezTo>
                  <a:cubicBezTo>
                    <a:pt x="2906867" y="1127352"/>
                    <a:pt x="2906371" y="1127662"/>
                    <a:pt x="2906098" y="1128035"/>
                  </a:cubicBezTo>
                  <a:cubicBezTo>
                    <a:pt x="2905825" y="1128407"/>
                    <a:pt x="2905688" y="1128841"/>
                    <a:pt x="2905688" y="1129337"/>
                  </a:cubicBezTo>
                  <a:lnTo>
                    <a:pt x="2905688" y="1173464"/>
                  </a:lnTo>
                  <a:cubicBezTo>
                    <a:pt x="2902960" y="1176788"/>
                    <a:pt x="2900393" y="1179318"/>
                    <a:pt x="2897986" y="1181055"/>
                  </a:cubicBezTo>
                  <a:cubicBezTo>
                    <a:pt x="2895580" y="1182791"/>
                    <a:pt x="2893187" y="1183659"/>
                    <a:pt x="2890806" y="1183659"/>
                  </a:cubicBezTo>
                  <a:cubicBezTo>
                    <a:pt x="2888920" y="1183659"/>
                    <a:pt x="2887271" y="1183299"/>
                    <a:pt x="2885857" y="1182580"/>
                  </a:cubicBezTo>
                  <a:cubicBezTo>
                    <a:pt x="2884443" y="1181861"/>
                    <a:pt x="2883278" y="1180844"/>
                    <a:pt x="2882360" y="1179529"/>
                  </a:cubicBezTo>
                  <a:cubicBezTo>
                    <a:pt x="2881442" y="1178214"/>
                    <a:pt x="2880760" y="1176639"/>
                    <a:pt x="2880313" y="1174804"/>
                  </a:cubicBezTo>
                  <a:cubicBezTo>
                    <a:pt x="2879867" y="1172968"/>
                    <a:pt x="2879644" y="1170314"/>
                    <a:pt x="2879644" y="1166841"/>
                  </a:cubicBezTo>
                  <a:lnTo>
                    <a:pt x="2879644" y="1129337"/>
                  </a:lnTo>
                  <a:cubicBezTo>
                    <a:pt x="2879644" y="1128841"/>
                    <a:pt x="2879495" y="1128407"/>
                    <a:pt x="2879197" y="1128035"/>
                  </a:cubicBezTo>
                  <a:cubicBezTo>
                    <a:pt x="2878899" y="1127662"/>
                    <a:pt x="2878391" y="1127352"/>
                    <a:pt x="2877672" y="1127104"/>
                  </a:cubicBezTo>
                  <a:cubicBezTo>
                    <a:pt x="2876952" y="1126856"/>
                    <a:pt x="2875997" y="1126670"/>
                    <a:pt x="2874806" y="1126546"/>
                  </a:cubicBezTo>
                  <a:cubicBezTo>
                    <a:pt x="2873616" y="1126422"/>
                    <a:pt x="2872103" y="1126360"/>
                    <a:pt x="2870267" y="1126360"/>
                  </a:cubicBezTo>
                  <a:close/>
                  <a:moveTo>
                    <a:pt x="2698817" y="1126360"/>
                  </a:moveTo>
                  <a:cubicBezTo>
                    <a:pt x="2697032" y="1126360"/>
                    <a:pt x="2695531" y="1126422"/>
                    <a:pt x="2694315" y="1126546"/>
                  </a:cubicBezTo>
                  <a:cubicBezTo>
                    <a:pt x="2693100" y="1126670"/>
                    <a:pt x="2692132" y="1126856"/>
                    <a:pt x="2691413" y="1127104"/>
                  </a:cubicBezTo>
                  <a:cubicBezTo>
                    <a:pt x="2690694" y="1127352"/>
                    <a:pt x="2690198" y="1127662"/>
                    <a:pt x="2689925" y="1128035"/>
                  </a:cubicBezTo>
                  <a:cubicBezTo>
                    <a:pt x="2689652" y="1128407"/>
                    <a:pt x="2689516" y="1128841"/>
                    <a:pt x="2689516" y="1129337"/>
                  </a:cubicBezTo>
                  <a:lnTo>
                    <a:pt x="2689516" y="1169967"/>
                  </a:lnTo>
                  <a:cubicBezTo>
                    <a:pt x="2689516" y="1175027"/>
                    <a:pt x="2689925" y="1179256"/>
                    <a:pt x="2690744" y="1182654"/>
                  </a:cubicBezTo>
                  <a:cubicBezTo>
                    <a:pt x="2691562" y="1186053"/>
                    <a:pt x="2692926" y="1189042"/>
                    <a:pt x="2694836" y="1191621"/>
                  </a:cubicBezTo>
                  <a:cubicBezTo>
                    <a:pt x="2696746" y="1194201"/>
                    <a:pt x="2699252" y="1196235"/>
                    <a:pt x="2702352" y="1197723"/>
                  </a:cubicBezTo>
                  <a:cubicBezTo>
                    <a:pt x="2705453" y="1199212"/>
                    <a:pt x="2709285" y="1199956"/>
                    <a:pt x="2713849" y="1199956"/>
                  </a:cubicBezTo>
                  <a:cubicBezTo>
                    <a:pt x="2717917" y="1199956"/>
                    <a:pt x="2721848" y="1198964"/>
                    <a:pt x="2725644" y="1196979"/>
                  </a:cubicBezTo>
                  <a:cubicBezTo>
                    <a:pt x="2729439" y="1194995"/>
                    <a:pt x="2733172" y="1192018"/>
                    <a:pt x="2736843" y="1188049"/>
                  </a:cubicBezTo>
                  <a:lnTo>
                    <a:pt x="2736843" y="1195714"/>
                  </a:lnTo>
                  <a:cubicBezTo>
                    <a:pt x="2736843" y="1196210"/>
                    <a:pt x="2736967" y="1196644"/>
                    <a:pt x="2737215" y="1197016"/>
                  </a:cubicBezTo>
                  <a:cubicBezTo>
                    <a:pt x="2737463" y="1197388"/>
                    <a:pt x="2737885" y="1197698"/>
                    <a:pt x="2738480" y="1197947"/>
                  </a:cubicBezTo>
                  <a:cubicBezTo>
                    <a:pt x="2739075" y="1198195"/>
                    <a:pt x="2739882" y="1198381"/>
                    <a:pt x="2740898" y="1198505"/>
                  </a:cubicBezTo>
                  <a:cubicBezTo>
                    <a:pt x="2741916" y="1198629"/>
                    <a:pt x="2743242" y="1198691"/>
                    <a:pt x="2744880" y="1198691"/>
                  </a:cubicBezTo>
                  <a:cubicBezTo>
                    <a:pt x="2746418" y="1198691"/>
                    <a:pt x="2747695" y="1198629"/>
                    <a:pt x="2748712" y="1198505"/>
                  </a:cubicBezTo>
                  <a:cubicBezTo>
                    <a:pt x="2749729" y="1198381"/>
                    <a:pt x="2750548" y="1198195"/>
                    <a:pt x="2751168" y="1197947"/>
                  </a:cubicBezTo>
                  <a:cubicBezTo>
                    <a:pt x="2751788" y="1197698"/>
                    <a:pt x="2752222" y="1197388"/>
                    <a:pt x="2752470" y="1197016"/>
                  </a:cubicBezTo>
                  <a:cubicBezTo>
                    <a:pt x="2752718" y="1196644"/>
                    <a:pt x="2752842" y="1196210"/>
                    <a:pt x="2752842" y="1195714"/>
                  </a:cubicBezTo>
                  <a:lnTo>
                    <a:pt x="2752842" y="1129337"/>
                  </a:lnTo>
                  <a:cubicBezTo>
                    <a:pt x="2752842" y="1128841"/>
                    <a:pt x="2752693" y="1128407"/>
                    <a:pt x="2752396" y="1128035"/>
                  </a:cubicBezTo>
                  <a:cubicBezTo>
                    <a:pt x="2752098" y="1127662"/>
                    <a:pt x="2751602" y="1127352"/>
                    <a:pt x="2750907" y="1127104"/>
                  </a:cubicBezTo>
                  <a:cubicBezTo>
                    <a:pt x="2750213" y="1126856"/>
                    <a:pt x="2749270" y="1126670"/>
                    <a:pt x="2748080" y="1126546"/>
                  </a:cubicBezTo>
                  <a:cubicBezTo>
                    <a:pt x="2746889" y="1126422"/>
                    <a:pt x="2745376" y="1126360"/>
                    <a:pt x="2743540" y="1126360"/>
                  </a:cubicBezTo>
                  <a:cubicBezTo>
                    <a:pt x="2741705" y="1126360"/>
                    <a:pt x="2740192" y="1126422"/>
                    <a:pt x="2739001" y="1126546"/>
                  </a:cubicBezTo>
                  <a:cubicBezTo>
                    <a:pt x="2737810" y="1126670"/>
                    <a:pt x="2736856" y="1126856"/>
                    <a:pt x="2736136" y="1127104"/>
                  </a:cubicBezTo>
                  <a:cubicBezTo>
                    <a:pt x="2735417" y="1127352"/>
                    <a:pt x="2734921" y="1127662"/>
                    <a:pt x="2734648" y="1128035"/>
                  </a:cubicBezTo>
                  <a:cubicBezTo>
                    <a:pt x="2734375" y="1128407"/>
                    <a:pt x="2734238" y="1128841"/>
                    <a:pt x="2734238" y="1129337"/>
                  </a:cubicBezTo>
                  <a:lnTo>
                    <a:pt x="2734238" y="1173464"/>
                  </a:lnTo>
                  <a:cubicBezTo>
                    <a:pt x="2731510" y="1176788"/>
                    <a:pt x="2728943" y="1179318"/>
                    <a:pt x="2726536" y="1181055"/>
                  </a:cubicBezTo>
                  <a:cubicBezTo>
                    <a:pt x="2724130" y="1182791"/>
                    <a:pt x="2721737" y="1183659"/>
                    <a:pt x="2719356" y="1183659"/>
                  </a:cubicBezTo>
                  <a:cubicBezTo>
                    <a:pt x="2717470" y="1183659"/>
                    <a:pt x="2715821" y="1183299"/>
                    <a:pt x="2714407" y="1182580"/>
                  </a:cubicBezTo>
                  <a:cubicBezTo>
                    <a:pt x="2712993" y="1181861"/>
                    <a:pt x="2711828" y="1180844"/>
                    <a:pt x="2710910" y="1179529"/>
                  </a:cubicBezTo>
                  <a:cubicBezTo>
                    <a:pt x="2709992" y="1178214"/>
                    <a:pt x="2709310" y="1176639"/>
                    <a:pt x="2708863" y="1174804"/>
                  </a:cubicBezTo>
                  <a:cubicBezTo>
                    <a:pt x="2708417" y="1172968"/>
                    <a:pt x="2708194" y="1170314"/>
                    <a:pt x="2708194" y="1166841"/>
                  </a:cubicBezTo>
                  <a:lnTo>
                    <a:pt x="2708194" y="1129337"/>
                  </a:lnTo>
                  <a:cubicBezTo>
                    <a:pt x="2708194" y="1128841"/>
                    <a:pt x="2708045" y="1128407"/>
                    <a:pt x="2707747" y="1128035"/>
                  </a:cubicBezTo>
                  <a:cubicBezTo>
                    <a:pt x="2707449" y="1127662"/>
                    <a:pt x="2706941" y="1127352"/>
                    <a:pt x="2706222" y="1127104"/>
                  </a:cubicBezTo>
                  <a:cubicBezTo>
                    <a:pt x="2705502" y="1126856"/>
                    <a:pt x="2704547" y="1126670"/>
                    <a:pt x="2703356" y="1126546"/>
                  </a:cubicBezTo>
                  <a:cubicBezTo>
                    <a:pt x="2702166" y="1126422"/>
                    <a:pt x="2700653" y="1126360"/>
                    <a:pt x="2698817" y="1126360"/>
                  </a:cubicBezTo>
                  <a:close/>
                  <a:moveTo>
                    <a:pt x="2480189" y="1126360"/>
                  </a:moveTo>
                  <a:cubicBezTo>
                    <a:pt x="2478354" y="1126360"/>
                    <a:pt x="2476840" y="1126435"/>
                    <a:pt x="2475650" y="1126583"/>
                  </a:cubicBezTo>
                  <a:cubicBezTo>
                    <a:pt x="2474459" y="1126732"/>
                    <a:pt x="2473504" y="1126943"/>
                    <a:pt x="2472784" y="1127216"/>
                  </a:cubicBezTo>
                  <a:cubicBezTo>
                    <a:pt x="2472066" y="1127489"/>
                    <a:pt x="2471557" y="1127811"/>
                    <a:pt x="2471259" y="1128183"/>
                  </a:cubicBezTo>
                  <a:cubicBezTo>
                    <a:pt x="2470962" y="1128555"/>
                    <a:pt x="2470813" y="1128990"/>
                    <a:pt x="2470813" y="1129486"/>
                  </a:cubicBezTo>
                  <a:lnTo>
                    <a:pt x="2470813" y="1195714"/>
                  </a:lnTo>
                  <a:cubicBezTo>
                    <a:pt x="2470813" y="1196210"/>
                    <a:pt x="2470962" y="1196644"/>
                    <a:pt x="2471259" y="1197016"/>
                  </a:cubicBezTo>
                  <a:cubicBezTo>
                    <a:pt x="2471557" y="1197388"/>
                    <a:pt x="2472066" y="1197698"/>
                    <a:pt x="2472784" y="1197947"/>
                  </a:cubicBezTo>
                  <a:cubicBezTo>
                    <a:pt x="2473504" y="1198195"/>
                    <a:pt x="2474459" y="1198381"/>
                    <a:pt x="2475650" y="1198505"/>
                  </a:cubicBezTo>
                  <a:cubicBezTo>
                    <a:pt x="2476840" y="1198629"/>
                    <a:pt x="2478354" y="1198691"/>
                    <a:pt x="2480189" y="1198691"/>
                  </a:cubicBezTo>
                  <a:cubicBezTo>
                    <a:pt x="2482024" y="1198691"/>
                    <a:pt x="2483538" y="1198629"/>
                    <a:pt x="2484728" y="1198505"/>
                  </a:cubicBezTo>
                  <a:cubicBezTo>
                    <a:pt x="2485919" y="1198381"/>
                    <a:pt x="2486874" y="1198195"/>
                    <a:pt x="2487593" y="1197947"/>
                  </a:cubicBezTo>
                  <a:cubicBezTo>
                    <a:pt x="2488312" y="1197698"/>
                    <a:pt x="2488821" y="1197388"/>
                    <a:pt x="2489118" y="1197016"/>
                  </a:cubicBezTo>
                  <a:cubicBezTo>
                    <a:pt x="2489416" y="1196644"/>
                    <a:pt x="2489565" y="1196210"/>
                    <a:pt x="2489565" y="1195714"/>
                  </a:cubicBezTo>
                  <a:lnTo>
                    <a:pt x="2489565" y="1129486"/>
                  </a:lnTo>
                  <a:cubicBezTo>
                    <a:pt x="2489565" y="1128990"/>
                    <a:pt x="2489416" y="1128555"/>
                    <a:pt x="2489118" y="1128183"/>
                  </a:cubicBezTo>
                  <a:cubicBezTo>
                    <a:pt x="2488821" y="1127811"/>
                    <a:pt x="2488312" y="1127489"/>
                    <a:pt x="2487593" y="1127216"/>
                  </a:cubicBezTo>
                  <a:cubicBezTo>
                    <a:pt x="2486874" y="1126943"/>
                    <a:pt x="2485919" y="1126732"/>
                    <a:pt x="2484728" y="1126583"/>
                  </a:cubicBezTo>
                  <a:cubicBezTo>
                    <a:pt x="2483538" y="1126435"/>
                    <a:pt x="2482024" y="1126360"/>
                    <a:pt x="2480189" y="1126360"/>
                  </a:cubicBezTo>
                  <a:close/>
                  <a:moveTo>
                    <a:pt x="2270639" y="1126360"/>
                  </a:moveTo>
                  <a:cubicBezTo>
                    <a:pt x="2268803" y="1126360"/>
                    <a:pt x="2267290" y="1126435"/>
                    <a:pt x="2266100" y="1126583"/>
                  </a:cubicBezTo>
                  <a:cubicBezTo>
                    <a:pt x="2264909" y="1126732"/>
                    <a:pt x="2263954" y="1126943"/>
                    <a:pt x="2263234" y="1127216"/>
                  </a:cubicBezTo>
                  <a:cubicBezTo>
                    <a:pt x="2262515" y="1127489"/>
                    <a:pt x="2262007" y="1127811"/>
                    <a:pt x="2261709" y="1128183"/>
                  </a:cubicBezTo>
                  <a:cubicBezTo>
                    <a:pt x="2261412" y="1128555"/>
                    <a:pt x="2261263" y="1128990"/>
                    <a:pt x="2261263" y="1129486"/>
                  </a:cubicBezTo>
                  <a:lnTo>
                    <a:pt x="2261263" y="1195714"/>
                  </a:lnTo>
                  <a:cubicBezTo>
                    <a:pt x="2261263" y="1196210"/>
                    <a:pt x="2261412" y="1196644"/>
                    <a:pt x="2261709" y="1197016"/>
                  </a:cubicBezTo>
                  <a:cubicBezTo>
                    <a:pt x="2262007" y="1197388"/>
                    <a:pt x="2262515" y="1197698"/>
                    <a:pt x="2263234" y="1197947"/>
                  </a:cubicBezTo>
                  <a:cubicBezTo>
                    <a:pt x="2263954" y="1198195"/>
                    <a:pt x="2264909" y="1198381"/>
                    <a:pt x="2266100" y="1198505"/>
                  </a:cubicBezTo>
                  <a:cubicBezTo>
                    <a:pt x="2267290" y="1198629"/>
                    <a:pt x="2268803" y="1198691"/>
                    <a:pt x="2270639" y="1198691"/>
                  </a:cubicBezTo>
                  <a:cubicBezTo>
                    <a:pt x="2272474" y="1198691"/>
                    <a:pt x="2273988" y="1198629"/>
                    <a:pt x="2275178" y="1198505"/>
                  </a:cubicBezTo>
                  <a:cubicBezTo>
                    <a:pt x="2276369" y="1198381"/>
                    <a:pt x="2277324" y="1198195"/>
                    <a:pt x="2278043" y="1197947"/>
                  </a:cubicBezTo>
                  <a:cubicBezTo>
                    <a:pt x="2278762" y="1197698"/>
                    <a:pt x="2279271" y="1197388"/>
                    <a:pt x="2279568" y="1197016"/>
                  </a:cubicBezTo>
                  <a:cubicBezTo>
                    <a:pt x="2279866" y="1196644"/>
                    <a:pt x="2280015" y="1196210"/>
                    <a:pt x="2280015" y="1195714"/>
                  </a:cubicBezTo>
                  <a:lnTo>
                    <a:pt x="2280015" y="1129486"/>
                  </a:lnTo>
                  <a:cubicBezTo>
                    <a:pt x="2280015" y="1128990"/>
                    <a:pt x="2279866" y="1128555"/>
                    <a:pt x="2279568" y="1128183"/>
                  </a:cubicBezTo>
                  <a:cubicBezTo>
                    <a:pt x="2279271" y="1127811"/>
                    <a:pt x="2278762" y="1127489"/>
                    <a:pt x="2278043" y="1127216"/>
                  </a:cubicBezTo>
                  <a:cubicBezTo>
                    <a:pt x="2277324" y="1126943"/>
                    <a:pt x="2276369" y="1126732"/>
                    <a:pt x="2275178" y="1126583"/>
                  </a:cubicBezTo>
                  <a:cubicBezTo>
                    <a:pt x="2273988" y="1126435"/>
                    <a:pt x="2272474" y="1126360"/>
                    <a:pt x="2270639" y="1126360"/>
                  </a:cubicBezTo>
                  <a:close/>
                  <a:moveTo>
                    <a:pt x="2233953" y="1126360"/>
                  </a:moveTo>
                  <a:cubicBezTo>
                    <a:pt x="2232117" y="1126360"/>
                    <a:pt x="2230604" y="1126435"/>
                    <a:pt x="2229414" y="1126583"/>
                  </a:cubicBezTo>
                  <a:cubicBezTo>
                    <a:pt x="2228223" y="1126732"/>
                    <a:pt x="2227280" y="1126943"/>
                    <a:pt x="2226586" y="1127216"/>
                  </a:cubicBezTo>
                  <a:cubicBezTo>
                    <a:pt x="2225891" y="1127489"/>
                    <a:pt x="2225395" y="1127811"/>
                    <a:pt x="2225098" y="1128183"/>
                  </a:cubicBezTo>
                  <a:cubicBezTo>
                    <a:pt x="2224800" y="1128555"/>
                    <a:pt x="2224651" y="1128990"/>
                    <a:pt x="2224651" y="1129486"/>
                  </a:cubicBezTo>
                  <a:lnTo>
                    <a:pt x="2224651" y="1197574"/>
                  </a:lnTo>
                  <a:cubicBezTo>
                    <a:pt x="2224651" y="1200551"/>
                    <a:pt x="2224502" y="1202721"/>
                    <a:pt x="2224204" y="1204086"/>
                  </a:cubicBezTo>
                  <a:cubicBezTo>
                    <a:pt x="2223907" y="1205450"/>
                    <a:pt x="2223460" y="1206566"/>
                    <a:pt x="2222865" y="1207434"/>
                  </a:cubicBezTo>
                  <a:cubicBezTo>
                    <a:pt x="2222270" y="1208302"/>
                    <a:pt x="2221501" y="1208935"/>
                    <a:pt x="2220558" y="1209332"/>
                  </a:cubicBezTo>
                  <a:cubicBezTo>
                    <a:pt x="2219616" y="1209729"/>
                    <a:pt x="2218500" y="1209927"/>
                    <a:pt x="2217210" y="1209927"/>
                  </a:cubicBezTo>
                  <a:cubicBezTo>
                    <a:pt x="2216316" y="1209927"/>
                    <a:pt x="2215486" y="1209865"/>
                    <a:pt x="2214717" y="1209741"/>
                  </a:cubicBezTo>
                  <a:cubicBezTo>
                    <a:pt x="2213948" y="1209617"/>
                    <a:pt x="2213439" y="1209555"/>
                    <a:pt x="2213191" y="1209555"/>
                  </a:cubicBezTo>
                  <a:cubicBezTo>
                    <a:pt x="2212794" y="1209555"/>
                    <a:pt x="2212472" y="1209679"/>
                    <a:pt x="2212224" y="1209927"/>
                  </a:cubicBezTo>
                  <a:cubicBezTo>
                    <a:pt x="2211976" y="1210175"/>
                    <a:pt x="2211752" y="1210572"/>
                    <a:pt x="2211554" y="1211118"/>
                  </a:cubicBezTo>
                  <a:cubicBezTo>
                    <a:pt x="2211356" y="1211664"/>
                    <a:pt x="2211219" y="1212395"/>
                    <a:pt x="2211145" y="1213313"/>
                  </a:cubicBezTo>
                  <a:cubicBezTo>
                    <a:pt x="2211070" y="1214231"/>
                    <a:pt x="2211033" y="1215384"/>
                    <a:pt x="2211033" y="1216773"/>
                  </a:cubicBezTo>
                  <a:cubicBezTo>
                    <a:pt x="2211033" y="1217914"/>
                    <a:pt x="2211058" y="1218844"/>
                    <a:pt x="2211108" y="1219564"/>
                  </a:cubicBezTo>
                  <a:cubicBezTo>
                    <a:pt x="2211157" y="1220283"/>
                    <a:pt x="2211232" y="1220928"/>
                    <a:pt x="2211331" y="1221499"/>
                  </a:cubicBezTo>
                  <a:cubicBezTo>
                    <a:pt x="2211430" y="1222069"/>
                    <a:pt x="2211604" y="1222578"/>
                    <a:pt x="2211852" y="1223024"/>
                  </a:cubicBezTo>
                  <a:cubicBezTo>
                    <a:pt x="2212100" y="1223471"/>
                    <a:pt x="2212546" y="1223843"/>
                    <a:pt x="2213191" y="1224140"/>
                  </a:cubicBezTo>
                  <a:cubicBezTo>
                    <a:pt x="2213836" y="1224438"/>
                    <a:pt x="2214878" y="1224723"/>
                    <a:pt x="2216316" y="1224996"/>
                  </a:cubicBezTo>
                  <a:cubicBezTo>
                    <a:pt x="2217755" y="1225269"/>
                    <a:pt x="2219492" y="1225405"/>
                    <a:pt x="2221526" y="1225405"/>
                  </a:cubicBezTo>
                  <a:cubicBezTo>
                    <a:pt x="2225197" y="1225405"/>
                    <a:pt x="2228396" y="1224847"/>
                    <a:pt x="2231125" y="1223731"/>
                  </a:cubicBezTo>
                  <a:cubicBezTo>
                    <a:pt x="2233854" y="1222615"/>
                    <a:pt x="2236123" y="1220953"/>
                    <a:pt x="2237934" y="1218745"/>
                  </a:cubicBezTo>
                  <a:cubicBezTo>
                    <a:pt x="2239745" y="1216538"/>
                    <a:pt x="2241096" y="1213822"/>
                    <a:pt x="2241990" y="1210597"/>
                  </a:cubicBezTo>
                  <a:cubicBezTo>
                    <a:pt x="2242882" y="1207372"/>
                    <a:pt x="2243329" y="1203156"/>
                    <a:pt x="2243329" y="1197947"/>
                  </a:cubicBezTo>
                  <a:lnTo>
                    <a:pt x="2243329" y="1129486"/>
                  </a:lnTo>
                  <a:cubicBezTo>
                    <a:pt x="2243329" y="1128990"/>
                    <a:pt x="2243180" y="1128555"/>
                    <a:pt x="2242882" y="1128183"/>
                  </a:cubicBezTo>
                  <a:cubicBezTo>
                    <a:pt x="2242585" y="1127811"/>
                    <a:pt x="2242076" y="1127489"/>
                    <a:pt x="2241357" y="1127216"/>
                  </a:cubicBezTo>
                  <a:cubicBezTo>
                    <a:pt x="2240638" y="1126943"/>
                    <a:pt x="2239682" y="1126732"/>
                    <a:pt x="2238492" y="1126583"/>
                  </a:cubicBezTo>
                  <a:cubicBezTo>
                    <a:pt x="2237301" y="1126435"/>
                    <a:pt x="2235788" y="1126360"/>
                    <a:pt x="2233953" y="1126360"/>
                  </a:cubicBezTo>
                  <a:close/>
                  <a:moveTo>
                    <a:pt x="1051439" y="1126360"/>
                  </a:moveTo>
                  <a:cubicBezTo>
                    <a:pt x="1049603" y="1126360"/>
                    <a:pt x="1048090" y="1126435"/>
                    <a:pt x="1046900" y="1126583"/>
                  </a:cubicBezTo>
                  <a:cubicBezTo>
                    <a:pt x="1045709" y="1126732"/>
                    <a:pt x="1044754" y="1126943"/>
                    <a:pt x="1044035" y="1127216"/>
                  </a:cubicBezTo>
                  <a:cubicBezTo>
                    <a:pt x="1043315" y="1127489"/>
                    <a:pt x="1042807" y="1127811"/>
                    <a:pt x="1042509" y="1128183"/>
                  </a:cubicBezTo>
                  <a:cubicBezTo>
                    <a:pt x="1042212" y="1128555"/>
                    <a:pt x="1042063" y="1128990"/>
                    <a:pt x="1042063" y="1129486"/>
                  </a:cubicBezTo>
                  <a:lnTo>
                    <a:pt x="1042063" y="1195714"/>
                  </a:lnTo>
                  <a:cubicBezTo>
                    <a:pt x="1042063" y="1196210"/>
                    <a:pt x="1042212" y="1196644"/>
                    <a:pt x="1042509" y="1197016"/>
                  </a:cubicBezTo>
                  <a:cubicBezTo>
                    <a:pt x="1042807" y="1197388"/>
                    <a:pt x="1043315" y="1197698"/>
                    <a:pt x="1044035" y="1197947"/>
                  </a:cubicBezTo>
                  <a:cubicBezTo>
                    <a:pt x="1044754" y="1198195"/>
                    <a:pt x="1045709" y="1198381"/>
                    <a:pt x="1046900" y="1198505"/>
                  </a:cubicBezTo>
                  <a:cubicBezTo>
                    <a:pt x="1048090" y="1198629"/>
                    <a:pt x="1049603" y="1198691"/>
                    <a:pt x="1051439" y="1198691"/>
                  </a:cubicBezTo>
                  <a:cubicBezTo>
                    <a:pt x="1053274" y="1198691"/>
                    <a:pt x="1054788" y="1198629"/>
                    <a:pt x="1055978" y="1198505"/>
                  </a:cubicBezTo>
                  <a:cubicBezTo>
                    <a:pt x="1057169" y="1198381"/>
                    <a:pt x="1058124" y="1198195"/>
                    <a:pt x="1058843" y="1197947"/>
                  </a:cubicBezTo>
                  <a:cubicBezTo>
                    <a:pt x="1059562" y="1197698"/>
                    <a:pt x="1060071" y="1197388"/>
                    <a:pt x="1060369" y="1197016"/>
                  </a:cubicBezTo>
                  <a:cubicBezTo>
                    <a:pt x="1060666" y="1196644"/>
                    <a:pt x="1060815" y="1196210"/>
                    <a:pt x="1060815" y="1195714"/>
                  </a:cubicBezTo>
                  <a:lnTo>
                    <a:pt x="1060815" y="1129486"/>
                  </a:lnTo>
                  <a:cubicBezTo>
                    <a:pt x="1060815" y="1128990"/>
                    <a:pt x="1060666" y="1128555"/>
                    <a:pt x="1060369" y="1128183"/>
                  </a:cubicBezTo>
                  <a:cubicBezTo>
                    <a:pt x="1060071" y="1127811"/>
                    <a:pt x="1059562" y="1127489"/>
                    <a:pt x="1058843" y="1127216"/>
                  </a:cubicBezTo>
                  <a:cubicBezTo>
                    <a:pt x="1058124" y="1126943"/>
                    <a:pt x="1057169" y="1126732"/>
                    <a:pt x="1055978" y="1126583"/>
                  </a:cubicBezTo>
                  <a:cubicBezTo>
                    <a:pt x="1054788" y="1126435"/>
                    <a:pt x="1053274" y="1126360"/>
                    <a:pt x="1051439" y="1126360"/>
                  </a:cubicBezTo>
                  <a:close/>
                  <a:moveTo>
                    <a:pt x="2666373" y="1125095"/>
                  </a:moveTo>
                  <a:cubicBezTo>
                    <a:pt x="2664984" y="1125095"/>
                    <a:pt x="2663595" y="1125281"/>
                    <a:pt x="2662206" y="1125653"/>
                  </a:cubicBezTo>
                  <a:cubicBezTo>
                    <a:pt x="2660817" y="1126025"/>
                    <a:pt x="2659428" y="1126683"/>
                    <a:pt x="2658038" y="1127625"/>
                  </a:cubicBezTo>
                  <a:cubicBezTo>
                    <a:pt x="2656650" y="1128568"/>
                    <a:pt x="2655186" y="1129845"/>
                    <a:pt x="2653648" y="1131458"/>
                  </a:cubicBezTo>
                  <a:cubicBezTo>
                    <a:pt x="2652110" y="1133070"/>
                    <a:pt x="2650473" y="1135116"/>
                    <a:pt x="2648737" y="1137597"/>
                  </a:cubicBezTo>
                  <a:lnTo>
                    <a:pt x="2648737" y="1129337"/>
                  </a:lnTo>
                  <a:cubicBezTo>
                    <a:pt x="2648737" y="1128841"/>
                    <a:pt x="2648613" y="1128407"/>
                    <a:pt x="2648364" y="1128035"/>
                  </a:cubicBezTo>
                  <a:cubicBezTo>
                    <a:pt x="2648117" y="1127662"/>
                    <a:pt x="2647708" y="1127352"/>
                    <a:pt x="2647137" y="1127104"/>
                  </a:cubicBezTo>
                  <a:cubicBezTo>
                    <a:pt x="2646566" y="1126856"/>
                    <a:pt x="2645760" y="1126670"/>
                    <a:pt x="2644718" y="1126546"/>
                  </a:cubicBezTo>
                  <a:cubicBezTo>
                    <a:pt x="2643676" y="1126422"/>
                    <a:pt x="2642362" y="1126360"/>
                    <a:pt x="2640774" y="1126360"/>
                  </a:cubicBezTo>
                  <a:cubicBezTo>
                    <a:pt x="2639237" y="1126360"/>
                    <a:pt x="2637959" y="1126422"/>
                    <a:pt x="2636942" y="1126546"/>
                  </a:cubicBezTo>
                  <a:cubicBezTo>
                    <a:pt x="2635925" y="1126670"/>
                    <a:pt x="2635094" y="1126856"/>
                    <a:pt x="2634449" y="1127104"/>
                  </a:cubicBezTo>
                  <a:cubicBezTo>
                    <a:pt x="2633804" y="1127352"/>
                    <a:pt x="2633358" y="1127662"/>
                    <a:pt x="2633110" y="1128035"/>
                  </a:cubicBezTo>
                  <a:cubicBezTo>
                    <a:pt x="2632862" y="1128407"/>
                    <a:pt x="2632738" y="1128841"/>
                    <a:pt x="2632738" y="1129337"/>
                  </a:cubicBezTo>
                  <a:lnTo>
                    <a:pt x="2632738" y="1195714"/>
                  </a:lnTo>
                  <a:cubicBezTo>
                    <a:pt x="2632738" y="1196210"/>
                    <a:pt x="2632886" y="1196644"/>
                    <a:pt x="2633184" y="1197016"/>
                  </a:cubicBezTo>
                  <a:cubicBezTo>
                    <a:pt x="2633482" y="1197388"/>
                    <a:pt x="2633990" y="1197698"/>
                    <a:pt x="2634710" y="1197947"/>
                  </a:cubicBezTo>
                  <a:cubicBezTo>
                    <a:pt x="2635429" y="1198195"/>
                    <a:pt x="2636384" y="1198381"/>
                    <a:pt x="2637574" y="1198505"/>
                  </a:cubicBezTo>
                  <a:cubicBezTo>
                    <a:pt x="2638765" y="1198629"/>
                    <a:pt x="2640278" y="1198691"/>
                    <a:pt x="2642114" y="1198691"/>
                  </a:cubicBezTo>
                  <a:cubicBezTo>
                    <a:pt x="2643950" y="1198691"/>
                    <a:pt x="2645462" y="1198629"/>
                    <a:pt x="2646653" y="1198505"/>
                  </a:cubicBezTo>
                  <a:cubicBezTo>
                    <a:pt x="2647844" y="1198381"/>
                    <a:pt x="2648799" y="1198195"/>
                    <a:pt x="2649518" y="1197947"/>
                  </a:cubicBezTo>
                  <a:cubicBezTo>
                    <a:pt x="2650238" y="1197698"/>
                    <a:pt x="2650746" y="1197388"/>
                    <a:pt x="2651044" y="1197016"/>
                  </a:cubicBezTo>
                  <a:cubicBezTo>
                    <a:pt x="2651341" y="1196644"/>
                    <a:pt x="2651490" y="1196210"/>
                    <a:pt x="2651490" y="1195714"/>
                  </a:cubicBezTo>
                  <a:lnTo>
                    <a:pt x="2651490" y="1154340"/>
                  </a:lnTo>
                  <a:cubicBezTo>
                    <a:pt x="2652879" y="1152157"/>
                    <a:pt x="2654182" y="1150322"/>
                    <a:pt x="2655397" y="1148833"/>
                  </a:cubicBezTo>
                  <a:cubicBezTo>
                    <a:pt x="2656612" y="1147345"/>
                    <a:pt x="2657778" y="1146154"/>
                    <a:pt x="2658894" y="1145261"/>
                  </a:cubicBezTo>
                  <a:cubicBezTo>
                    <a:pt x="2660010" y="1144368"/>
                    <a:pt x="2661090" y="1143711"/>
                    <a:pt x="2662131" y="1143289"/>
                  </a:cubicBezTo>
                  <a:cubicBezTo>
                    <a:pt x="2663173" y="1142868"/>
                    <a:pt x="2664215" y="1142657"/>
                    <a:pt x="2665256" y="1142657"/>
                  </a:cubicBezTo>
                  <a:cubicBezTo>
                    <a:pt x="2666150" y="1142657"/>
                    <a:pt x="2666968" y="1142744"/>
                    <a:pt x="2667712" y="1142917"/>
                  </a:cubicBezTo>
                  <a:cubicBezTo>
                    <a:pt x="2668456" y="1143091"/>
                    <a:pt x="2669139" y="1143277"/>
                    <a:pt x="2669759" y="1143475"/>
                  </a:cubicBezTo>
                  <a:cubicBezTo>
                    <a:pt x="2670379" y="1143674"/>
                    <a:pt x="2670937" y="1143860"/>
                    <a:pt x="2671433" y="1144034"/>
                  </a:cubicBezTo>
                  <a:cubicBezTo>
                    <a:pt x="2671929" y="1144207"/>
                    <a:pt x="2672376" y="1144294"/>
                    <a:pt x="2672772" y="1144294"/>
                  </a:cubicBezTo>
                  <a:cubicBezTo>
                    <a:pt x="2673268" y="1144294"/>
                    <a:pt x="2673678" y="1144170"/>
                    <a:pt x="2674000" y="1143922"/>
                  </a:cubicBezTo>
                  <a:cubicBezTo>
                    <a:pt x="2674323" y="1143674"/>
                    <a:pt x="2674583" y="1143227"/>
                    <a:pt x="2674782" y="1142582"/>
                  </a:cubicBezTo>
                  <a:cubicBezTo>
                    <a:pt x="2674980" y="1141938"/>
                    <a:pt x="2675129" y="1141045"/>
                    <a:pt x="2675228" y="1139904"/>
                  </a:cubicBezTo>
                  <a:cubicBezTo>
                    <a:pt x="2675328" y="1138763"/>
                    <a:pt x="2675377" y="1137299"/>
                    <a:pt x="2675377" y="1135513"/>
                  </a:cubicBezTo>
                  <a:cubicBezTo>
                    <a:pt x="2675377" y="1133727"/>
                    <a:pt x="2675352" y="1132313"/>
                    <a:pt x="2675302" y="1131272"/>
                  </a:cubicBezTo>
                  <a:cubicBezTo>
                    <a:pt x="2675253" y="1130230"/>
                    <a:pt x="2675179" y="1129448"/>
                    <a:pt x="2675079" y="1128928"/>
                  </a:cubicBezTo>
                  <a:cubicBezTo>
                    <a:pt x="2674980" y="1128407"/>
                    <a:pt x="2674868" y="1127997"/>
                    <a:pt x="2674744" y="1127700"/>
                  </a:cubicBezTo>
                  <a:cubicBezTo>
                    <a:pt x="2674620" y="1127402"/>
                    <a:pt x="2674422" y="1127129"/>
                    <a:pt x="2674149" y="1126881"/>
                  </a:cubicBezTo>
                  <a:cubicBezTo>
                    <a:pt x="2673876" y="1126633"/>
                    <a:pt x="2673442" y="1126397"/>
                    <a:pt x="2672847" y="1126174"/>
                  </a:cubicBezTo>
                  <a:cubicBezTo>
                    <a:pt x="2672252" y="1125951"/>
                    <a:pt x="2671557" y="1125752"/>
                    <a:pt x="2670763" y="1125579"/>
                  </a:cubicBezTo>
                  <a:cubicBezTo>
                    <a:pt x="2669970" y="1125405"/>
                    <a:pt x="2669200" y="1125281"/>
                    <a:pt x="2668456" y="1125207"/>
                  </a:cubicBezTo>
                  <a:cubicBezTo>
                    <a:pt x="2667712" y="1125132"/>
                    <a:pt x="2667018" y="1125095"/>
                    <a:pt x="2666373" y="1125095"/>
                  </a:cubicBezTo>
                  <a:close/>
                  <a:moveTo>
                    <a:pt x="2447298" y="1125095"/>
                  </a:moveTo>
                  <a:cubicBezTo>
                    <a:pt x="2445909" y="1125095"/>
                    <a:pt x="2444520" y="1125281"/>
                    <a:pt x="2443130" y="1125653"/>
                  </a:cubicBezTo>
                  <a:cubicBezTo>
                    <a:pt x="2441742" y="1126025"/>
                    <a:pt x="2440352" y="1126683"/>
                    <a:pt x="2438964" y="1127625"/>
                  </a:cubicBezTo>
                  <a:cubicBezTo>
                    <a:pt x="2437574" y="1128568"/>
                    <a:pt x="2436111" y="1129845"/>
                    <a:pt x="2434573" y="1131458"/>
                  </a:cubicBezTo>
                  <a:cubicBezTo>
                    <a:pt x="2433035" y="1133070"/>
                    <a:pt x="2431398" y="1135116"/>
                    <a:pt x="2429662" y="1137597"/>
                  </a:cubicBezTo>
                  <a:lnTo>
                    <a:pt x="2429662" y="1129337"/>
                  </a:lnTo>
                  <a:cubicBezTo>
                    <a:pt x="2429662" y="1128841"/>
                    <a:pt x="2429538" y="1128407"/>
                    <a:pt x="2429290" y="1128035"/>
                  </a:cubicBezTo>
                  <a:cubicBezTo>
                    <a:pt x="2429042" y="1127662"/>
                    <a:pt x="2428632" y="1127352"/>
                    <a:pt x="2428062" y="1127104"/>
                  </a:cubicBezTo>
                  <a:cubicBezTo>
                    <a:pt x="2427492" y="1126856"/>
                    <a:pt x="2426685" y="1126670"/>
                    <a:pt x="2425643" y="1126546"/>
                  </a:cubicBezTo>
                  <a:cubicBezTo>
                    <a:pt x="2424602" y="1126422"/>
                    <a:pt x="2423287" y="1126360"/>
                    <a:pt x="2421699" y="1126360"/>
                  </a:cubicBezTo>
                  <a:cubicBezTo>
                    <a:pt x="2420162" y="1126360"/>
                    <a:pt x="2418884" y="1126422"/>
                    <a:pt x="2417867" y="1126546"/>
                  </a:cubicBezTo>
                  <a:cubicBezTo>
                    <a:pt x="2416850" y="1126670"/>
                    <a:pt x="2416019" y="1126856"/>
                    <a:pt x="2415374" y="1127104"/>
                  </a:cubicBezTo>
                  <a:cubicBezTo>
                    <a:pt x="2414730" y="1127352"/>
                    <a:pt x="2414283" y="1127662"/>
                    <a:pt x="2414035" y="1128035"/>
                  </a:cubicBezTo>
                  <a:cubicBezTo>
                    <a:pt x="2413787" y="1128407"/>
                    <a:pt x="2413663" y="1128841"/>
                    <a:pt x="2413663" y="1129337"/>
                  </a:cubicBezTo>
                  <a:lnTo>
                    <a:pt x="2413663" y="1195714"/>
                  </a:lnTo>
                  <a:cubicBezTo>
                    <a:pt x="2413663" y="1196210"/>
                    <a:pt x="2413812" y="1196644"/>
                    <a:pt x="2414109" y="1197016"/>
                  </a:cubicBezTo>
                  <a:cubicBezTo>
                    <a:pt x="2414407" y="1197388"/>
                    <a:pt x="2414916" y="1197698"/>
                    <a:pt x="2415634" y="1197947"/>
                  </a:cubicBezTo>
                  <a:cubicBezTo>
                    <a:pt x="2416354" y="1198195"/>
                    <a:pt x="2417309" y="1198381"/>
                    <a:pt x="2418500" y="1198505"/>
                  </a:cubicBezTo>
                  <a:cubicBezTo>
                    <a:pt x="2419690" y="1198629"/>
                    <a:pt x="2421204" y="1198691"/>
                    <a:pt x="2423039" y="1198691"/>
                  </a:cubicBezTo>
                  <a:cubicBezTo>
                    <a:pt x="2424874" y="1198691"/>
                    <a:pt x="2426388" y="1198629"/>
                    <a:pt x="2427578" y="1198505"/>
                  </a:cubicBezTo>
                  <a:cubicBezTo>
                    <a:pt x="2428769" y="1198381"/>
                    <a:pt x="2429724" y="1198195"/>
                    <a:pt x="2430443" y="1197947"/>
                  </a:cubicBezTo>
                  <a:cubicBezTo>
                    <a:pt x="2431162" y="1197698"/>
                    <a:pt x="2431671" y="1197388"/>
                    <a:pt x="2431968" y="1197016"/>
                  </a:cubicBezTo>
                  <a:cubicBezTo>
                    <a:pt x="2432266" y="1196644"/>
                    <a:pt x="2432415" y="1196210"/>
                    <a:pt x="2432415" y="1195714"/>
                  </a:cubicBezTo>
                  <a:lnTo>
                    <a:pt x="2432415" y="1154340"/>
                  </a:lnTo>
                  <a:cubicBezTo>
                    <a:pt x="2433804" y="1152157"/>
                    <a:pt x="2435106" y="1150322"/>
                    <a:pt x="2436322" y="1148833"/>
                  </a:cubicBezTo>
                  <a:cubicBezTo>
                    <a:pt x="2437537" y="1147345"/>
                    <a:pt x="2438703" y="1146154"/>
                    <a:pt x="2439819" y="1145261"/>
                  </a:cubicBezTo>
                  <a:cubicBezTo>
                    <a:pt x="2440936" y="1144368"/>
                    <a:pt x="2442014" y="1143711"/>
                    <a:pt x="2443056" y="1143289"/>
                  </a:cubicBezTo>
                  <a:cubicBezTo>
                    <a:pt x="2444098" y="1142868"/>
                    <a:pt x="2445140" y="1142657"/>
                    <a:pt x="2446182" y="1142657"/>
                  </a:cubicBezTo>
                  <a:cubicBezTo>
                    <a:pt x="2447074" y="1142657"/>
                    <a:pt x="2447893" y="1142744"/>
                    <a:pt x="2448637" y="1142917"/>
                  </a:cubicBezTo>
                  <a:cubicBezTo>
                    <a:pt x="2449382" y="1143091"/>
                    <a:pt x="2450064" y="1143277"/>
                    <a:pt x="2450684" y="1143475"/>
                  </a:cubicBezTo>
                  <a:cubicBezTo>
                    <a:pt x="2451304" y="1143674"/>
                    <a:pt x="2451862" y="1143860"/>
                    <a:pt x="2452358" y="1144034"/>
                  </a:cubicBezTo>
                  <a:cubicBezTo>
                    <a:pt x="2452854" y="1144207"/>
                    <a:pt x="2453301" y="1144294"/>
                    <a:pt x="2453698" y="1144294"/>
                  </a:cubicBezTo>
                  <a:cubicBezTo>
                    <a:pt x="2454194" y="1144294"/>
                    <a:pt x="2454603" y="1144170"/>
                    <a:pt x="2454925" y="1143922"/>
                  </a:cubicBezTo>
                  <a:cubicBezTo>
                    <a:pt x="2455248" y="1143674"/>
                    <a:pt x="2455508" y="1143227"/>
                    <a:pt x="2455706" y="1142582"/>
                  </a:cubicBezTo>
                  <a:cubicBezTo>
                    <a:pt x="2455905" y="1141938"/>
                    <a:pt x="2456054" y="1141045"/>
                    <a:pt x="2456153" y="1139904"/>
                  </a:cubicBezTo>
                  <a:cubicBezTo>
                    <a:pt x="2456252" y="1138763"/>
                    <a:pt x="2456302" y="1137299"/>
                    <a:pt x="2456302" y="1135513"/>
                  </a:cubicBezTo>
                  <a:cubicBezTo>
                    <a:pt x="2456302" y="1133727"/>
                    <a:pt x="2456277" y="1132313"/>
                    <a:pt x="2456228" y="1131272"/>
                  </a:cubicBezTo>
                  <a:cubicBezTo>
                    <a:pt x="2456178" y="1130230"/>
                    <a:pt x="2456104" y="1129448"/>
                    <a:pt x="2456004" y="1128928"/>
                  </a:cubicBezTo>
                  <a:cubicBezTo>
                    <a:pt x="2455905" y="1128407"/>
                    <a:pt x="2455794" y="1127997"/>
                    <a:pt x="2455670" y="1127700"/>
                  </a:cubicBezTo>
                  <a:cubicBezTo>
                    <a:pt x="2455546" y="1127402"/>
                    <a:pt x="2455347" y="1127129"/>
                    <a:pt x="2455074" y="1126881"/>
                  </a:cubicBezTo>
                  <a:cubicBezTo>
                    <a:pt x="2454802" y="1126633"/>
                    <a:pt x="2454367" y="1126397"/>
                    <a:pt x="2453772" y="1126174"/>
                  </a:cubicBezTo>
                  <a:cubicBezTo>
                    <a:pt x="2453176" y="1125951"/>
                    <a:pt x="2452482" y="1125752"/>
                    <a:pt x="2451688" y="1125579"/>
                  </a:cubicBezTo>
                  <a:cubicBezTo>
                    <a:pt x="2450895" y="1125405"/>
                    <a:pt x="2450126" y="1125281"/>
                    <a:pt x="2449382" y="1125207"/>
                  </a:cubicBezTo>
                  <a:cubicBezTo>
                    <a:pt x="2448637" y="1125132"/>
                    <a:pt x="2447943" y="1125095"/>
                    <a:pt x="2447298" y="1125095"/>
                  </a:cubicBezTo>
                  <a:close/>
                  <a:moveTo>
                    <a:pt x="2367452" y="1125095"/>
                  </a:moveTo>
                  <a:cubicBezTo>
                    <a:pt x="2362193" y="1125095"/>
                    <a:pt x="2357468" y="1125963"/>
                    <a:pt x="2353276" y="1127700"/>
                  </a:cubicBezTo>
                  <a:cubicBezTo>
                    <a:pt x="2349084" y="1129436"/>
                    <a:pt x="2345524" y="1131954"/>
                    <a:pt x="2342597" y="1135253"/>
                  </a:cubicBezTo>
                  <a:cubicBezTo>
                    <a:pt x="2339670" y="1138552"/>
                    <a:pt x="2337438" y="1142570"/>
                    <a:pt x="2335900" y="1147308"/>
                  </a:cubicBezTo>
                  <a:cubicBezTo>
                    <a:pt x="2334362" y="1152045"/>
                    <a:pt x="2333593" y="1157366"/>
                    <a:pt x="2333593" y="1163270"/>
                  </a:cubicBezTo>
                  <a:cubicBezTo>
                    <a:pt x="2333593" y="1169471"/>
                    <a:pt x="2334325" y="1174878"/>
                    <a:pt x="2335788" y="1179492"/>
                  </a:cubicBezTo>
                  <a:cubicBezTo>
                    <a:pt x="2337252" y="1184106"/>
                    <a:pt x="2339472" y="1187925"/>
                    <a:pt x="2342448" y="1190952"/>
                  </a:cubicBezTo>
                  <a:cubicBezTo>
                    <a:pt x="2345425" y="1193978"/>
                    <a:pt x="2349133" y="1196235"/>
                    <a:pt x="2353573" y="1197723"/>
                  </a:cubicBezTo>
                  <a:cubicBezTo>
                    <a:pt x="2358013" y="1199212"/>
                    <a:pt x="2363185" y="1199956"/>
                    <a:pt x="2369089" y="1199956"/>
                  </a:cubicBezTo>
                  <a:cubicBezTo>
                    <a:pt x="2372363" y="1199956"/>
                    <a:pt x="2375439" y="1199745"/>
                    <a:pt x="2378316" y="1199323"/>
                  </a:cubicBezTo>
                  <a:cubicBezTo>
                    <a:pt x="2381193" y="1198902"/>
                    <a:pt x="2383748" y="1198405"/>
                    <a:pt x="2385980" y="1197835"/>
                  </a:cubicBezTo>
                  <a:cubicBezTo>
                    <a:pt x="2388213" y="1197264"/>
                    <a:pt x="2390049" y="1196682"/>
                    <a:pt x="2391487" y="1196086"/>
                  </a:cubicBezTo>
                  <a:cubicBezTo>
                    <a:pt x="2392926" y="1195491"/>
                    <a:pt x="2393806" y="1195020"/>
                    <a:pt x="2394129" y="1194672"/>
                  </a:cubicBezTo>
                  <a:cubicBezTo>
                    <a:pt x="2394452" y="1194325"/>
                    <a:pt x="2394712" y="1193965"/>
                    <a:pt x="2394910" y="1193593"/>
                  </a:cubicBezTo>
                  <a:cubicBezTo>
                    <a:pt x="2395109" y="1193221"/>
                    <a:pt x="2395258" y="1192762"/>
                    <a:pt x="2395357" y="1192217"/>
                  </a:cubicBezTo>
                  <a:cubicBezTo>
                    <a:pt x="2395456" y="1191671"/>
                    <a:pt x="2395530" y="1191014"/>
                    <a:pt x="2395580" y="1190245"/>
                  </a:cubicBezTo>
                  <a:cubicBezTo>
                    <a:pt x="2395630" y="1189476"/>
                    <a:pt x="2395654" y="1188546"/>
                    <a:pt x="2395654" y="1187454"/>
                  </a:cubicBezTo>
                  <a:cubicBezTo>
                    <a:pt x="2395654" y="1186214"/>
                    <a:pt x="2395617" y="1185185"/>
                    <a:pt x="2395543" y="1184366"/>
                  </a:cubicBezTo>
                  <a:cubicBezTo>
                    <a:pt x="2395468" y="1183547"/>
                    <a:pt x="2395332" y="1182915"/>
                    <a:pt x="2395134" y="1182468"/>
                  </a:cubicBezTo>
                  <a:cubicBezTo>
                    <a:pt x="2394935" y="1182022"/>
                    <a:pt x="2394687" y="1181712"/>
                    <a:pt x="2394390" y="1181538"/>
                  </a:cubicBezTo>
                  <a:cubicBezTo>
                    <a:pt x="2394092" y="1181365"/>
                    <a:pt x="2393720" y="1181278"/>
                    <a:pt x="2393273" y="1181278"/>
                  </a:cubicBezTo>
                  <a:cubicBezTo>
                    <a:pt x="2392529" y="1181278"/>
                    <a:pt x="2391562" y="1181513"/>
                    <a:pt x="2390371" y="1181985"/>
                  </a:cubicBezTo>
                  <a:cubicBezTo>
                    <a:pt x="2389180" y="1182456"/>
                    <a:pt x="2387680" y="1182977"/>
                    <a:pt x="2385869" y="1183547"/>
                  </a:cubicBezTo>
                  <a:cubicBezTo>
                    <a:pt x="2384058" y="1184118"/>
                    <a:pt x="2381913" y="1184639"/>
                    <a:pt x="2379432" y="1185110"/>
                  </a:cubicBezTo>
                  <a:cubicBezTo>
                    <a:pt x="2376952" y="1185581"/>
                    <a:pt x="2374074" y="1185817"/>
                    <a:pt x="2370800" y="1185817"/>
                  </a:cubicBezTo>
                  <a:cubicBezTo>
                    <a:pt x="2367576" y="1185817"/>
                    <a:pt x="2364810" y="1185395"/>
                    <a:pt x="2362503" y="1184552"/>
                  </a:cubicBezTo>
                  <a:cubicBezTo>
                    <a:pt x="2360196" y="1183709"/>
                    <a:pt x="2358311" y="1182481"/>
                    <a:pt x="2356848" y="1180869"/>
                  </a:cubicBezTo>
                  <a:cubicBezTo>
                    <a:pt x="2355384" y="1179256"/>
                    <a:pt x="2354318" y="1177297"/>
                    <a:pt x="2353648" y="1174990"/>
                  </a:cubicBezTo>
                  <a:cubicBezTo>
                    <a:pt x="2352978" y="1172683"/>
                    <a:pt x="2352643" y="1170116"/>
                    <a:pt x="2352643" y="1167288"/>
                  </a:cubicBezTo>
                  <a:lnTo>
                    <a:pt x="2393050" y="1167288"/>
                  </a:lnTo>
                  <a:cubicBezTo>
                    <a:pt x="2394836" y="1167288"/>
                    <a:pt x="2396238" y="1166742"/>
                    <a:pt x="2397254" y="1165651"/>
                  </a:cubicBezTo>
                  <a:cubicBezTo>
                    <a:pt x="2398272" y="1164559"/>
                    <a:pt x="2398780" y="1162873"/>
                    <a:pt x="2398780" y="1160591"/>
                  </a:cubicBezTo>
                  <a:lnTo>
                    <a:pt x="2398780" y="1157614"/>
                  </a:lnTo>
                  <a:cubicBezTo>
                    <a:pt x="2398780" y="1152951"/>
                    <a:pt x="2398184" y="1148635"/>
                    <a:pt x="2396994" y="1144666"/>
                  </a:cubicBezTo>
                  <a:cubicBezTo>
                    <a:pt x="2395803" y="1140697"/>
                    <a:pt x="2393943" y="1137262"/>
                    <a:pt x="2391413" y="1134360"/>
                  </a:cubicBezTo>
                  <a:cubicBezTo>
                    <a:pt x="2388883" y="1131458"/>
                    <a:pt x="2385646" y="1129188"/>
                    <a:pt x="2381702" y="1127551"/>
                  </a:cubicBezTo>
                  <a:cubicBezTo>
                    <a:pt x="2377758" y="1125914"/>
                    <a:pt x="2373008" y="1125095"/>
                    <a:pt x="2367452" y="1125095"/>
                  </a:cubicBezTo>
                  <a:close/>
                  <a:moveTo>
                    <a:pt x="2169808" y="1125095"/>
                  </a:moveTo>
                  <a:cubicBezTo>
                    <a:pt x="2163706" y="1125095"/>
                    <a:pt x="2158385" y="1126013"/>
                    <a:pt x="2153846" y="1127849"/>
                  </a:cubicBezTo>
                  <a:cubicBezTo>
                    <a:pt x="2149307" y="1129684"/>
                    <a:pt x="2145524" y="1132276"/>
                    <a:pt x="2142498" y="1135625"/>
                  </a:cubicBezTo>
                  <a:cubicBezTo>
                    <a:pt x="2139472" y="1138973"/>
                    <a:pt x="2137202" y="1142992"/>
                    <a:pt x="2135689" y="1147680"/>
                  </a:cubicBezTo>
                  <a:cubicBezTo>
                    <a:pt x="2134176" y="1152368"/>
                    <a:pt x="2133419" y="1157540"/>
                    <a:pt x="2133419" y="1163195"/>
                  </a:cubicBezTo>
                  <a:cubicBezTo>
                    <a:pt x="2133419" y="1169049"/>
                    <a:pt x="2134114" y="1174258"/>
                    <a:pt x="2135503" y="1178822"/>
                  </a:cubicBezTo>
                  <a:cubicBezTo>
                    <a:pt x="2136892" y="1183386"/>
                    <a:pt x="2139025" y="1187231"/>
                    <a:pt x="2141902" y="1190356"/>
                  </a:cubicBezTo>
                  <a:cubicBezTo>
                    <a:pt x="2144780" y="1193482"/>
                    <a:pt x="2148401" y="1195863"/>
                    <a:pt x="2152767" y="1197500"/>
                  </a:cubicBezTo>
                  <a:cubicBezTo>
                    <a:pt x="2157132" y="1199137"/>
                    <a:pt x="2162267" y="1199956"/>
                    <a:pt x="2168171" y="1199956"/>
                  </a:cubicBezTo>
                  <a:cubicBezTo>
                    <a:pt x="2174272" y="1199956"/>
                    <a:pt x="2179606" y="1199038"/>
                    <a:pt x="2184170" y="1197202"/>
                  </a:cubicBezTo>
                  <a:cubicBezTo>
                    <a:pt x="2188734" y="1195367"/>
                    <a:pt x="2192529" y="1192762"/>
                    <a:pt x="2195555" y="1189389"/>
                  </a:cubicBezTo>
                  <a:cubicBezTo>
                    <a:pt x="2198581" y="1186015"/>
                    <a:pt x="2200838" y="1181997"/>
                    <a:pt x="2202327" y="1177334"/>
                  </a:cubicBezTo>
                  <a:cubicBezTo>
                    <a:pt x="2203815" y="1172671"/>
                    <a:pt x="2204559" y="1167511"/>
                    <a:pt x="2204559" y="1161856"/>
                  </a:cubicBezTo>
                  <a:cubicBezTo>
                    <a:pt x="2204559" y="1155952"/>
                    <a:pt x="2203864" y="1150718"/>
                    <a:pt x="2202476" y="1146154"/>
                  </a:cubicBezTo>
                  <a:cubicBezTo>
                    <a:pt x="2201086" y="1141590"/>
                    <a:pt x="2198966" y="1137746"/>
                    <a:pt x="2196113" y="1134620"/>
                  </a:cubicBezTo>
                  <a:cubicBezTo>
                    <a:pt x="2193260" y="1131495"/>
                    <a:pt x="2189652" y="1129126"/>
                    <a:pt x="2185286" y="1127514"/>
                  </a:cubicBezTo>
                  <a:cubicBezTo>
                    <a:pt x="2180920" y="1125901"/>
                    <a:pt x="2175761" y="1125095"/>
                    <a:pt x="2169808" y="1125095"/>
                  </a:cubicBezTo>
                  <a:close/>
                  <a:moveTo>
                    <a:pt x="2045983" y="1125095"/>
                  </a:moveTo>
                  <a:cubicBezTo>
                    <a:pt x="2039881" y="1125095"/>
                    <a:pt x="2034560" y="1126013"/>
                    <a:pt x="2030021" y="1127849"/>
                  </a:cubicBezTo>
                  <a:cubicBezTo>
                    <a:pt x="2025482" y="1129684"/>
                    <a:pt x="2021699" y="1132276"/>
                    <a:pt x="2018673" y="1135625"/>
                  </a:cubicBezTo>
                  <a:cubicBezTo>
                    <a:pt x="2015647" y="1138973"/>
                    <a:pt x="2013377" y="1142992"/>
                    <a:pt x="2011864" y="1147680"/>
                  </a:cubicBezTo>
                  <a:cubicBezTo>
                    <a:pt x="2010351" y="1152368"/>
                    <a:pt x="2009594" y="1157540"/>
                    <a:pt x="2009594" y="1163195"/>
                  </a:cubicBezTo>
                  <a:cubicBezTo>
                    <a:pt x="2009594" y="1169049"/>
                    <a:pt x="2010289" y="1174258"/>
                    <a:pt x="2011678" y="1178822"/>
                  </a:cubicBezTo>
                  <a:cubicBezTo>
                    <a:pt x="2013067" y="1183386"/>
                    <a:pt x="2015200" y="1187231"/>
                    <a:pt x="2018078" y="1190356"/>
                  </a:cubicBezTo>
                  <a:cubicBezTo>
                    <a:pt x="2020955" y="1193482"/>
                    <a:pt x="2024576" y="1195863"/>
                    <a:pt x="2028942" y="1197500"/>
                  </a:cubicBezTo>
                  <a:cubicBezTo>
                    <a:pt x="2033308" y="1199137"/>
                    <a:pt x="2038442" y="1199956"/>
                    <a:pt x="2044346" y="1199956"/>
                  </a:cubicBezTo>
                  <a:cubicBezTo>
                    <a:pt x="2050448" y="1199956"/>
                    <a:pt x="2055780" y="1199038"/>
                    <a:pt x="2060345" y="1197202"/>
                  </a:cubicBezTo>
                  <a:cubicBezTo>
                    <a:pt x="2064909" y="1195367"/>
                    <a:pt x="2068704" y="1192762"/>
                    <a:pt x="2071730" y="1189389"/>
                  </a:cubicBezTo>
                  <a:cubicBezTo>
                    <a:pt x="2074756" y="1186015"/>
                    <a:pt x="2077014" y="1181997"/>
                    <a:pt x="2078502" y="1177334"/>
                  </a:cubicBezTo>
                  <a:cubicBezTo>
                    <a:pt x="2079990" y="1172671"/>
                    <a:pt x="2080734" y="1167511"/>
                    <a:pt x="2080734" y="1161856"/>
                  </a:cubicBezTo>
                  <a:cubicBezTo>
                    <a:pt x="2080734" y="1155952"/>
                    <a:pt x="2080040" y="1150718"/>
                    <a:pt x="2078650" y="1146154"/>
                  </a:cubicBezTo>
                  <a:cubicBezTo>
                    <a:pt x="2077262" y="1141590"/>
                    <a:pt x="2075141" y="1137746"/>
                    <a:pt x="2072288" y="1134620"/>
                  </a:cubicBezTo>
                  <a:cubicBezTo>
                    <a:pt x="2069436" y="1131495"/>
                    <a:pt x="2065826" y="1129126"/>
                    <a:pt x="2061461" y="1127514"/>
                  </a:cubicBezTo>
                  <a:cubicBezTo>
                    <a:pt x="2057095" y="1125901"/>
                    <a:pt x="2051936" y="1125095"/>
                    <a:pt x="2045983" y="1125095"/>
                  </a:cubicBezTo>
                  <a:close/>
                  <a:moveTo>
                    <a:pt x="1966955" y="1125095"/>
                  </a:moveTo>
                  <a:cubicBezTo>
                    <a:pt x="1962838" y="1125095"/>
                    <a:pt x="1958881" y="1126087"/>
                    <a:pt x="1955086" y="1128072"/>
                  </a:cubicBezTo>
                  <a:cubicBezTo>
                    <a:pt x="1951291" y="1130056"/>
                    <a:pt x="1947558" y="1133033"/>
                    <a:pt x="1943887" y="1137001"/>
                  </a:cubicBezTo>
                  <a:lnTo>
                    <a:pt x="1943887" y="1129337"/>
                  </a:lnTo>
                  <a:cubicBezTo>
                    <a:pt x="1943887" y="1128841"/>
                    <a:pt x="1943763" y="1128407"/>
                    <a:pt x="1943515" y="1128035"/>
                  </a:cubicBezTo>
                  <a:cubicBezTo>
                    <a:pt x="1943267" y="1127662"/>
                    <a:pt x="1942857" y="1127352"/>
                    <a:pt x="1942287" y="1127104"/>
                  </a:cubicBezTo>
                  <a:cubicBezTo>
                    <a:pt x="1941716" y="1126856"/>
                    <a:pt x="1940910" y="1126670"/>
                    <a:pt x="1939868" y="1126546"/>
                  </a:cubicBezTo>
                  <a:cubicBezTo>
                    <a:pt x="1938826" y="1126422"/>
                    <a:pt x="1937512" y="1126360"/>
                    <a:pt x="1935924" y="1126360"/>
                  </a:cubicBezTo>
                  <a:cubicBezTo>
                    <a:pt x="1934386" y="1126360"/>
                    <a:pt x="1933109" y="1126422"/>
                    <a:pt x="1932092" y="1126546"/>
                  </a:cubicBezTo>
                  <a:cubicBezTo>
                    <a:pt x="1931075" y="1126670"/>
                    <a:pt x="1930244" y="1126856"/>
                    <a:pt x="1929599" y="1127104"/>
                  </a:cubicBezTo>
                  <a:cubicBezTo>
                    <a:pt x="1928954" y="1127352"/>
                    <a:pt x="1928508" y="1127662"/>
                    <a:pt x="1928260" y="1128035"/>
                  </a:cubicBezTo>
                  <a:cubicBezTo>
                    <a:pt x="1928012" y="1128407"/>
                    <a:pt x="1927888" y="1128841"/>
                    <a:pt x="1927888" y="1129337"/>
                  </a:cubicBezTo>
                  <a:lnTo>
                    <a:pt x="1927888" y="1195714"/>
                  </a:lnTo>
                  <a:cubicBezTo>
                    <a:pt x="1927888" y="1196210"/>
                    <a:pt x="1928036" y="1196644"/>
                    <a:pt x="1928334" y="1197016"/>
                  </a:cubicBezTo>
                  <a:cubicBezTo>
                    <a:pt x="1928632" y="1197388"/>
                    <a:pt x="1929140" y="1197698"/>
                    <a:pt x="1929860" y="1197947"/>
                  </a:cubicBezTo>
                  <a:cubicBezTo>
                    <a:pt x="1930579" y="1198195"/>
                    <a:pt x="1931534" y="1198381"/>
                    <a:pt x="1932725" y="1198505"/>
                  </a:cubicBezTo>
                  <a:cubicBezTo>
                    <a:pt x="1933915" y="1198629"/>
                    <a:pt x="1935428" y="1198691"/>
                    <a:pt x="1937264" y="1198691"/>
                  </a:cubicBezTo>
                  <a:cubicBezTo>
                    <a:pt x="1939100" y="1198691"/>
                    <a:pt x="1940612" y="1198629"/>
                    <a:pt x="1941803" y="1198505"/>
                  </a:cubicBezTo>
                  <a:cubicBezTo>
                    <a:pt x="1942994" y="1198381"/>
                    <a:pt x="1943949" y="1198195"/>
                    <a:pt x="1944668" y="1197947"/>
                  </a:cubicBezTo>
                  <a:cubicBezTo>
                    <a:pt x="1945388" y="1197698"/>
                    <a:pt x="1945896" y="1197388"/>
                    <a:pt x="1946194" y="1197016"/>
                  </a:cubicBezTo>
                  <a:cubicBezTo>
                    <a:pt x="1946491" y="1196644"/>
                    <a:pt x="1946640" y="1196210"/>
                    <a:pt x="1946640" y="1195714"/>
                  </a:cubicBezTo>
                  <a:lnTo>
                    <a:pt x="1946640" y="1151587"/>
                  </a:lnTo>
                  <a:cubicBezTo>
                    <a:pt x="1949269" y="1148263"/>
                    <a:pt x="1951799" y="1145733"/>
                    <a:pt x="1954230" y="1143996"/>
                  </a:cubicBezTo>
                  <a:cubicBezTo>
                    <a:pt x="1956661" y="1142260"/>
                    <a:pt x="1959067" y="1141392"/>
                    <a:pt x="1961448" y="1141392"/>
                  </a:cubicBezTo>
                  <a:cubicBezTo>
                    <a:pt x="1963334" y="1141392"/>
                    <a:pt x="1964983" y="1141752"/>
                    <a:pt x="1966397" y="1142471"/>
                  </a:cubicBezTo>
                  <a:cubicBezTo>
                    <a:pt x="1967811" y="1143190"/>
                    <a:pt x="1968964" y="1144207"/>
                    <a:pt x="1969857" y="1145522"/>
                  </a:cubicBezTo>
                  <a:cubicBezTo>
                    <a:pt x="1970750" y="1146836"/>
                    <a:pt x="1971432" y="1148412"/>
                    <a:pt x="1971904" y="1150247"/>
                  </a:cubicBezTo>
                  <a:cubicBezTo>
                    <a:pt x="1972375" y="1152083"/>
                    <a:pt x="1972610" y="1154613"/>
                    <a:pt x="1972610" y="1157837"/>
                  </a:cubicBezTo>
                  <a:lnTo>
                    <a:pt x="1972610" y="1195714"/>
                  </a:lnTo>
                  <a:cubicBezTo>
                    <a:pt x="1972610" y="1196210"/>
                    <a:pt x="1972759" y="1196644"/>
                    <a:pt x="1973057" y="1197016"/>
                  </a:cubicBezTo>
                  <a:cubicBezTo>
                    <a:pt x="1973355" y="1197388"/>
                    <a:pt x="1973851" y="1197698"/>
                    <a:pt x="1974545" y="1197947"/>
                  </a:cubicBezTo>
                  <a:cubicBezTo>
                    <a:pt x="1975240" y="1198195"/>
                    <a:pt x="1976195" y="1198381"/>
                    <a:pt x="1977410" y="1198505"/>
                  </a:cubicBezTo>
                  <a:cubicBezTo>
                    <a:pt x="1978626" y="1198629"/>
                    <a:pt x="1980151" y="1198691"/>
                    <a:pt x="1981987" y="1198691"/>
                  </a:cubicBezTo>
                  <a:cubicBezTo>
                    <a:pt x="1983773" y="1198691"/>
                    <a:pt x="1985273" y="1198629"/>
                    <a:pt x="1986489" y="1198505"/>
                  </a:cubicBezTo>
                  <a:cubicBezTo>
                    <a:pt x="1987704" y="1198381"/>
                    <a:pt x="1988659" y="1198195"/>
                    <a:pt x="1989354" y="1197947"/>
                  </a:cubicBezTo>
                  <a:cubicBezTo>
                    <a:pt x="1990048" y="1197698"/>
                    <a:pt x="1990544" y="1197388"/>
                    <a:pt x="1990842" y="1197016"/>
                  </a:cubicBezTo>
                  <a:cubicBezTo>
                    <a:pt x="1991140" y="1196644"/>
                    <a:pt x="1991288" y="1196210"/>
                    <a:pt x="1991288" y="1195714"/>
                  </a:cubicBezTo>
                  <a:lnTo>
                    <a:pt x="1991288" y="1154712"/>
                  </a:lnTo>
                  <a:cubicBezTo>
                    <a:pt x="1991288" y="1149900"/>
                    <a:pt x="1990867" y="1145782"/>
                    <a:pt x="1990023" y="1142359"/>
                  </a:cubicBezTo>
                  <a:cubicBezTo>
                    <a:pt x="1989180" y="1138936"/>
                    <a:pt x="1987803" y="1135947"/>
                    <a:pt x="1985893" y="1133392"/>
                  </a:cubicBezTo>
                  <a:cubicBezTo>
                    <a:pt x="1983984" y="1130837"/>
                    <a:pt x="1981478" y="1128816"/>
                    <a:pt x="1978378" y="1127328"/>
                  </a:cubicBezTo>
                  <a:cubicBezTo>
                    <a:pt x="1975277" y="1125839"/>
                    <a:pt x="1971470" y="1125095"/>
                    <a:pt x="1966955" y="1125095"/>
                  </a:cubicBezTo>
                  <a:close/>
                  <a:moveTo>
                    <a:pt x="1805476" y="1125095"/>
                  </a:moveTo>
                  <a:cubicBezTo>
                    <a:pt x="1800218" y="1125095"/>
                    <a:pt x="1795493" y="1125963"/>
                    <a:pt x="1791301" y="1127700"/>
                  </a:cubicBezTo>
                  <a:cubicBezTo>
                    <a:pt x="1787109" y="1129436"/>
                    <a:pt x="1783549" y="1131954"/>
                    <a:pt x="1780622" y="1135253"/>
                  </a:cubicBezTo>
                  <a:cubicBezTo>
                    <a:pt x="1777695" y="1138552"/>
                    <a:pt x="1775463" y="1142570"/>
                    <a:pt x="1773925" y="1147308"/>
                  </a:cubicBezTo>
                  <a:cubicBezTo>
                    <a:pt x="1772387" y="1152045"/>
                    <a:pt x="1771618" y="1157366"/>
                    <a:pt x="1771618" y="1163270"/>
                  </a:cubicBezTo>
                  <a:cubicBezTo>
                    <a:pt x="1771618" y="1169471"/>
                    <a:pt x="1772350" y="1174878"/>
                    <a:pt x="1773813" y="1179492"/>
                  </a:cubicBezTo>
                  <a:cubicBezTo>
                    <a:pt x="1775277" y="1184106"/>
                    <a:pt x="1777497" y="1187925"/>
                    <a:pt x="1780474" y="1190952"/>
                  </a:cubicBezTo>
                  <a:cubicBezTo>
                    <a:pt x="1783450" y="1193978"/>
                    <a:pt x="1787158" y="1196235"/>
                    <a:pt x="1791598" y="1197723"/>
                  </a:cubicBezTo>
                  <a:cubicBezTo>
                    <a:pt x="1796038" y="1199212"/>
                    <a:pt x="1801210" y="1199956"/>
                    <a:pt x="1807114" y="1199956"/>
                  </a:cubicBezTo>
                  <a:cubicBezTo>
                    <a:pt x="1810388" y="1199956"/>
                    <a:pt x="1813464" y="1199745"/>
                    <a:pt x="1816341" y="1199323"/>
                  </a:cubicBezTo>
                  <a:cubicBezTo>
                    <a:pt x="1819218" y="1198902"/>
                    <a:pt x="1821773" y="1198405"/>
                    <a:pt x="1824006" y="1197835"/>
                  </a:cubicBezTo>
                  <a:cubicBezTo>
                    <a:pt x="1826238" y="1197264"/>
                    <a:pt x="1828074" y="1196682"/>
                    <a:pt x="1829512" y="1196086"/>
                  </a:cubicBezTo>
                  <a:cubicBezTo>
                    <a:pt x="1830951" y="1195491"/>
                    <a:pt x="1831832" y="1195020"/>
                    <a:pt x="1832154" y="1194672"/>
                  </a:cubicBezTo>
                  <a:cubicBezTo>
                    <a:pt x="1832476" y="1194325"/>
                    <a:pt x="1832737" y="1193965"/>
                    <a:pt x="1832935" y="1193593"/>
                  </a:cubicBezTo>
                  <a:cubicBezTo>
                    <a:pt x="1833134" y="1193221"/>
                    <a:pt x="1833283" y="1192762"/>
                    <a:pt x="1833382" y="1192217"/>
                  </a:cubicBezTo>
                  <a:cubicBezTo>
                    <a:pt x="1833481" y="1191671"/>
                    <a:pt x="1833556" y="1191014"/>
                    <a:pt x="1833605" y="1190245"/>
                  </a:cubicBezTo>
                  <a:cubicBezTo>
                    <a:pt x="1833655" y="1189476"/>
                    <a:pt x="1833680" y="1188546"/>
                    <a:pt x="1833680" y="1187454"/>
                  </a:cubicBezTo>
                  <a:cubicBezTo>
                    <a:pt x="1833680" y="1186214"/>
                    <a:pt x="1833642" y="1185185"/>
                    <a:pt x="1833568" y="1184366"/>
                  </a:cubicBezTo>
                  <a:cubicBezTo>
                    <a:pt x="1833493" y="1183547"/>
                    <a:pt x="1833357" y="1182915"/>
                    <a:pt x="1833158" y="1182468"/>
                  </a:cubicBezTo>
                  <a:cubicBezTo>
                    <a:pt x="1832960" y="1182022"/>
                    <a:pt x="1832712" y="1181712"/>
                    <a:pt x="1832414" y="1181538"/>
                  </a:cubicBezTo>
                  <a:cubicBezTo>
                    <a:pt x="1832117" y="1181365"/>
                    <a:pt x="1831745" y="1181278"/>
                    <a:pt x="1831298" y="1181278"/>
                  </a:cubicBezTo>
                  <a:cubicBezTo>
                    <a:pt x="1830554" y="1181278"/>
                    <a:pt x="1829587" y="1181513"/>
                    <a:pt x="1828396" y="1181985"/>
                  </a:cubicBezTo>
                  <a:cubicBezTo>
                    <a:pt x="1827206" y="1182456"/>
                    <a:pt x="1825705" y="1182977"/>
                    <a:pt x="1823894" y="1183547"/>
                  </a:cubicBezTo>
                  <a:cubicBezTo>
                    <a:pt x="1822083" y="1184118"/>
                    <a:pt x="1819938" y="1184639"/>
                    <a:pt x="1817457" y="1185110"/>
                  </a:cubicBezTo>
                  <a:cubicBezTo>
                    <a:pt x="1814977" y="1185581"/>
                    <a:pt x="1812099" y="1185817"/>
                    <a:pt x="1808825" y="1185817"/>
                  </a:cubicBezTo>
                  <a:cubicBezTo>
                    <a:pt x="1805601" y="1185817"/>
                    <a:pt x="1802835" y="1185395"/>
                    <a:pt x="1800528" y="1184552"/>
                  </a:cubicBezTo>
                  <a:cubicBezTo>
                    <a:pt x="1798221" y="1183709"/>
                    <a:pt x="1796336" y="1182481"/>
                    <a:pt x="1794873" y="1180869"/>
                  </a:cubicBezTo>
                  <a:cubicBezTo>
                    <a:pt x="1793409" y="1179256"/>
                    <a:pt x="1792342" y="1177297"/>
                    <a:pt x="1791673" y="1174990"/>
                  </a:cubicBezTo>
                  <a:cubicBezTo>
                    <a:pt x="1791003" y="1172683"/>
                    <a:pt x="1790668" y="1170116"/>
                    <a:pt x="1790668" y="1167288"/>
                  </a:cubicBezTo>
                  <a:lnTo>
                    <a:pt x="1831075" y="1167288"/>
                  </a:lnTo>
                  <a:cubicBezTo>
                    <a:pt x="1832861" y="1167288"/>
                    <a:pt x="1834262" y="1166742"/>
                    <a:pt x="1835279" y="1165651"/>
                  </a:cubicBezTo>
                  <a:cubicBezTo>
                    <a:pt x="1836296" y="1164559"/>
                    <a:pt x="1836805" y="1162873"/>
                    <a:pt x="1836805" y="1160591"/>
                  </a:cubicBezTo>
                  <a:lnTo>
                    <a:pt x="1836805" y="1157614"/>
                  </a:lnTo>
                  <a:cubicBezTo>
                    <a:pt x="1836805" y="1152951"/>
                    <a:pt x="1836210" y="1148635"/>
                    <a:pt x="1835019" y="1144666"/>
                  </a:cubicBezTo>
                  <a:cubicBezTo>
                    <a:pt x="1833828" y="1140697"/>
                    <a:pt x="1831968" y="1137262"/>
                    <a:pt x="1829438" y="1134360"/>
                  </a:cubicBezTo>
                  <a:cubicBezTo>
                    <a:pt x="1826908" y="1131458"/>
                    <a:pt x="1823671" y="1129188"/>
                    <a:pt x="1819727" y="1127551"/>
                  </a:cubicBezTo>
                  <a:cubicBezTo>
                    <a:pt x="1815783" y="1125914"/>
                    <a:pt x="1811033" y="1125095"/>
                    <a:pt x="1805476" y="1125095"/>
                  </a:cubicBezTo>
                  <a:close/>
                  <a:moveTo>
                    <a:pt x="1574123" y="1125095"/>
                  </a:moveTo>
                  <a:cubicBezTo>
                    <a:pt x="1571196" y="1125095"/>
                    <a:pt x="1568356" y="1125331"/>
                    <a:pt x="1565603" y="1125802"/>
                  </a:cubicBezTo>
                  <a:cubicBezTo>
                    <a:pt x="1562850" y="1126273"/>
                    <a:pt x="1560307" y="1126881"/>
                    <a:pt x="1557976" y="1127625"/>
                  </a:cubicBezTo>
                  <a:cubicBezTo>
                    <a:pt x="1555644" y="1128369"/>
                    <a:pt x="1553610" y="1129176"/>
                    <a:pt x="1551873" y="1130044"/>
                  </a:cubicBezTo>
                  <a:cubicBezTo>
                    <a:pt x="1550137" y="1130912"/>
                    <a:pt x="1548922" y="1131706"/>
                    <a:pt x="1548227" y="1132425"/>
                  </a:cubicBezTo>
                  <a:cubicBezTo>
                    <a:pt x="1547533" y="1133144"/>
                    <a:pt x="1547061" y="1133950"/>
                    <a:pt x="1546813" y="1134843"/>
                  </a:cubicBezTo>
                  <a:cubicBezTo>
                    <a:pt x="1546565" y="1135736"/>
                    <a:pt x="1546441" y="1136952"/>
                    <a:pt x="1546441" y="1138490"/>
                  </a:cubicBezTo>
                  <a:cubicBezTo>
                    <a:pt x="1546441" y="1139631"/>
                    <a:pt x="1546516" y="1140673"/>
                    <a:pt x="1546664" y="1141615"/>
                  </a:cubicBezTo>
                  <a:cubicBezTo>
                    <a:pt x="1546813" y="1142558"/>
                    <a:pt x="1547024" y="1143351"/>
                    <a:pt x="1547297" y="1143996"/>
                  </a:cubicBezTo>
                  <a:cubicBezTo>
                    <a:pt x="1547570" y="1144641"/>
                    <a:pt x="1547917" y="1145137"/>
                    <a:pt x="1548339" y="1145485"/>
                  </a:cubicBezTo>
                  <a:cubicBezTo>
                    <a:pt x="1548760" y="1145832"/>
                    <a:pt x="1549244" y="1146006"/>
                    <a:pt x="1549790" y="1146006"/>
                  </a:cubicBezTo>
                  <a:cubicBezTo>
                    <a:pt x="1550584" y="1146006"/>
                    <a:pt x="1551613" y="1145658"/>
                    <a:pt x="1552878" y="1144964"/>
                  </a:cubicBezTo>
                  <a:cubicBezTo>
                    <a:pt x="1554143" y="1144269"/>
                    <a:pt x="1555718" y="1143500"/>
                    <a:pt x="1557603" y="1142657"/>
                  </a:cubicBezTo>
                  <a:cubicBezTo>
                    <a:pt x="1559488" y="1141814"/>
                    <a:pt x="1561659" y="1141045"/>
                    <a:pt x="1564115" y="1140350"/>
                  </a:cubicBezTo>
                  <a:cubicBezTo>
                    <a:pt x="1566570" y="1139655"/>
                    <a:pt x="1569361" y="1139308"/>
                    <a:pt x="1572486" y="1139308"/>
                  </a:cubicBezTo>
                  <a:cubicBezTo>
                    <a:pt x="1574867" y="1139308"/>
                    <a:pt x="1576864" y="1139556"/>
                    <a:pt x="1578477" y="1140052"/>
                  </a:cubicBezTo>
                  <a:cubicBezTo>
                    <a:pt x="1580089" y="1140548"/>
                    <a:pt x="1581379" y="1141317"/>
                    <a:pt x="1582346" y="1142359"/>
                  </a:cubicBezTo>
                  <a:cubicBezTo>
                    <a:pt x="1583313" y="1143401"/>
                    <a:pt x="1584008" y="1144703"/>
                    <a:pt x="1584430" y="1146266"/>
                  </a:cubicBezTo>
                  <a:cubicBezTo>
                    <a:pt x="1584851" y="1147829"/>
                    <a:pt x="1585062" y="1149652"/>
                    <a:pt x="1585062" y="1151735"/>
                  </a:cubicBezTo>
                  <a:lnTo>
                    <a:pt x="1585062" y="1155754"/>
                  </a:lnTo>
                  <a:lnTo>
                    <a:pt x="1578588" y="1155754"/>
                  </a:lnTo>
                  <a:cubicBezTo>
                    <a:pt x="1572685" y="1155754"/>
                    <a:pt x="1567500" y="1156200"/>
                    <a:pt x="1563036" y="1157093"/>
                  </a:cubicBezTo>
                  <a:cubicBezTo>
                    <a:pt x="1558571" y="1157986"/>
                    <a:pt x="1554838" y="1159363"/>
                    <a:pt x="1551836" y="1161223"/>
                  </a:cubicBezTo>
                  <a:cubicBezTo>
                    <a:pt x="1548835" y="1163084"/>
                    <a:pt x="1546578" y="1165440"/>
                    <a:pt x="1545064" y="1168293"/>
                  </a:cubicBezTo>
                  <a:cubicBezTo>
                    <a:pt x="1543552" y="1171145"/>
                    <a:pt x="1542795" y="1174506"/>
                    <a:pt x="1542795" y="1178376"/>
                  </a:cubicBezTo>
                  <a:cubicBezTo>
                    <a:pt x="1542795" y="1181948"/>
                    <a:pt x="1543390" y="1185073"/>
                    <a:pt x="1544581" y="1187752"/>
                  </a:cubicBezTo>
                  <a:cubicBezTo>
                    <a:pt x="1545772" y="1190431"/>
                    <a:pt x="1547446" y="1192676"/>
                    <a:pt x="1549604" y="1194486"/>
                  </a:cubicBezTo>
                  <a:cubicBezTo>
                    <a:pt x="1551762" y="1196297"/>
                    <a:pt x="1554317" y="1197661"/>
                    <a:pt x="1557268" y="1198579"/>
                  </a:cubicBezTo>
                  <a:cubicBezTo>
                    <a:pt x="1560220" y="1199497"/>
                    <a:pt x="1563457" y="1199956"/>
                    <a:pt x="1566980" y="1199956"/>
                  </a:cubicBezTo>
                  <a:cubicBezTo>
                    <a:pt x="1571246" y="1199956"/>
                    <a:pt x="1575128" y="1199137"/>
                    <a:pt x="1578625" y="1197500"/>
                  </a:cubicBezTo>
                  <a:cubicBezTo>
                    <a:pt x="1582123" y="1195863"/>
                    <a:pt x="1585236" y="1193581"/>
                    <a:pt x="1587964" y="1190654"/>
                  </a:cubicBezTo>
                  <a:lnTo>
                    <a:pt x="1587964" y="1195937"/>
                  </a:lnTo>
                  <a:cubicBezTo>
                    <a:pt x="1587964" y="1196632"/>
                    <a:pt x="1588175" y="1197178"/>
                    <a:pt x="1588597" y="1197574"/>
                  </a:cubicBezTo>
                  <a:cubicBezTo>
                    <a:pt x="1589018" y="1197971"/>
                    <a:pt x="1589738" y="1198257"/>
                    <a:pt x="1590755" y="1198430"/>
                  </a:cubicBezTo>
                  <a:cubicBezTo>
                    <a:pt x="1591772" y="1198604"/>
                    <a:pt x="1593396" y="1198691"/>
                    <a:pt x="1595629" y="1198691"/>
                  </a:cubicBezTo>
                  <a:cubicBezTo>
                    <a:pt x="1597712" y="1198691"/>
                    <a:pt x="1599288" y="1198604"/>
                    <a:pt x="1600354" y="1198430"/>
                  </a:cubicBezTo>
                  <a:cubicBezTo>
                    <a:pt x="1601421" y="1198257"/>
                    <a:pt x="1602202" y="1197971"/>
                    <a:pt x="1602698" y="1197574"/>
                  </a:cubicBezTo>
                  <a:cubicBezTo>
                    <a:pt x="1603194" y="1197178"/>
                    <a:pt x="1603442" y="1196632"/>
                    <a:pt x="1603442" y="1195937"/>
                  </a:cubicBezTo>
                  <a:lnTo>
                    <a:pt x="1603442" y="1151289"/>
                  </a:lnTo>
                  <a:cubicBezTo>
                    <a:pt x="1603442" y="1146725"/>
                    <a:pt x="1602897" y="1142781"/>
                    <a:pt x="1601805" y="1139457"/>
                  </a:cubicBezTo>
                  <a:cubicBezTo>
                    <a:pt x="1600714" y="1136133"/>
                    <a:pt x="1598978" y="1133417"/>
                    <a:pt x="1596596" y="1131309"/>
                  </a:cubicBezTo>
                  <a:cubicBezTo>
                    <a:pt x="1594215" y="1129200"/>
                    <a:pt x="1591176" y="1127638"/>
                    <a:pt x="1587480" y="1126621"/>
                  </a:cubicBezTo>
                  <a:cubicBezTo>
                    <a:pt x="1583785" y="1125604"/>
                    <a:pt x="1579332" y="1125095"/>
                    <a:pt x="1574123" y="1125095"/>
                  </a:cubicBezTo>
                  <a:close/>
                  <a:moveTo>
                    <a:pt x="1459823" y="1125095"/>
                  </a:moveTo>
                  <a:cubicBezTo>
                    <a:pt x="1456896" y="1125095"/>
                    <a:pt x="1454056" y="1125331"/>
                    <a:pt x="1451303" y="1125802"/>
                  </a:cubicBezTo>
                  <a:cubicBezTo>
                    <a:pt x="1448550" y="1126273"/>
                    <a:pt x="1446007" y="1126881"/>
                    <a:pt x="1443675" y="1127625"/>
                  </a:cubicBezTo>
                  <a:cubicBezTo>
                    <a:pt x="1441344" y="1128369"/>
                    <a:pt x="1439310" y="1129176"/>
                    <a:pt x="1437573" y="1130044"/>
                  </a:cubicBezTo>
                  <a:cubicBezTo>
                    <a:pt x="1435837" y="1130912"/>
                    <a:pt x="1434622" y="1131706"/>
                    <a:pt x="1433927" y="1132425"/>
                  </a:cubicBezTo>
                  <a:cubicBezTo>
                    <a:pt x="1433233" y="1133144"/>
                    <a:pt x="1432761" y="1133950"/>
                    <a:pt x="1432513" y="1134843"/>
                  </a:cubicBezTo>
                  <a:cubicBezTo>
                    <a:pt x="1432265" y="1135736"/>
                    <a:pt x="1432141" y="1136952"/>
                    <a:pt x="1432141" y="1138490"/>
                  </a:cubicBezTo>
                  <a:cubicBezTo>
                    <a:pt x="1432141" y="1139631"/>
                    <a:pt x="1432216" y="1140673"/>
                    <a:pt x="1432364" y="1141615"/>
                  </a:cubicBezTo>
                  <a:cubicBezTo>
                    <a:pt x="1432513" y="1142558"/>
                    <a:pt x="1432724" y="1143351"/>
                    <a:pt x="1432997" y="1143996"/>
                  </a:cubicBezTo>
                  <a:cubicBezTo>
                    <a:pt x="1433270" y="1144641"/>
                    <a:pt x="1433617" y="1145137"/>
                    <a:pt x="1434039" y="1145485"/>
                  </a:cubicBezTo>
                  <a:cubicBezTo>
                    <a:pt x="1434460" y="1145832"/>
                    <a:pt x="1434944" y="1146006"/>
                    <a:pt x="1435490" y="1146006"/>
                  </a:cubicBezTo>
                  <a:cubicBezTo>
                    <a:pt x="1436284" y="1146006"/>
                    <a:pt x="1437313" y="1145658"/>
                    <a:pt x="1438578" y="1144964"/>
                  </a:cubicBezTo>
                  <a:cubicBezTo>
                    <a:pt x="1439843" y="1144269"/>
                    <a:pt x="1441418" y="1143500"/>
                    <a:pt x="1443303" y="1142657"/>
                  </a:cubicBezTo>
                  <a:cubicBezTo>
                    <a:pt x="1445188" y="1141814"/>
                    <a:pt x="1447359" y="1141045"/>
                    <a:pt x="1449814" y="1140350"/>
                  </a:cubicBezTo>
                  <a:cubicBezTo>
                    <a:pt x="1452270" y="1139655"/>
                    <a:pt x="1455061" y="1139308"/>
                    <a:pt x="1458186" y="1139308"/>
                  </a:cubicBezTo>
                  <a:cubicBezTo>
                    <a:pt x="1460568" y="1139308"/>
                    <a:pt x="1462564" y="1139556"/>
                    <a:pt x="1464177" y="1140052"/>
                  </a:cubicBezTo>
                  <a:cubicBezTo>
                    <a:pt x="1465789" y="1140548"/>
                    <a:pt x="1467079" y="1141317"/>
                    <a:pt x="1468046" y="1142359"/>
                  </a:cubicBezTo>
                  <a:cubicBezTo>
                    <a:pt x="1469014" y="1143401"/>
                    <a:pt x="1469708" y="1144703"/>
                    <a:pt x="1470130" y="1146266"/>
                  </a:cubicBezTo>
                  <a:cubicBezTo>
                    <a:pt x="1470551" y="1147829"/>
                    <a:pt x="1470762" y="1149652"/>
                    <a:pt x="1470762" y="1151735"/>
                  </a:cubicBezTo>
                  <a:lnTo>
                    <a:pt x="1470762" y="1155754"/>
                  </a:lnTo>
                  <a:lnTo>
                    <a:pt x="1464288" y="1155754"/>
                  </a:lnTo>
                  <a:cubicBezTo>
                    <a:pt x="1458385" y="1155754"/>
                    <a:pt x="1453200" y="1156200"/>
                    <a:pt x="1448736" y="1157093"/>
                  </a:cubicBezTo>
                  <a:cubicBezTo>
                    <a:pt x="1444271" y="1157986"/>
                    <a:pt x="1440538" y="1159363"/>
                    <a:pt x="1437536" y="1161223"/>
                  </a:cubicBezTo>
                  <a:cubicBezTo>
                    <a:pt x="1434535" y="1163084"/>
                    <a:pt x="1432278" y="1165440"/>
                    <a:pt x="1430765" y="1168293"/>
                  </a:cubicBezTo>
                  <a:cubicBezTo>
                    <a:pt x="1429252" y="1171145"/>
                    <a:pt x="1428495" y="1174506"/>
                    <a:pt x="1428495" y="1178376"/>
                  </a:cubicBezTo>
                  <a:cubicBezTo>
                    <a:pt x="1428495" y="1181948"/>
                    <a:pt x="1429090" y="1185073"/>
                    <a:pt x="1430281" y="1187752"/>
                  </a:cubicBezTo>
                  <a:cubicBezTo>
                    <a:pt x="1431472" y="1190431"/>
                    <a:pt x="1433146" y="1192676"/>
                    <a:pt x="1435304" y="1194486"/>
                  </a:cubicBezTo>
                  <a:cubicBezTo>
                    <a:pt x="1437462" y="1196297"/>
                    <a:pt x="1440017" y="1197661"/>
                    <a:pt x="1442968" y="1198579"/>
                  </a:cubicBezTo>
                  <a:cubicBezTo>
                    <a:pt x="1445920" y="1199497"/>
                    <a:pt x="1449157" y="1199956"/>
                    <a:pt x="1452680" y="1199956"/>
                  </a:cubicBezTo>
                  <a:cubicBezTo>
                    <a:pt x="1456946" y="1199956"/>
                    <a:pt x="1460828" y="1199137"/>
                    <a:pt x="1464325" y="1197500"/>
                  </a:cubicBezTo>
                  <a:cubicBezTo>
                    <a:pt x="1467823" y="1195863"/>
                    <a:pt x="1470936" y="1193581"/>
                    <a:pt x="1473664" y="1190654"/>
                  </a:cubicBezTo>
                  <a:lnTo>
                    <a:pt x="1473664" y="1195937"/>
                  </a:lnTo>
                  <a:cubicBezTo>
                    <a:pt x="1473664" y="1196632"/>
                    <a:pt x="1473875" y="1197178"/>
                    <a:pt x="1474297" y="1197574"/>
                  </a:cubicBezTo>
                  <a:cubicBezTo>
                    <a:pt x="1474718" y="1197971"/>
                    <a:pt x="1475438" y="1198257"/>
                    <a:pt x="1476455" y="1198430"/>
                  </a:cubicBezTo>
                  <a:cubicBezTo>
                    <a:pt x="1477472" y="1198604"/>
                    <a:pt x="1479096" y="1198691"/>
                    <a:pt x="1481329" y="1198691"/>
                  </a:cubicBezTo>
                  <a:cubicBezTo>
                    <a:pt x="1483413" y="1198691"/>
                    <a:pt x="1484988" y="1198604"/>
                    <a:pt x="1486054" y="1198430"/>
                  </a:cubicBezTo>
                  <a:cubicBezTo>
                    <a:pt x="1487121" y="1198257"/>
                    <a:pt x="1487902" y="1197971"/>
                    <a:pt x="1488398" y="1197574"/>
                  </a:cubicBezTo>
                  <a:cubicBezTo>
                    <a:pt x="1488894" y="1197178"/>
                    <a:pt x="1489142" y="1196632"/>
                    <a:pt x="1489142" y="1195937"/>
                  </a:cubicBezTo>
                  <a:lnTo>
                    <a:pt x="1489142" y="1151289"/>
                  </a:lnTo>
                  <a:cubicBezTo>
                    <a:pt x="1489142" y="1146725"/>
                    <a:pt x="1488597" y="1142781"/>
                    <a:pt x="1487505" y="1139457"/>
                  </a:cubicBezTo>
                  <a:cubicBezTo>
                    <a:pt x="1486414" y="1136133"/>
                    <a:pt x="1484678" y="1133417"/>
                    <a:pt x="1482296" y="1131309"/>
                  </a:cubicBezTo>
                  <a:cubicBezTo>
                    <a:pt x="1479915" y="1129200"/>
                    <a:pt x="1476876" y="1127638"/>
                    <a:pt x="1473180" y="1126621"/>
                  </a:cubicBezTo>
                  <a:cubicBezTo>
                    <a:pt x="1469485" y="1125604"/>
                    <a:pt x="1465032" y="1125095"/>
                    <a:pt x="1459823" y="1125095"/>
                  </a:cubicBezTo>
                  <a:close/>
                  <a:moveTo>
                    <a:pt x="1347160" y="1125095"/>
                  </a:moveTo>
                  <a:cubicBezTo>
                    <a:pt x="1343192" y="1125095"/>
                    <a:pt x="1339384" y="1126087"/>
                    <a:pt x="1335738" y="1128072"/>
                  </a:cubicBezTo>
                  <a:cubicBezTo>
                    <a:pt x="1332092" y="1130056"/>
                    <a:pt x="1328433" y="1133033"/>
                    <a:pt x="1324762" y="1137001"/>
                  </a:cubicBezTo>
                  <a:lnTo>
                    <a:pt x="1324762" y="1129337"/>
                  </a:lnTo>
                  <a:cubicBezTo>
                    <a:pt x="1324762" y="1128841"/>
                    <a:pt x="1324638" y="1128407"/>
                    <a:pt x="1324390" y="1128035"/>
                  </a:cubicBezTo>
                  <a:cubicBezTo>
                    <a:pt x="1324142" y="1127662"/>
                    <a:pt x="1323732" y="1127352"/>
                    <a:pt x="1323162" y="1127104"/>
                  </a:cubicBezTo>
                  <a:cubicBezTo>
                    <a:pt x="1322591" y="1126856"/>
                    <a:pt x="1321785" y="1126670"/>
                    <a:pt x="1320743" y="1126546"/>
                  </a:cubicBezTo>
                  <a:cubicBezTo>
                    <a:pt x="1319702" y="1126422"/>
                    <a:pt x="1318387" y="1126360"/>
                    <a:pt x="1316799" y="1126360"/>
                  </a:cubicBezTo>
                  <a:cubicBezTo>
                    <a:pt x="1315262" y="1126360"/>
                    <a:pt x="1313984" y="1126422"/>
                    <a:pt x="1312967" y="1126546"/>
                  </a:cubicBezTo>
                  <a:cubicBezTo>
                    <a:pt x="1311950" y="1126670"/>
                    <a:pt x="1311119" y="1126856"/>
                    <a:pt x="1310474" y="1127104"/>
                  </a:cubicBezTo>
                  <a:cubicBezTo>
                    <a:pt x="1309829" y="1127352"/>
                    <a:pt x="1309383" y="1127662"/>
                    <a:pt x="1309135" y="1128035"/>
                  </a:cubicBezTo>
                  <a:cubicBezTo>
                    <a:pt x="1308887" y="1128407"/>
                    <a:pt x="1308763" y="1128841"/>
                    <a:pt x="1308763" y="1129337"/>
                  </a:cubicBezTo>
                  <a:lnTo>
                    <a:pt x="1308763" y="1195714"/>
                  </a:lnTo>
                  <a:cubicBezTo>
                    <a:pt x="1308763" y="1196210"/>
                    <a:pt x="1308912" y="1196644"/>
                    <a:pt x="1309209" y="1197016"/>
                  </a:cubicBezTo>
                  <a:cubicBezTo>
                    <a:pt x="1309507" y="1197388"/>
                    <a:pt x="1310015" y="1197698"/>
                    <a:pt x="1310735" y="1197947"/>
                  </a:cubicBezTo>
                  <a:cubicBezTo>
                    <a:pt x="1311454" y="1198195"/>
                    <a:pt x="1312409" y="1198381"/>
                    <a:pt x="1313600" y="1198505"/>
                  </a:cubicBezTo>
                  <a:cubicBezTo>
                    <a:pt x="1314790" y="1198629"/>
                    <a:pt x="1316303" y="1198691"/>
                    <a:pt x="1318139" y="1198691"/>
                  </a:cubicBezTo>
                  <a:cubicBezTo>
                    <a:pt x="1319974" y="1198691"/>
                    <a:pt x="1321488" y="1198629"/>
                    <a:pt x="1322678" y="1198505"/>
                  </a:cubicBezTo>
                  <a:cubicBezTo>
                    <a:pt x="1323869" y="1198381"/>
                    <a:pt x="1324824" y="1198195"/>
                    <a:pt x="1325543" y="1197947"/>
                  </a:cubicBezTo>
                  <a:cubicBezTo>
                    <a:pt x="1326262" y="1197698"/>
                    <a:pt x="1326771" y="1197388"/>
                    <a:pt x="1327068" y="1197016"/>
                  </a:cubicBezTo>
                  <a:cubicBezTo>
                    <a:pt x="1327366" y="1196644"/>
                    <a:pt x="1327515" y="1196210"/>
                    <a:pt x="1327515" y="1195714"/>
                  </a:cubicBezTo>
                  <a:lnTo>
                    <a:pt x="1327515" y="1151587"/>
                  </a:lnTo>
                  <a:cubicBezTo>
                    <a:pt x="1330144" y="1148263"/>
                    <a:pt x="1332600" y="1145733"/>
                    <a:pt x="1334882" y="1143996"/>
                  </a:cubicBezTo>
                  <a:cubicBezTo>
                    <a:pt x="1337164" y="1142260"/>
                    <a:pt x="1339446" y="1141392"/>
                    <a:pt x="1341728" y="1141392"/>
                  </a:cubicBezTo>
                  <a:cubicBezTo>
                    <a:pt x="1343514" y="1141392"/>
                    <a:pt x="1345077" y="1141752"/>
                    <a:pt x="1346416" y="1142471"/>
                  </a:cubicBezTo>
                  <a:cubicBezTo>
                    <a:pt x="1347756" y="1143190"/>
                    <a:pt x="1348847" y="1144207"/>
                    <a:pt x="1349690" y="1145522"/>
                  </a:cubicBezTo>
                  <a:cubicBezTo>
                    <a:pt x="1350534" y="1146836"/>
                    <a:pt x="1351166" y="1148412"/>
                    <a:pt x="1351588" y="1150247"/>
                  </a:cubicBezTo>
                  <a:cubicBezTo>
                    <a:pt x="1352010" y="1152083"/>
                    <a:pt x="1352220" y="1154117"/>
                    <a:pt x="1352220" y="1156349"/>
                  </a:cubicBezTo>
                  <a:lnTo>
                    <a:pt x="1352220" y="1195714"/>
                  </a:lnTo>
                  <a:cubicBezTo>
                    <a:pt x="1352220" y="1196210"/>
                    <a:pt x="1352369" y="1196644"/>
                    <a:pt x="1352667" y="1197016"/>
                  </a:cubicBezTo>
                  <a:cubicBezTo>
                    <a:pt x="1352965" y="1197388"/>
                    <a:pt x="1353473" y="1197698"/>
                    <a:pt x="1354192" y="1197947"/>
                  </a:cubicBezTo>
                  <a:cubicBezTo>
                    <a:pt x="1354912" y="1198195"/>
                    <a:pt x="1355867" y="1198381"/>
                    <a:pt x="1357057" y="1198505"/>
                  </a:cubicBezTo>
                  <a:cubicBezTo>
                    <a:pt x="1358248" y="1198629"/>
                    <a:pt x="1359761" y="1198691"/>
                    <a:pt x="1361597" y="1198691"/>
                  </a:cubicBezTo>
                  <a:cubicBezTo>
                    <a:pt x="1363383" y="1198691"/>
                    <a:pt x="1364871" y="1198629"/>
                    <a:pt x="1366062" y="1198505"/>
                  </a:cubicBezTo>
                  <a:cubicBezTo>
                    <a:pt x="1367252" y="1198381"/>
                    <a:pt x="1368207" y="1198195"/>
                    <a:pt x="1368926" y="1197947"/>
                  </a:cubicBezTo>
                  <a:cubicBezTo>
                    <a:pt x="1369646" y="1197698"/>
                    <a:pt x="1370154" y="1197388"/>
                    <a:pt x="1370452" y="1197016"/>
                  </a:cubicBezTo>
                  <a:cubicBezTo>
                    <a:pt x="1370750" y="1196644"/>
                    <a:pt x="1370898" y="1196210"/>
                    <a:pt x="1370898" y="1195714"/>
                  </a:cubicBezTo>
                  <a:lnTo>
                    <a:pt x="1370898" y="1151587"/>
                  </a:lnTo>
                  <a:cubicBezTo>
                    <a:pt x="1373577" y="1148263"/>
                    <a:pt x="1376058" y="1145733"/>
                    <a:pt x="1378340" y="1143996"/>
                  </a:cubicBezTo>
                  <a:cubicBezTo>
                    <a:pt x="1380622" y="1142260"/>
                    <a:pt x="1382879" y="1141392"/>
                    <a:pt x="1385112" y="1141392"/>
                  </a:cubicBezTo>
                  <a:cubicBezTo>
                    <a:pt x="1386947" y="1141392"/>
                    <a:pt x="1388522" y="1141752"/>
                    <a:pt x="1389837" y="1142471"/>
                  </a:cubicBezTo>
                  <a:cubicBezTo>
                    <a:pt x="1391152" y="1143190"/>
                    <a:pt x="1392243" y="1144207"/>
                    <a:pt x="1393111" y="1145522"/>
                  </a:cubicBezTo>
                  <a:cubicBezTo>
                    <a:pt x="1393979" y="1146836"/>
                    <a:pt x="1394624" y="1148412"/>
                    <a:pt x="1395046" y="1150247"/>
                  </a:cubicBezTo>
                  <a:cubicBezTo>
                    <a:pt x="1395468" y="1152083"/>
                    <a:pt x="1395678" y="1154117"/>
                    <a:pt x="1395678" y="1156349"/>
                  </a:cubicBezTo>
                  <a:lnTo>
                    <a:pt x="1395678" y="1195714"/>
                  </a:lnTo>
                  <a:cubicBezTo>
                    <a:pt x="1395678" y="1196210"/>
                    <a:pt x="1395815" y="1196644"/>
                    <a:pt x="1396088" y="1197016"/>
                  </a:cubicBezTo>
                  <a:cubicBezTo>
                    <a:pt x="1396360" y="1197388"/>
                    <a:pt x="1396856" y="1197698"/>
                    <a:pt x="1397576" y="1197947"/>
                  </a:cubicBezTo>
                  <a:cubicBezTo>
                    <a:pt x="1398295" y="1198195"/>
                    <a:pt x="1399250" y="1198381"/>
                    <a:pt x="1400441" y="1198505"/>
                  </a:cubicBezTo>
                  <a:cubicBezTo>
                    <a:pt x="1401631" y="1198629"/>
                    <a:pt x="1403169" y="1198691"/>
                    <a:pt x="1405054" y="1198691"/>
                  </a:cubicBezTo>
                  <a:cubicBezTo>
                    <a:pt x="1406890" y="1198691"/>
                    <a:pt x="1408403" y="1198629"/>
                    <a:pt x="1409594" y="1198505"/>
                  </a:cubicBezTo>
                  <a:cubicBezTo>
                    <a:pt x="1410784" y="1198381"/>
                    <a:pt x="1411727" y="1198195"/>
                    <a:pt x="1412422" y="1197947"/>
                  </a:cubicBezTo>
                  <a:cubicBezTo>
                    <a:pt x="1413116" y="1197698"/>
                    <a:pt x="1413612" y="1197388"/>
                    <a:pt x="1413910" y="1197016"/>
                  </a:cubicBezTo>
                  <a:cubicBezTo>
                    <a:pt x="1414208" y="1196644"/>
                    <a:pt x="1414356" y="1196210"/>
                    <a:pt x="1414356" y="1195714"/>
                  </a:cubicBezTo>
                  <a:lnTo>
                    <a:pt x="1414356" y="1153224"/>
                  </a:lnTo>
                  <a:cubicBezTo>
                    <a:pt x="1414356" y="1149404"/>
                    <a:pt x="1413959" y="1145782"/>
                    <a:pt x="1413166" y="1142359"/>
                  </a:cubicBezTo>
                  <a:cubicBezTo>
                    <a:pt x="1412372" y="1138936"/>
                    <a:pt x="1411045" y="1135947"/>
                    <a:pt x="1409185" y="1133392"/>
                  </a:cubicBezTo>
                  <a:cubicBezTo>
                    <a:pt x="1407324" y="1130837"/>
                    <a:pt x="1404881" y="1128816"/>
                    <a:pt x="1401855" y="1127328"/>
                  </a:cubicBezTo>
                  <a:cubicBezTo>
                    <a:pt x="1398828" y="1125839"/>
                    <a:pt x="1395108" y="1125095"/>
                    <a:pt x="1390692" y="1125095"/>
                  </a:cubicBezTo>
                  <a:cubicBezTo>
                    <a:pt x="1388758" y="1125095"/>
                    <a:pt x="1386860" y="1125331"/>
                    <a:pt x="1385000" y="1125802"/>
                  </a:cubicBezTo>
                  <a:cubicBezTo>
                    <a:pt x="1383140" y="1126273"/>
                    <a:pt x="1381279" y="1126993"/>
                    <a:pt x="1379419" y="1127960"/>
                  </a:cubicBezTo>
                  <a:cubicBezTo>
                    <a:pt x="1377559" y="1128928"/>
                    <a:pt x="1375673" y="1130180"/>
                    <a:pt x="1373763" y="1131718"/>
                  </a:cubicBezTo>
                  <a:cubicBezTo>
                    <a:pt x="1371853" y="1133256"/>
                    <a:pt x="1369906" y="1135091"/>
                    <a:pt x="1367922" y="1137225"/>
                  </a:cubicBezTo>
                  <a:cubicBezTo>
                    <a:pt x="1367079" y="1135389"/>
                    <a:pt x="1366037" y="1133727"/>
                    <a:pt x="1364797" y="1132239"/>
                  </a:cubicBezTo>
                  <a:cubicBezTo>
                    <a:pt x="1363556" y="1130751"/>
                    <a:pt x="1362080" y="1129473"/>
                    <a:pt x="1360369" y="1128407"/>
                  </a:cubicBezTo>
                  <a:cubicBezTo>
                    <a:pt x="1358657" y="1127340"/>
                    <a:pt x="1356710" y="1126521"/>
                    <a:pt x="1354527" y="1125951"/>
                  </a:cubicBezTo>
                  <a:cubicBezTo>
                    <a:pt x="1352345" y="1125380"/>
                    <a:pt x="1349889" y="1125095"/>
                    <a:pt x="1347160" y="1125095"/>
                  </a:cubicBezTo>
                  <a:close/>
                  <a:moveTo>
                    <a:pt x="1193123" y="1125095"/>
                  </a:moveTo>
                  <a:cubicBezTo>
                    <a:pt x="1190196" y="1125095"/>
                    <a:pt x="1187356" y="1125331"/>
                    <a:pt x="1184603" y="1125802"/>
                  </a:cubicBezTo>
                  <a:cubicBezTo>
                    <a:pt x="1181850" y="1126273"/>
                    <a:pt x="1179307" y="1126881"/>
                    <a:pt x="1176975" y="1127625"/>
                  </a:cubicBezTo>
                  <a:cubicBezTo>
                    <a:pt x="1174644" y="1128369"/>
                    <a:pt x="1172610" y="1129176"/>
                    <a:pt x="1170873" y="1130044"/>
                  </a:cubicBezTo>
                  <a:cubicBezTo>
                    <a:pt x="1169137" y="1130912"/>
                    <a:pt x="1167922" y="1131706"/>
                    <a:pt x="1167227" y="1132425"/>
                  </a:cubicBezTo>
                  <a:cubicBezTo>
                    <a:pt x="1166533" y="1133144"/>
                    <a:pt x="1166061" y="1133950"/>
                    <a:pt x="1165813" y="1134843"/>
                  </a:cubicBezTo>
                  <a:cubicBezTo>
                    <a:pt x="1165565" y="1135736"/>
                    <a:pt x="1165441" y="1136952"/>
                    <a:pt x="1165441" y="1138490"/>
                  </a:cubicBezTo>
                  <a:cubicBezTo>
                    <a:pt x="1165441" y="1139631"/>
                    <a:pt x="1165516" y="1140673"/>
                    <a:pt x="1165664" y="1141615"/>
                  </a:cubicBezTo>
                  <a:cubicBezTo>
                    <a:pt x="1165813" y="1142558"/>
                    <a:pt x="1166024" y="1143351"/>
                    <a:pt x="1166297" y="1143996"/>
                  </a:cubicBezTo>
                  <a:cubicBezTo>
                    <a:pt x="1166570" y="1144641"/>
                    <a:pt x="1166917" y="1145137"/>
                    <a:pt x="1167339" y="1145485"/>
                  </a:cubicBezTo>
                  <a:cubicBezTo>
                    <a:pt x="1167760" y="1145832"/>
                    <a:pt x="1168244" y="1146006"/>
                    <a:pt x="1168790" y="1146006"/>
                  </a:cubicBezTo>
                  <a:cubicBezTo>
                    <a:pt x="1169584" y="1146006"/>
                    <a:pt x="1170613" y="1145658"/>
                    <a:pt x="1171878" y="1144964"/>
                  </a:cubicBezTo>
                  <a:cubicBezTo>
                    <a:pt x="1173143" y="1144269"/>
                    <a:pt x="1174718" y="1143500"/>
                    <a:pt x="1176603" y="1142657"/>
                  </a:cubicBezTo>
                  <a:cubicBezTo>
                    <a:pt x="1178488" y="1141814"/>
                    <a:pt x="1180659" y="1141045"/>
                    <a:pt x="1183114" y="1140350"/>
                  </a:cubicBezTo>
                  <a:cubicBezTo>
                    <a:pt x="1185570" y="1139655"/>
                    <a:pt x="1188361" y="1139308"/>
                    <a:pt x="1191486" y="1139308"/>
                  </a:cubicBezTo>
                  <a:cubicBezTo>
                    <a:pt x="1193867" y="1139308"/>
                    <a:pt x="1195864" y="1139556"/>
                    <a:pt x="1197476" y="1140052"/>
                  </a:cubicBezTo>
                  <a:cubicBezTo>
                    <a:pt x="1199089" y="1140548"/>
                    <a:pt x="1200379" y="1141317"/>
                    <a:pt x="1201346" y="1142359"/>
                  </a:cubicBezTo>
                  <a:cubicBezTo>
                    <a:pt x="1202313" y="1143401"/>
                    <a:pt x="1203008" y="1144703"/>
                    <a:pt x="1203430" y="1146266"/>
                  </a:cubicBezTo>
                  <a:cubicBezTo>
                    <a:pt x="1203851" y="1147829"/>
                    <a:pt x="1204062" y="1149652"/>
                    <a:pt x="1204062" y="1151735"/>
                  </a:cubicBezTo>
                  <a:lnTo>
                    <a:pt x="1204062" y="1155754"/>
                  </a:lnTo>
                  <a:lnTo>
                    <a:pt x="1197588" y="1155754"/>
                  </a:lnTo>
                  <a:cubicBezTo>
                    <a:pt x="1191685" y="1155754"/>
                    <a:pt x="1186500" y="1156200"/>
                    <a:pt x="1182036" y="1157093"/>
                  </a:cubicBezTo>
                  <a:cubicBezTo>
                    <a:pt x="1177571" y="1157986"/>
                    <a:pt x="1173838" y="1159363"/>
                    <a:pt x="1170836" y="1161223"/>
                  </a:cubicBezTo>
                  <a:cubicBezTo>
                    <a:pt x="1167835" y="1163084"/>
                    <a:pt x="1165578" y="1165440"/>
                    <a:pt x="1164064" y="1168293"/>
                  </a:cubicBezTo>
                  <a:cubicBezTo>
                    <a:pt x="1162552" y="1171145"/>
                    <a:pt x="1161795" y="1174506"/>
                    <a:pt x="1161795" y="1178376"/>
                  </a:cubicBezTo>
                  <a:cubicBezTo>
                    <a:pt x="1161795" y="1181948"/>
                    <a:pt x="1162390" y="1185073"/>
                    <a:pt x="1163581" y="1187752"/>
                  </a:cubicBezTo>
                  <a:cubicBezTo>
                    <a:pt x="1164772" y="1190431"/>
                    <a:pt x="1166446" y="1192676"/>
                    <a:pt x="1168604" y="1194486"/>
                  </a:cubicBezTo>
                  <a:cubicBezTo>
                    <a:pt x="1170762" y="1196297"/>
                    <a:pt x="1173317" y="1197661"/>
                    <a:pt x="1176268" y="1198579"/>
                  </a:cubicBezTo>
                  <a:cubicBezTo>
                    <a:pt x="1179220" y="1199497"/>
                    <a:pt x="1182457" y="1199956"/>
                    <a:pt x="1185980" y="1199956"/>
                  </a:cubicBezTo>
                  <a:cubicBezTo>
                    <a:pt x="1190246" y="1199956"/>
                    <a:pt x="1194128" y="1199137"/>
                    <a:pt x="1197625" y="1197500"/>
                  </a:cubicBezTo>
                  <a:cubicBezTo>
                    <a:pt x="1201123" y="1195863"/>
                    <a:pt x="1204236" y="1193581"/>
                    <a:pt x="1206964" y="1190654"/>
                  </a:cubicBezTo>
                  <a:lnTo>
                    <a:pt x="1206964" y="1195937"/>
                  </a:lnTo>
                  <a:cubicBezTo>
                    <a:pt x="1206964" y="1196632"/>
                    <a:pt x="1207175" y="1197178"/>
                    <a:pt x="1207597" y="1197574"/>
                  </a:cubicBezTo>
                  <a:cubicBezTo>
                    <a:pt x="1208018" y="1197971"/>
                    <a:pt x="1208738" y="1198257"/>
                    <a:pt x="1209755" y="1198430"/>
                  </a:cubicBezTo>
                  <a:cubicBezTo>
                    <a:pt x="1210772" y="1198604"/>
                    <a:pt x="1212396" y="1198691"/>
                    <a:pt x="1214629" y="1198691"/>
                  </a:cubicBezTo>
                  <a:cubicBezTo>
                    <a:pt x="1216712" y="1198691"/>
                    <a:pt x="1218288" y="1198604"/>
                    <a:pt x="1219354" y="1198430"/>
                  </a:cubicBezTo>
                  <a:cubicBezTo>
                    <a:pt x="1220421" y="1198257"/>
                    <a:pt x="1221202" y="1197971"/>
                    <a:pt x="1221698" y="1197574"/>
                  </a:cubicBezTo>
                  <a:cubicBezTo>
                    <a:pt x="1222194" y="1197178"/>
                    <a:pt x="1222442" y="1196632"/>
                    <a:pt x="1222442" y="1195937"/>
                  </a:cubicBezTo>
                  <a:lnTo>
                    <a:pt x="1222442" y="1151289"/>
                  </a:lnTo>
                  <a:cubicBezTo>
                    <a:pt x="1222442" y="1146725"/>
                    <a:pt x="1221897" y="1142781"/>
                    <a:pt x="1220805" y="1139457"/>
                  </a:cubicBezTo>
                  <a:cubicBezTo>
                    <a:pt x="1219714" y="1136133"/>
                    <a:pt x="1217978" y="1133417"/>
                    <a:pt x="1215596" y="1131309"/>
                  </a:cubicBezTo>
                  <a:cubicBezTo>
                    <a:pt x="1213215" y="1129200"/>
                    <a:pt x="1210176" y="1127638"/>
                    <a:pt x="1206480" y="1126621"/>
                  </a:cubicBezTo>
                  <a:cubicBezTo>
                    <a:pt x="1202785" y="1125604"/>
                    <a:pt x="1198332" y="1125095"/>
                    <a:pt x="1193123" y="1125095"/>
                  </a:cubicBezTo>
                  <a:close/>
                  <a:moveTo>
                    <a:pt x="1119230" y="1125095"/>
                  </a:moveTo>
                  <a:cubicBezTo>
                    <a:pt x="1115112" y="1125095"/>
                    <a:pt x="1111156" y="1126087"/>
                    <a:pt x="1107361" y="1128072"/>
                  </a:cubicBezTo>
                  <a:cubicBezTo>
                    <a:pt x="1103566" y="1130056"/>
                    <a:pt x="1099833" y="1133033"/>
                    <a:pt x="1096162" y="1137001"/>
                  </a:cubicBezTo>
                  <a:lnTo>
                    <a:pt x="1096162" y="1129337"/>
                  </a:lnTo>
                  <a:cubicBezTo>
                    <a:pt x="1096162" y="1128841"/>
                    <a:pt x="1096038" y="1128407"/>
                    <a:pt x="1095790" y="1128035"/>
                  </a:cubicBezTo>
                  <a:cubicBezTo>
                    <a:pt x="1095542" y="1127662"/>
                    <a:pt x="1095132" y="1127352"/>
                    <a:pt x="1094562" y="1127104"/>
                  </a:cubicBezTo>
                  <a:cubicBezTo>
                    <a:pt x="1093991" y="1126856"/>
                    <a:pt x="1093185" y="1126670"/>
                    <a:pt x="1092143" y="1126546"/>
                  </a:cubicBezTo>
                  <a:cubicBezTo>
                    <a:pt x="1091102" y="1126422"/>
                    <a:pt x="1089787" y="1126360"/>
                    <a:pt x="1088200" y="1126360"/>
                  </a:cubicBezTo>
                  <a:cubicBezTo>
                    <a:pt x="1086662" y="1126360"/>
                    <a:pt x="1085384" y="1126422"/>
                    <a:pt x="1084367" y="1126546"/>
                  </a:cubicBezTo>
                  <a:cubicBezTo>
                    <a:pt x="1083350" y="1126670"/>
                    <a:pt x="1082519" y="1126856"/>
                    <a:pt x="1081874" y="1127104"/>
                  </a:cubicBezTo>
                  <a:cubicBezTo>
                    <a:pt x="1081229" y="1127352"/>
                    <a:pt x="1080783" y="1127662"/>
                    <a:pt x="1080535" y="1128035"/>
                  </a:cubicBezTo>
                  <a:cubicBezTo>
                    <a:pt x="1080287" y="1128407"/>
                    <a:pt x="1080163" y="1128841"/>
                    <a:pt x="1080163" y="1129337"/>
                  </a:cubicBezTo>
                  <a:lnTo>
                    <a:pt x="1080163" y="1195714"/>
                  </a:lnTo>
                  <a:cubicBezTo>
                    <a:pt x="1080163" y="1196210"/>
                    <a:pt x="1080312" y="1196644"/>
                    <a:pt x="1080609" y="1197016"/>
                  </a:cubicBezTo>
                  <a:cubicBezTo>
                    <a:pt x="1080907" y="1197388"/>
                    <a:pt x="1081415" y="1197698"/>
                    <a:pt x="1082135" y="1197947"/>
                  </a:cubicBezTo>
                  <a:cubicBezTo>
                    <a:pt x="1082854" y="1198195"/>
                    <a:pt x="1083809" y="1198381"/>
                    <a:pt x="1085000" y="1198505"/>
                  </a:cubicBezTo>
                  <a:cubicBezTo>
                    <a:pt x="1086190" y="1198629"/>
                    <a:pt x="1087703" y="1198691"/>
                    <a:pt x="1089539" y="1198691"/>
                  </a:cubicBezTo>
                  <a:cubicBezTo>
                    <a:pt x="1091374" y="1198691"/>
                    <a:pt x="1092888" y="1198629"/>
                    <a:pt x="1094078" y="1198505"/>
                  </a:cubicBezTo>
                  <a:cubicBezTo>
                    <a:pt x="1095269" y="1198381"/>
                    <a:pt x="1096224" y="1198195"/>
                    <a:pt x="1096943" y="1197947"/>
                  </a:cubicBezTo>
                  <a:cubicBezTo>
                    <a:pt x="1097662" y="1197698"/>
                    <a:pt x="1098171" y="1197388"/>
                    <a:pt x="1098469" y="1197016"/>
                  </a:cubicBezTo>
                  <a:cubicBezTo>
                    <a:pt x="1098766" y="1196644"/>
                    <a:pt x="1098915" y="1196210"/>
                    <a:pt x="1098915" y="1195714"/>
                  </a:cubicBezTo>
                  <a:lnTo>
                    <a:pt x="1098915" y="1151587"/>
                  </a:lnTo>
                  <a:cubicBezTo>
                    <a:pt x="1101544" y="1148263"/>
                    <a:pt x="1104074" y="1145733"/>
                    <a:pt x="1106505" y="1143996"/>
                  </a:cubicBezTo>
                  <a:cubicBezTo>
                    <a:pt x="1108936" y="1142260"/>
                    <a:pt x="1111342" y="1141392"/>
                    <a:pt x="1113724" y="1141392"/>
                  </a:cubicBezTo>
                  <a:cubicBezTo>
                    <a:pt x="1115609" y="1141392"/>
                    <a:pt x="1117258" y="1141752"/>
                    <a:pt x="1118672" y="1142471"/>
                  </a:cubicBezTo>
                  <a:cubicBezTo>
                    <a:pt x="1120086" y="1143190"/>
                    <a:pt x="1121239" y="1144207"/>
                    <a:pt x="1122132" y="1145522"/>
                  </a:cubicBezTo>
                  <a:cubicBezTo>
                    <a:pt x="1123025" y="1146836"/>
                    <a:pt x="1123707" y="1148412"/>
                    <a:pt x="1124179" y="1150247"/>
                  </a:cubicBezTo>
                  <a:cubicBezTo>
                    <a:pt x="1124650" y="1152083"/>
                    <a:pt x="1124886" y="1154613"/>
                    <a:pt x="1124886" y="1157837"/>
                  </a:cubicBezTo>
                  <a:lnTo>
                    <a:pt x="1124886" y="1195714"/>
                  </a:lnTo>
                  <a:cubicBezTo>
                    <a:pt x="1124886" y="1196210"/>
                    <a:pt x="1125034" y="1196644"/>
                    <a:pt x="1125332" y="1197016"/>
                  </a:cubicBezTo>
                  <a:cubicBezTo>
                    <a:pt x="1125630" y="1197388"/>
                    <a:pt x="1126126" y="1197698"/>
                    <a:pt x="1126820" y="1197947"/>
                  </a:cubicBezTo>
                  <a:cubicBezTo>
                    <a:pt x="1127515" y="1198195"/>
                    <a:pt x="1128470" y="1198381"/>
                    <a:pt x="1129685" y="1198505"/>
                  </a:cubicBezTo>
                  <a:cubicBezTo>
                    <a:pt x="1130901" y="1198629"/>
                    <a:pt x="1132426" y="1198691"/>
                    <a:pt x="1134262" y="1198691"/>
                  </a:cubicBezTo>
                  <a:cubicBezTo>
                    <a:pt x="1136048" y="1198691"/>
                    <a:pt x="1137548" y="1198629"/>
                    <a:pt x="1138764" y="1198505"/>
                  </a:cubicBezTo>
                  <a:cubicBezTo>
                    <a:pt x="1139979" y="1198381"/>
                    <a:pt x="1140934" y="1198195"/>
                    <a:pt x="1141629" y="1197947"/>
                  </a:cubicBezTo>
                  <a:cubicBezTo>
                    <a:pt x="1142323" y="1197698"/>
                    <a:pt x="1142819" y="1197388"/>
                    <a:pt x="1143117" y="1197016"/>
                  </a:cubicBezTo>
                  <a:cubicBezTo>
                    <a:pt x="1143415" y="1196644"/>
                    <a:pt x="1143564" y="1196210"/>
                    <a:pt x="1143564" y="1195714"/>
                  </a:cubicBezTo>
                  <a:lnTo>
                    <a:pt x="1143564" y="1154712"/>
                  </a:lnTo>
                  <a:cubicBezTo>
                    <a:pt x="1143564" y="1149900"/>
                    <a:pt x="1143142" y="1145782"/>
                    <a:pt x="1142298" y="1142359"/>
                  </a:cubicBezTo>
                  <a:cubicBezTo>
                    <a:pt x="1141455" y="1138936"/>
                    <a:pt x="1140078" y="1135947"/>
                    <a:pt x="1138168" y="1133392"/>
                  </a:cubicBezTo>
                  <a:cubicBezTo>
                    <a:pt x="1136258" y="1130837"/>
                    <a:pt x="1133753" y="1128816"/>
                    <a:pt x="1130653" y="1127328"/>
                  </a:cubicBezTo>
                  <a:cubicBezTo>
                    <a:pt x="1127552" y="1125839"/>
                    <a:pt x="1123744" y="1125095"/>
                    <a:pt x="1119230" y="1125095"/>
                  </a:cubicBezTo>
                  <a:close/>
                  <a:moveTo>
                    <a:pt x="916898" y="1125095"/>
                  </a:moveTo>
                  <a:cubicBezTo>
                    <a:pt x="913971" y="1125095"/>
                    <a:pt x="911131" y="1125331"/>
                    <a:pt x="908378" y="1125802"/>
                  </a:cubicBezTo>
                  <a:cubicBezTo>
                    <a:pt x="905625" y="1126273"/>
                    <a:pt x="903082" y="1126881"/>
                    <a:pt x="900750" y="1127625"/>
                  </a:cubicBezTo>
                  <a:cubicBezTo>
                    <a:pt x="898419" y="1128369"/>
                    <a:pt x="896385" y="1129176"/>
                    <a:pt x="894648" y="1130044"/>
                  </a:cubicBezTo>
                  <a:cubicBezTo>
                    <a:pt x="892912" y="1130912"/>
                    <a:pt x="891697" y="1131706"/>
                    <a:pt x="891002" y="1132425"/>
                  </a:cubicBezTo>
                  <a:cubicBezTo>
                    <a:pt x="890308" y="1133144"/>
                    <a:pt x="889836" y="1133950"/>
                    <a:pt x="889588" y="1134843"/>
                  </a:cubicBezTo>
                  <a:cubicBezTo>
                    <a:pt x="889340" y="1135736"/>
                    <a:pt x="889216" y="1136952"/>
                    <a:pt x="889216" y="1138490"/>
                  </a:cubicBezTo>
                  <a:cubicBezTo>
                    <a:pt x="889216" y="1139631"/>
                    <a:pt x="889291" y="1140673"/>
                    <a:pt x="889440" y="1141615"/>
                  </a:cubicBezTo>
                  <a:cubicBezTo>
                    <a:pt x="889588" y="1142558"/>
                    <a:pt x="889799" y="1143351"/>
                    <a:pt x="890072" y="1143996"/>
                  </a:cubicBezTo>
                  <a:cubicBezTo>
                    <a:pt x="890345" y="1144641"/>
                    <a:pt x="890692" y="1145137"/>
                    <a:pt x="891114" y="1145485"/>
                  </a:cubicBezTo>
                  <a:cubicBezTo>
                    <a:pt x="891535" y="1145832"/>
                    <a:pt x="892019" y="1146006"/>
                    <a:pt x="892565" y="1146006"/>
                  </a:cubicBezTo>
                  <a:cubicBezTo>
                    <a:pt x="893359" y="1146006"/>
                    <a:pt x="894388" y="1145658"/>
                    <a:pt x="895653" y="1144964"/>
                  </a:cubicBezTo>
                  <a:cubicBezTo>
                    <a:pt x="896918" y="1144269"/>
                    <a:pt x="898493" y="1143500"/>
                    <a:pt x="900378" y="1142657"/>
                  </a:cubicBezTo>
                  <a:cubicBezTo>
                    <a:pt x="902264" y="1141814"/>
                    <a:pt x="904434" y="1141045"/>
                    <a:pt x="906890" y="1140350"/>
                  </a:cubicBezTo>
                  <a:cubicBezTo>
                    <a:pt x="909345" y="1139655"/>
                    <a:pt x="912136" y="1139308"/>
                    <a:pt x="915261" y="1139308"/>
                  </a:cubicBezTo>
                  <a:cubicBezTo>
                    <a:pt x="917642" y="1139308"/>
                    <a:pt x="919639" y="1139556"/>
                    <a:pt x="921252" y="1140052"/>
                  </a:cubicBezTo>
                  <a:cubicBezTo>
                    <a:pt x="922864" y="1140548"/>
                    <a:pt x="924154" y="1141317"/>
                    <a:pt x="925121" y="1142359"/>
                  </a:cubicBezTo>
                  <a:cubicBezTo>
                    <a:pt x="926088" y="1143401"/>
                    <a:pt x="926783" y="1144703"/>
                    <a:pt x="927205" y="1146266"/>
                  </a:cubicBezTo>
                  <a:cubicBezTo>
                    <a:pt x="927626" y="1147829"/>
                    <a:pt x="927837" y="1149652"/>
                    <a:pt x="927837" y="1151735"/>
                  </a:cubicBezTo>
                  <a:lnTo>
                    <a:pt x="927837" y="1155754"/>
                  </a:lnTo>
                  <a:lnTo>
                    <a:pt x="921363" y="1155754"/>
                  </a:lnTo>
                  <a:cubicBezTo>
                    <a:pt x="915460" y="1155754"/>
                    <a:pt x="910275" y="1156200"/>
                    <a:pt x="905811" y="1157093"/>
                  </a:cubicBezTo>
                  <a:cubicBezTo>
                    <a:pt x="901346" y="1157986"/>
                    <a:pt x="897613" y="1159363"/>
                    <a:pt x="894611" y="1161223"/>
                  </a:cubicBezTo>
                  <a:cubicBezTo>
                    <a:pt x="891610" y="1163084"/>
                    <a:pt x="889353" y="1165440"/>
                    <a:pt x="887840" y="1168293"/>
                  </a:cubicBezTo>
                  <a:cubicBezTo>
                    <a:pt x="886326" y="1171145"/>
                    <a:pt x="885570" y="1174506"/>
                    <a:pt x="885570" y="1178376"/>
                  </a:cubicBezTo>
                  <a:cubicBezTo>
                    <a:pt x="885570" y="1181948"/>
                    <a:pt x="886165" y="1185073"/>
                    <a:pt x="887356" y="1187752"/>
                  </a:cubicBezTo>
                  <a:cubicBezTo>
                    <a:pt x="888546" y="1190431"/>
                    <a:pt x="890221" y="1192676"/>
                    <a:pt x="892379" y="1194486"/>
                  </a:cubicBezTo>
                  <a:cubicBezTo>
                    <a:pt x="894537" y="1196297"/>
                    <a:pt x="897092" y="1197661"/>
                    <a:pt x="900044" y="1198579"/>
                  </a:cubicBezTo>
                  <a:cubicBezTo>
                    <a:pt x="902995" y="1199497"/>
                    <a:pt x="906232" y="1199956"/>
                    <a:pt x="909754" y="1199956"/>
                  </a:cubicBezTo>
                  <a:cubicBezTo>
                    <a:pt x="914021" y="1199956"/>
                    <a:pt x="917903" y="1199137"/>
                    <a:pt x="921400" y="1197500"/>
                  </a:cubicBezTo>
                  <a:cubicBezTo>
                    <a:pt x="924898" y="1195863"/>
                    <a:pt x="928011" y="1193581"/>
                    <a:pt x="930739" y="1190654"/>
                  </a:cubicBezTo>
                  <a:lnTo>
                    <a:pt x="930739" y="1195937"/>
                  </a:lnTo>
                  <a:cubicBezTo>
                    <a:pt x="930739" y="1196632"/>
                    <a:pt x="930950" y="1197178"/>
                    <a:pt x="931372" y="1197574"/>
                  </a:cubicBezTo>
                  <a:cubicBezTo>
                    <a:pt x="931793" y="1197971"/>
                    <a:pt x="932513" y="1198257"/>
                    <a:pt x="933530" y="1198430"/>
                  </a:cubicBezTo>
                  <a:cubicBezTo>
                    <a:pt x="934547" y="1198604"/>
                    <a:pt x="936172" y="1198691"/>
                    <a:pt x="938404" y="1198691"/>
                  </a:cubicBezTo>
                  <a:cubicBezTo>
                    <a:pt x="940488" y="1198691"/>
                    <a:pt x="942063" y="1198604"/>
                    <a:pt x="943129" y="1198430"/>
                  </a:cubicBezTo>
                  <a:cubicBezTo>
                    <a:pt x="944196" y="1198257"/>
                    <a:pt x="944977" y="1197971"/>
                    <a:pt x="945473" y="1197574"/>
                  </a:cubicBezTo>
                  <a:cubicBezTo>
                    <a:pt x="945969" y="1197178"/>
                    <a:pt x="946217" y="1196632"/>
                    <a:pt x="946217" y="1195937"/>
                  </a:cubicBezTo>
                  <a:lnTo>
                    <a:pt x="946217" y="1151289"/>
                  </a:lnTo>
                  <a:cubicBezTo>
                    <a:pt x="946217" y="1146725"/>
                    <a:pt x="945672" y="1142781"/>
                    <a:pt x="944580" y="1139457"/>
                  </a:cubicBezTo>
                  <a:cubicBezTo>
                    <a:pt x="943489" y="1136133"/>
                    <a:pt x="941753" y="1133417"/>
                    <a:pt x="939371" y="1131309"/>
                  </a:cubicBezTo>
                  <a:cubicBezTo>
                    <a:pt x="936990" y="1129200"/>
                    <a:pt x="933952" y="1127638"/>
                    <a:pt x="930256" y="1126621"/>
                  </a:cubicBezTo>
                  <a:cubicBezTo>
                    <a:pt x="926560" y="1125604"/>
                    <a:pt x="922107" y="1125095"/>
                    <a:pt x="916898" y="1125095"/>
                  </a:cubicBezTo>
                  <a:close/>
                  <a:moveTo>
                    <a:pt x="1635589" y="1108873"/>
                  </a:moveTo>
                  <a:cubicBezTo>
                    <a:pt x="1633803" y="1108873"/>
                    <a:pt x="1632303" y="1108935"/>
                    <a:pt x="1631087" y="1109059"/>
                  </a:cubicBezTo>
                  <a:cubicBezTo>
                    <a:pt x="1629872" y="1109183"/>
                    <a:pt x="1628904" y="1109381"/>
                    <a:pt x="1628185" y="1109654"/>
                  </a:cubicBezTo>
                  <a:cubicBezTo>
                    <a:pt x="1627466" y="1109927"/>
                    <a:pt x="1626970" y="1110262"/>
                    <a:pt x="1626697" y="1110659"/>
                  </a:cubicBezTo>
                  <a:cubicBezTo>
                    <a:pt x="1626424" y="1111056"/>
                    <a:pt x="1626288" y="1111502"/>
                    <a:pt x="1626288" y="1111998"/>
                  </a:cubicBezTo>
                  <a:lnTo>
                    <a:pt x="1626288" y="1126807"/>
                  </a:lnTo>
                  <a:lnTo>
                    <a:pt x="1618400" y="1126807"/>
                  </a:lnTo>
                  <a:cubicBezTo>
                    <a:pt x="1617904" y="1126807"/>
                    <a:pt x="1617470" y="1126931"/>
                    <a:pt x="1617098" y="1127179"/>
                  </a:cubicBezTo>
                  <a:cubicBezTo>
                    <a:pt x="1616725" y="1127427"/>
                    <a:pt x="1616415" y="1127836"/>
                    <a:pt x="1616167" y="1128407"/>
                  </a:cubicBezTo>
                  <a:cubicBezTo>
                    <a:pt x="1615919" y="1128977"/>
                    <a:pt x="1615733" y="1129758"/>
                    <a:pt x="1615609" y="1130751"/>
                  </a:cubicBezTo>
                  <a:cubicBezTo>
                    <a:pt x="1615485" y="1131743"/>
                    <a:pt x="1615423" y="1132958"/>
                    <a:pt x="1615423" y="1134397"/>
                  </a:cubicBezTo>
                  <a:cubicBezTo>
                    <a:pt x="1615423" y="1137125"/>
                    <a:pt x="1615671" y="1139073"/>
                    <a:pt x="1616167" y="1140238"/>
                  </a:cubicBezTo>
                  <a:cubicBezTo>
                    <a:pt x="1616663" y="1141404"/>
                    <a:pt x="1617383" y="1141987"/>
                    <a:pt x="1618325" y="1141987"/>
                  </a:cubicBezTo>
                  <a:lnTo>
                    <a:pt x="1626288" y="1141987"/>
                  </a:lnTo>
                  <a:lnTo>
                    <a:pt x="1626288" y="1175994"/>
                  </a:lnTo>
                  <a:cubicBezTo>
                    <a:pt x="1626288" y="1180062"/>
                    <a:pt x="1626709" y="1183585"/>
                    <a:pt x="1627553" y="1186561"/>
                  </a:cubicBezTo>
                  <a:cubicBezTo>
                    <a:pt x="1628396" y="1189538"/>
                    <a:pt x="1629710" y="1192006"/>
                    <a:pt x="1631497" y="1193965"/>
                  </a:cubicBezTo>
                  <a:cubicBezTo>
                    <a:pt x="1633282" y="1195925"/>
                    <a:pt x="1635540" y="1197376"/>
                    <a:pt x="1638268" y="1198319"/>
                  </a:cubicBezTo>
                  <a:cubicBezTo>
                    <a:pt x="1640997" y="1199261"/>
                    <a:pt x="1644221" y="1199732"/>
                    <a:pt x="1647942" y="1199732"/>
                  </a:cubicBezTo>
                  <a:cubicBezTo>
                    <a:pt x="1649331" y="1199732"/>
                    <a:pt x="1650708" y="1199658"/>
                    <a:pt x="1652072" y="1199509"/>
                  </a:cubicBezTo>
                  <a:cubicBezTo>
                    <a:pt x="1653436" y="1199360"/>
                    <a:pt x="1654701" y="1199150"/>
                    <a:pt x="1655867" y="1198877"/>
                  </a:cubicBezTo>
                  <a:cubicBezTo>
                    <a:pt x="1657033" y="1198604"/>
                    <a:pt x="1658050" y="1198281"/>
                    <a:pt x="1658918" y="1197909"/>
                  </a:cubicBezTo>
                  <a:cubicBezTo>
                    <a:pt x="1659786" y="1197537"/>
                    <a:pt x="1660444" y="1197116"/>
                    <a:pt x="1660890" y="1196644"/>
                  </a:cubicBezTo>
                  <a:cubicBezTo>
                    <a:pt x="1661336" y="1196173"/>
                    <a:pt x="1661696" y="1195354"/>
                    <a:pt x="1661969" y="1194189"/>
                  </a:cubicBezTo>
                  <a:cubicBezTo>
                    <a:pt x="1662242" y="1193023"/>
                    <a:pt x="1662378" y="1191348"/>
                    <a:pt x="1662378" y="1189166"/>
                  </a:cubicBezTo>
                  <a:cubicBezTo>
                    <a:pt x="1662378" y="1187777"/>
                    <a:pt x="1662316" y="1186636"/>
                    <a:pt x="1662192" y="1185743"/>
                  </a:cubicBezTo>
                  <a:cubicBezTo>
                    <a:pt x="1662068" y="1184850"/>
                    <a:pt x="1661932" y="1184143"/>
                    <a:pt x="1661783" y="1183622"/>
                  </a:cubicBezTo>
                  <a:cubicBezTo>
                    <a:pt x="1661634" y="1183101"/>
                    <a:pt x="1661423" y="1182754"/>
                    <a:pt x="1661151" y="1182580"/>
                  </a:cubicBezTo>
                  <a:cubicBezTo>
                    <a:pt x="1660878" y="1182406"/>
                    <a:pt x="1660592" y="1182320"/>
                    <a:pt x="1660295" y="1182320"/>
                  </a:cubicBezTo>
                  <a:cubicBezTo>
                    <a:pt x="1659948" y="1182320"/>
                    <a:pt x="1659563" y="1182406"/>
                    <a:pt x="1659141" y="1182580"/>
                  </a:cubicBezTo>
                  <a:cubicBezTo>
                    <a:pt x="1658720" y="1182754"/>
                    <a:pt x="1658199" y="1182952"/>
                    <a:pt x="1657579" y="1183175"/>
                  </a:cubicBezTo>
                  <a:cubicBezTo>
                    <a:pt x="1656958" y="1183399"/>
                    <a:pt x="1656252" y="1183597"/>
                    <a:pt x="1655458" y="1183771"/>
                  </a:cubicBezTo>
                  <a:cubicBezTo>
                    <a:pt x="1654664" y="1183944"/>
                    <a:pt x="1653771" y="1184031"/>
                    <a:pt x="1652779" y="1184031"/>
                  </a:cubicBezTo>
                  <a:cubicBezTo>
                    <a:pt x="1649852" y="1184031"/>
                    <a:pt x="1647818" y="1183126"/>
                    <a:pt x="1646677" y="1181315"/>
                  </a:cubicBezTo>
                  <a:cubicBezTo>
                    <a:pt x="1645536" y="1179504"/>
                    <a:pt x="1644965" y="1176788"/>
                    <a:pt x="1644965" y="1173167"/>
                  </a:cubicBezTo>
                  <a:lnTo>
                    <a:pt x="1644965" y="1141987"/>
                  </a:lnTo>
                  <a:lnTo>
                    <a:pt x="1659476" y="1141987"/>
                  </a:lnTo>
                  <a:cubicBezTo>
                    <a:pt x="1660419" y="1141987"/>
                    <a:pt x="1661138" y="1141404"/>
                    <a:pt x="1661634" y="1140238"/>
                  </a:cubicBezTo>
                  <a:cubicBezTo>
                    <a:pt x="1662130" y="1139073"/>
                    <a:pt x="1662378" y="1137125"/>
                    <a:pt x="1662378" y="1134397"/>
                  </a:cubicBezTo>
                  <a:cubicBezTo>
                    <a:pt x="1662378" y="1132958"/>
                    <a:pt x="1662316" y="1131743"/>
                    <a:pt x="1662192" y="1130751"/>
                  </a:cubicBezTo>
                  <a:cubicBezTo>
                    <a:pt x="1662068" y="1129758"/>
                    <a:pt x="1661882" y="1128977"/>
                    <a:pt x="1661634" y="1128407"/>
                  </a:cubicBezTo>
                  <a:cubicBezTo>
                    <a:pt x="1661386" y="1127836"/>
                    <a:pt x="1661076" y="1127427"/>
                    <a:pt x="1660704" y="1127179"/>
                  </a:cubicBezTo>
                  <a:cubicBezTo>
                    <a:pt x="1660332" y="1126931"/>
                    <a:pt x="1659898" y="1126807"/>
                    <a:pt x="1659402" y="1126807"/>
                  </a:cubicBezTo>
                  <a:lnTo>
                    <a:pt x="1644965" y="1126807"/>
                  </a:lnTo>
                  <a:lnTo>
                    <a:pt x="1644965" y="1111998"/>
                  </a:lnTo>
                  <a:cubicBezTo>
                    <a:pt x="1644965" y="1111502"/>
                    <a:pt x="1644817" y="1111056"/>
                    <a:pt x="1644519" y="1110659"/>
                  </a:cubicBezTo>
                  <a:cubicBezTo>
                    <a:pt x="1644221" y="1110262"/>
                    <a:pt x="1643725" y="1109927"/>
                    <a:pt x="1643031" y="1109654"/>
                  </a:cubicBezTo>
                  <a:cubicBezTo>
                    <a:pt x="1642336" y="1109381"/>
                    <a:pt x="1641381" y="1109183"/>
                    <a:pt x="1640166" y="1109059"/>
                  </a:cubicBezTo>
                  <a:cubicBezTo>
                    <a:pt x="1638950" y="1108935"/>
                    <a:pt x="1637425" y="1108873"/>
                    <a:pt x="1635589" y="1108873"/>
                  </a:cubicBezTo>
                  <a:close/>
                  <a:moveTo>
                    <a:pt x="1703232" y="1101952"/>
                  </a:moveTo>
                  <a:cubicBezTo>
                    <a:pt x="1702736" y="1101952"/>
                    <a:pt x="1702314" y="1102089"/>
                    <a:pt x="1701967" y="1102362"/>
                  </a:cubicBezTo>
                  <a:cubicBezTo>
                    <a:pt x="1701619" y="1102635"/>
                    <a:pt x="1701322" y="1103081"/>
                    <a:pt x="1701074" y="1103701"/>
                  </a:cubicBezTo>
                  <a:cubicBezTo>
                    <a:pt x="1700826" y="1104321"/>
                    <a:pt x="1700640" y="1105152"/>
                    <a:pt x="1700516" y="1106194"/>
                  </a:cubicBezTo>
                  <a:cubicBezTo>
                    <a:pt x="1700392" y="1107236"/>
                    <a:pt x="1700330" y="1108501"/>
                    <a:pt x="1700330" y="1109989"/>
                  </a:cubicBezTo>
                  <a:cubicBezTo>
                    <a:pt x="1700330" y="1111428"/>
                    <a:pt x="1700392" y="1112656"/>
                    <a:pt x="1700516" y="1113673"/>
                  </a:cubicBezTo>
                  <a:cubicBezTo>
                    <a:pt x="1700640" y="1114690"/>
                    <a:pt x="1700826" y="1115508"/>
                    <a:pt x="1701074" y="1116128"/>
                  </a:cubicBezTo>
                  <a:cubicBezTo>
                    <a:pt x="1701322" y="1116748"/>
                    <a:pt x="1701619" y="1117207"/>
                    <a:pt x="1701967" y="1117505"/>
                  </a:cubicBezTo>
                  <a:cubicBezTo>
                    <a:pt x="1702314" y="1117803"/>
                    <a:pt x="1702736" y="1117951"/>
                    <a:pt x="1703232" y="1117951"/>
                  </a:cubicBezTo>
                  <a:lnTo>
                    <a:pt x="1727342" y="1117951"/>
                  </a:lnTo>
                  <a:lnTo>
                    <a:pt x="1727342" y="1195565"/>
                  </a:lnTo>
                  <a:cubicBezTo>
                    <a:pt x="1727342" y="1196061"/>
                    <a:pt x="1727503" y="1196508"/>
                    <a:pt x="1727826" y="1196905"/>
                  </a:cubicBezTo>
                  <a:cubicBezTo>
                    <a:pt x="1728148" y="1197302"/>
                    <a:pt x="1728681" y="1197624"/>
                    <a:pt x="1729425" y="1197872"/>
                  </a:cubicBezTo>
                  <a:cubicBezTo>
                    <a:pt x="1730170" y="1198120"/>
                    <a:pt x="1731174" y="1198319"/>
                    <a:pt x="1732439" y="1198467"/>
                  </a:cubicBezTo>
                  <a:cubicBezTo>
                    <a:pt x="1733704" y="1198616"/>
                    <a:pt x="1735279" y="1198691"/>
                    <a:pt x="1737164" y="1198691"/>
                  </a:cubicBezTo>
                  <a:cubicBezTo>
                    <a:pt x="1739050" y="1198691"/>
                    <a:pt x="1740625" y="1198616"/>
                    <a:pt x="1741890" y="1198467"/>
                  </a:cubicBezTo>
                  <a:cubicBezTo>
                    <a:pt x="1743155" y="1198319"/>
                    <a:pt x="1744159" y="1198120"/>
                    <a:pt x="1744904" y="1197872"/>
                  </a:cubicBezTo>
                  <a:cubicBezTo>
                    <a:pt x="1745648" y="1197624"/>
                    <a:pt x="1746181" y="1197302"/>
                    <a:pt x="1746504" y="1196905"/>
                  </a:cubicBezTo>
                  <a:cubicBezTo>
                    <a:pt x="1746826" y="1196508"/>
                    <a:pt x="1746987" y="1196061"/>
                    <a:pt x="1746987" y="1195565"/>
                  </a:cubicBezTo>
                  <a:lnTo>
                    <a:pt x="1746987" y="1117951"/>
                  </a:lnTo>
                  <a:lnTo>
                    <a:pt x="1771097" y="1117951"/>
                  </a:lnTo>
                  <a:cubicBezTo>
                    <a:pt x="1771544" y="1117951"/>
                    <a:pt x="1771953" y="1117803"/>
                    <a:pt x="1772325" y="1117505"/>
                  </a:cubicBezTo>
                  <a:cubicBezTo>
                    <a:pt x="1772697" y="1117207"/>
                    <a:pt x="1773007" y="1116748"/>
                    <a:pt x="1773255" y="1116128"/>
                  </a:cubicBezTo>
                  <a:cubicBezTo>
                    <a:pt x="1773503" y="1115508"/>
                    <a:pt x="1773689" y="1114690"/>
                    <a:pt x="1773813" y="1113673"/>
                  </a:cubicBezTo>
                  <a:cubicBezTo>
                    <a:pt x="1773938" y="1112656"/>
                    <a:pt x="1774000" y="1111428"/>
                    <a:pt x="1774000" y="1109989"/>
                  </a:cubicBezTo>
                  <a:cubicBezTo>
                    <a:pt x="1774000" y="1108501"/>
                    <a:pt x="1773938" y="1107236"/>
                    <a:pt x="1773813" y="1106194"/>
                  </a:cubicBezTo>
                  <a:cubicBezTo>
                    <a:pt x="1773689" y="1105152"/>
                    <a:pt x="1773503" y="1104321"/>
                    <a:pt x="1773255" y="1103701"/>
                  </a:cubicBezTo>
                  <a:cubicBezTo>
                    <a:pt x="1773007" y="1103081"/>
                    <a:pt x="1772697" y="1102635"/>
                    <a:pt x="1772325" y="1102362"/>
                  </a:cubicBezTo>
                  <a:cubicBezTo>
                    <a:pt x="1771953" y="1102089"/>
                    <a:pt x="1771544" y="1101952"/>
                    <a:pt x="1771097" y="1101952"/>
                  </a:cubicBezTo>
                  <a:close/>
                  <a:moveTo>
                    <a:pt x="764796" y="1101952"/>
                  </a:moveTo>
                  <a:cubicBezTo>
                    <a:pt x="762564" y="1101952"/>
                    <a:pt x="760778" y="1102622"/>
                    <a:pt x="759438" y="1103962"/>
                  </a:cubicBezTo>
                  <a:cubicBezTo>
                    <a:pt x="758099" y="1105301"/>
                    <a:pt x="757429" y="1107236"/>
                    <a:pt x="757429" y="1109766"/>
                  </a:cubicBezTo>
                  <a:lnTo>
                    <a:pt x="757429" y="1195565"/>
                  </a:lnTo>
                  <a:cubicBezTo>
                    <a:pt x="757429" y="1196061"/>
                    <a:pt x="757565" y="1196508"/>
                    <a:pt x="757838" y="1196905"/>
                  </a:cubicBezTo>
                  <a:cubicBezTo>
                    <a:pt x="758111" y="1197302"/>
                    <a:pt x="758607" y="1197624"/>
                    <a:pt x="759326" y="1197872"/>
                  </a:cubicBezTo>
                  <a:cubicBezTo>
                    <a:pt x="760046" y="1198120"/>
                    <a:pt x="761001" y="1198319"/>
                    <a:pt x="762191" y="1198467"/>
                  </a:cubicBezTo>
                  <a:cubicBezTo>
                    <a:pt x="763382" y="1198616"/>
                    <a:pt x="764870" y="1198691"/>
                    <a:pt x="766656" y="1198691"/>
                  </a:cubicBezTo>
                  <a:cubicBezTo>
                    <a:pt x="768492" y="1198691"/>
                    <a:pt x="769992" y="1198616"/>
                    <a:pt x="771158" y="1198467"/>
                  </a:cubicBezTo>
                  <a:cubicBezTo>
                    <a:pt x="772324" y="1198319"/>
                    <a:pt x="773279" y="1198120"/>
                    <a:pt x="774023" y="1197872"/>
                  </a:cubicBezTo>
                  <a:cubicBezTo>
                    <a:pt x="774767" y="1197624"/>
                    <a:pt x="775276" y="1197302"/>
                    <a:pt x="775549" y="1196905"/>
                  </a:cubicBezTo>
                  <a:cubicBezTo>
                    <a:pt x="775822" y="1196508"/>
                    <a:pt x="775958" y="1196061"/>
                    <a:pt x="775958" y="1195565"/>
                  </a:cubicBezTo>
                  <a:lnTo>
                    <a:pt x="775958" y="1117207"/>
                  </a:lnTo>
                  <a:lnTo>
                    <a:pt x="776107" y="1117207"/>
                  </a:lnTo>
                  <a:lnTo>
                    <a:pt x="803045" y="1195491"/>
                  </a:lnTo>
                  <a:cubicBezTo>
                    <a:pt x="803194" y="1196037"/>
                    <a:pt x="803491" y="1196508"/>
                    <a:pt x="803938" y="1196905"/>
                  </a:cubicBezTo>
                  <a:cubicBezTo>
                    <a:pt x="804384" y="1197302"/>
                    <a:pt x="804992" y="1197636"/>
                    <a:pt x="805761" y="1197909"/>
                  </a:cubicBezTo>
                  <a:cubicBezTo>
                    <a:pt x="806530" y="1198182"/>
                    <a:pt x="807510" y="1198381"/>
                    <a:pt x="808700" y="1198505"/>
                  </a:cubicBezTo>
                  <a:cubicBezTo>
                    <a:pt x="809891" y="1198629"/>
                    <a:pt x="811330" y="1198691"/>
                    <a:pt x="813016" y="1198691"/>
                  </a:cubicBezTo>
                  <a:cubicBezTo>
                    <a:pt x="814703" y="1198691"/>
                    <a:pt x="816142" y="1198653"/>
                    <a:pt x="817332" y="1198579"/>
                  </a:cubicBezTo>
                  <a:cubicBezTo>
                    <a:pt x="818523" y="1198505"/>
                    <a:pt x="819503" y="1198343"/>
                    <a:pt x="820272" y="1198095"/>
                  </a:cubicBezTo>
                  <a:cubicBezTo>
                    <a:pt x="821041" y="1197847"/>
                    <a:pt x="821648" y="1197512"/>
                    <a:pt x="822095" y="1197091"/>
                  </a:cubicBezTo>
                  <a:cubicBezTo>
                    <a:pt x="822541" y="1196669"/>
                    <a:pt x="822864" y="1196136"/>
                    <a:pt x="823062" y="1195491"/>
                  </a:cubicBezTo>
                  <a:lnTo>
                    <a:pt x="850967" y="1117207"/>
                  </a:lnTo>
                  <a:lnTo>
                    <a:pt x="851116" y="1117207"/>
                  </a:lnTo>
                  <a:lnTo>
                    <a:pt x="851116" y="1195565"/>
                  </a:lnTo>
                  <a:cubicBezTo>
                    <a:pt x="851116" y="1196061"/>
                    <a:pt x="851265" y="1196508"/>
                    <a:pt x="851563" y="1196905"/>
                  </a:cubicBezTo>
                  <a:cubicBezTo>
                    <a:pt x="851860" y="1197302"/>
                    <a:pt x="852356" y="1197624"/>
                    <a:pt x="853051" y="1197872"/>
                  </a:cubicBezTo>
                  <a:cubicBezTo>
                    <a:pt x="853746" y="1198120"/>
                    <a:pt x="854688" y="1198319"/>
                    <a:pt x="855879" y="1198467"/>
                  </a:cubicBezTo>
                  <a:cubicBezTo>
                    <a:pt x="857069" y="1198616"/>
                    <a:pt x="858558" y="1198691"/>
                    <a:pt x="860344" y="1198691"/>
                  </a:cubicBezTo>
                  <a:cubicBezTo>
                    <a:pt x="862179" y="1198691"/>
                    <a:pt x="863692" y="1198616"/>
                    <a:pt x="864883" y="1198467"/>
                  </a:cubicBezTo>
                  <a:cubicBezTo>
                    <a:pt x="866073" y="1198319"/>
                    <a:pt x="867028" y="1198120"/>
                    <a:pt x="867748" y="1197872"/>
                  </a:cubicBezTo>
                  <a:cubicBezTo>
                    <a:pt x="868467" y="1197624"/>
                    <a:pt x="868963" y="1197302"/>
                    <a:pt x="869236" y="1196905"/>
                  </a:cubicBezTo>
                  <a:cubicBezTo>
                    <a:pt x="869509" y="1196508"/>
                    <a:pt x="869645" y="1196061"/>
                    <a:pt x="869645" y="1195565"/>
                  </a:cubicBezTo>
                  <a:lnTo>
                    <a:pt x="869645" y="1109766"/>
                  </a:lnTo>
                  <a:cubicBezTo>
                    <a:pt x="869645" y="1108526"/>
                    <a:pt x="869484" y="1107422"/>
                    <a:pt x="869162" y="1106454"/>
                  </a:cubicBezTo>
                  <a:cubicBezTo>
                    <a:pt x="868839" y="1105487"/>
                    <a:pt x="868368" y="1104669"/>
                    <a:pt x="867748" y="1103999"/>
                  </a:cubicBezTo>
                  <a:cubicBezTo>
                    <a:pt x="867128" y="1103329"/>
                    <a:pt x="866334" y="1102821"/>
                    <a:pt x="865367" y="1102473"/>
                  </a:cubicBezTo>
                  <a:cubicBezTo>
                    <a:pt x="864399" y="1102126"/>
                    <a:pt x="863246" y="1101952"/>
                    <a:pt x="861906" y="1101952"/>
                  </a:cubicBezTo>
                  <a:lnTo>
                    <a:pt x="848735" y="1101952"/>
                  </a:lnTo>
                  <a:cubicBezTo>
                    <a:pt x="846899" y="1101952"/>
                    <a:pt x="845287" y="1102138"/>
                    <a:pt x="843898" y="1102511"/>
                  </a:cubicBezTo>
                  <a:cubicBezTo>
                    <a:pt x="842509" y="1102883"/>
                    <a:pt x="841306" y="1103515"/>
                    <a:pt x="840289" y="1104408"/>
                  </a:cubicBezTo>
                  <a:cubicBezTo>
                    <a:pt x="839272" y="1105301"/>
                    <a:pt x="838379" y="1106467"/>
                    <a:pt x="837610" y="1107906"/>
                  </a:cubicBezTo>
                  <a:cubicBezTo>
                    <a:pt x="836841" y="1109344"/>
                    <a:pt x="836134" y="1111105"/>
                    <a:pt x="835489" y="1113189"/>
                  </a:cubicBezTo>
                  <a:lnTo>
                    <a:pt x="813909" y="1170413"/>
                  </a:lnTo>
                  <a:lnTo>
                    <a:pt x="813612" y="1170413"/>
                  </a:lnTo>
                  <a:lnTo>
                    <a:pt x="792776" y="1113040"/>
                  </a:lnTo>
                  <a:cubicBezTo>
                    <a:pt x="792180" y="1110957"/>
                    <a:pt x="791486" y="1109208"/>
                    <a:pt x="790692" y="1107794"/>
                  </a:cubicBezTo>
                  <a:cubicBezTo>
                    <a:pt x="789898" y="1106380"/>
                    <a:pt x="788906" y="1105239"/>
                    <a:pt x="787715" y="1104371"/>
                  </a:cubicBezTo>
                  <a:cubicBezTo>
                    <a:pt x="786525" y="1103503"/>
                    <a:pt x="785111" y="1102883"/>
                    <a:pt x="783474" y="1102511"/>
                  </a:cubicBezTo>
                  <a:cubicBezTo>
                    <a:pt x="781837" y="1102138"/>
                    <a:pt x="779877" y="1101952"/>
                    <a:pt x="777595" y="1101952"/>
                  </a:cubicBezTo>
                  <a:close/>
                  <a:moveTo>
                    <a:pt x="1281602" y="1101506"/>
                  </a:moveTo>
                  <a:cubicBezTo>
                    <a:pt x="1279716" y="1101506"/>
                    <a:pt x="1278154" y="1101580"/>
                    <a:pt x="1276913" y="1101729"/>
                  </a:cubicBezTo>
                  <a:cubicBezTo>
                    <a:pt x="1275673" y="1101878"/>
                    <a:pt x="1274669" y="1102076"/>
                    <a:pt x="1273900" y="1102324"/>
                  </a:cubicBezTo>
                  <a:cubicBezTo>
                    <a:pt x="1273131" y="1102573"/>
                    <a:pt x="1272585" y="1102895"/>
                    <a:pt x="1272262" y="1103292"/>
                  </a:cubicBezTo>
                  <a:cubicBezTo>
                    <a:pt x="1271940" y="1103689"/>
                    <a:pt x="1271779" y="1104135"/>
                    <a:pt x="1271779" y="1104631"/>
                  </a:cubicBezTo>
                  <a:lnTo>
                    <a:pt x="1271779" y="1195565"/>
                  </a:lnTo>
                  <a:cubicBezTo>
                    <a:pt x="1271779" y="1196061"/>
                    <a:pt x="1271940" y="1196508"/>
                    <a:pt x="1272262" y="1196905"/>
                  </a:cubicBezTo>
                  <a:cubicBezTo>
                    <a:pt x="1272585" y="1197302"/>
                    <a:pt x="1273118" y="1197624"/>
                    <a:pt x="1273862" y="1197872"/>
                  </a:cubicBezTo>
                  <a:cubicBezTo>
                    <a:pt x="1274607" y="1198120"/>
                    <a:pt x="1275611" y="1198319"/>
                    <a:pt x="1276876" y="1198467"/>
                  </a:cubicBezTo>
                  <a:cubicBezTo>
                    <a:pt x="1278141" y="1198616"/>
                    <a:pt x="1279716" y="1198691"/>
                    <a:pt x="1281602" y="1198691"/>
                  </a:cubicBezTo>
                  <a:cubicBezTo>
                    <a:pt x="1283536" y="1198691"/>
                    <a:pt x="1285124" y="1198616"/>
                    <a:pt x="1286364" y="1198467"/>
                  </a:cubicBezTo>
                  <a:cubicBezTo>
                    <a:pt x="1287604" y="1198319"/>
                    <a:pt x="1288596" y="1198120"/>
                    <a:pt x="1289341" y="1197872"/>
                  </a:cubicBezTo>
                  <a:cubicBezTo>
                    <a:pt x="1290085" y="1197624"/>
                    <a:pt x="1290618" y="1197302"/>
                    <a:pt x="1290940" y="1196905"/>
                  </a:cubicBezTo>
                  <a:cubicBezTo>
                    <a:pt x="1291263" y="1196508"/>
                    <a:pt x="1291424" y="1196061"/>
                    <a:pt x="1291424" y="1195565"/>
                  </a:cubicBezTo>
                  <a:lnTo>
                    <a:pt x="1291424" y="1104631"/>
                  </a:lnTo>
                  <a:cubicBezTo>
                    <a:pt x="1291424" y="1104135"/>
                    <a:pt x="1291263" y="1103689"/>
                    <a:pt x="1290940" y="1103292"/>
                  </a:cubicBezTo>
                  <a:cubicBezTo>
                    <a:pt x="1290618" y="1102895"/>
                    <a:pt x="1290085" y="1102573"/>
                    <a:pt x="1289341" y="1102324"/>
                  </a:cubicBezTo>
                  <a:cubicBezTo>
                    <a:pt x="1288596" y="1102076"/>
                    <a:pt x="1287604" y="1101878"/>
                    <a:pt x="1286364" y="1101729"/>
                  </a:cubicBezTo>
                  <a:cubicBezTo>
                    <a:pt x="1285124" y="1101580"/>
                    <a:pt x="1283536" y="1101506"/>
                    <a:pt x="1281602" y="1101506"/>
                  </a:cubicBezTo>
                  <a:close/>
                  <a:moveTo>
                    <a:pt x="2583699" y="1100315"/>
                  </a:moveTo>
                  <a:cubicBezTo>
                    <a:pt x="2576108" y="1100315"/>
                    <a:pt x="2569225" y="1101481"/>
                    <a:pt x="2563049" y="1103813"/>
                  </a:cubicBezTo>
                  <a:cubicBezTo>
                    <a:pt x="2556872" y="1106144"/>
                    <a:pt x="2551602" y="1109505"/>
                    <a:pt x="2547236" y="1113896"/>
                  </a:cubicBezTo>
                  <a:cubicBezTo>
                    <a:pt x="2542870" y="1118286"/>
                    <a:pt x="2539497" y="1123619"/>
                    <a:pt x="2537116" y="1129895"/>
                  </a:cubicBezTo>
                  <a:cubicBezTo>
                    <a:pt x="2534734" y="1136170"/>
                    <a:pt x="2533544" y="1143252"/>
                    <a:pt x="2533544" y="1151140"/>
                  </a:cubicBezTo>
                  <a:cubicBezTo>
                    <a:pt x="2533544" y="1158780"/>
                    <a:pt x="2534660" y="1165614"/>
                    <a:pt x="2536892" y="1171641"/>
                  </a:cubicBezTo>
                  <a:cubicBezTo>
                    <a:pt x="2539125" y="1177669"/>
                    <a:pt x="2542350" y="1182778"/>
                    <a:pt x="2546566" y="1186970"/>
                  </a:cubicBezTo>
                  <a:cubicBezTo>
                    <a:pt x="2550783" y="1191162"/>
                    <a:pt x="2555930" y="1194362"/>
                    <a:pt x="2562007" y="1196570"/>
                  </a:cubicBezTo>
                  <a:cubicBezTo>
                    <a:pt x="2568084" y="1198777"/>
                    <a:pt x="2574968" y="1199881"/>
                    <a:pt x="2582657" y="1199881"/>
                  </a:cubicBezTo>
                  <a:cubicBezTo>
                    <a:pt x="2585286" y="1199881"/>
                    <a:pt x="2587903" y="1199757"/>
                    <a:pt x="2590508" y="1199509"/>
                  </a:cubicBezTo>
                  <a:cubicBezTo>
                    <a:pt x="2593112" y="1199261"/>
                    <a:pt x="2595692" y="1198889"/>
                    <a:pt x="2598247" y="1198393"/>
                  </a:cubicBezTo>
                  <a:cubicBezTo>
                    <a:pt x="2600802" y="1197897"/>
                    <a:pt x="2603270" y="1197302"/>
                    <a:pt x="2605651" y="1196607"/>
                  </a:cubicBezTo>
                  <a:cubicBezTo>
                    <a:pt x="2608032" y="1195913"/>
                    <a:pt x="2610029" y="1195243"/>
                    <a:pt x="2611641" y="1194598"/>
                  </a:cubicBezTo>
                  <a:cubicBezTo>
                    <a:pt x="2613254" y="1193953"/>
                    <a:pt x="2614320" y="1193072"/>
                    <a:pt x="2614841" y="1191956"/>
                  </a:cubicBezTo>
                  <a:cubicBezTo>
                    <a:pt x="2615362" y="1190840"/>
                    <a:pt x="2615622" y="1189538"/>
                    <a:pt x="2615622" y="1188049"/>
                  </a:cubicBezTo>
                  <a:lnTo>
                    <a:pt x="2615622" y="1149726"/>
                  </a:lnTo>
                  <a:cubicBezTo>
                    <a:pt x="2615622" y="1148734"/>
                    <a:pt x="2615498" y="1147853"/>
                    <a:pt x="2615250" y="1147085"/>
                  </a:cubicBezTo>
                  <a:cubicBezTo>
                    <a:pt x="2615002" y="1146316"/>
                    <a:pt x="2614643" y="1145658"/>
                    <a:pt x="2614171" y="1145113"/>
                  </a:cubicBezTo>
                  <a:cubicBezTo>
                    <a:pt x="2613700" y="1144567"/>
                    <a:pt x="2613154" y="1144158"/>
                    <a:pt x="2612534" y="1143885"/>
                  </a:cubicBezTo>
                  <a:cubicBezTo>
                    <a:pt x="2611914" y="1143612"/>
                    <a:pt x="2611207" y="1143475"/>
                    <a:pt x="2610414" y="1143475"/>
                  </a:cubicBezTo>
                  <a:lnTo>
                    <a:pt x="2577894" y="1143475"/>
                  </a:lnTo>
                  <a:cubicBezTo>
                    <a:pt x="2577448" y="1143475"/>
                    <a:pt x="2577051" y="1143612"/>
                    <a:pt x="2576704" y="1143885"/>
                  </a:cubicBezTo>
                  <a:cubicBezTo>
                    <a:pt x="2576357" y="1144158"/>
                    <a:pt x="2576059" y="1144579"/>
                    <a:pt x="2575811" y="1145150"/>
                  </a:cubicBezTo>
                  <a:cubicBezTo>
                    <a:pt x="2575563" y="1145720"/>
                    <a:pt x="2575377" y="1146477"/>
                    <a:pt x="2575253" y="1147419"/>
                  </a:cubicBezTo>
                  <a:cubicBezTo>
                    <a:pt x="2575129" y="1148362"/>
                    <a:pt x="2575067" y="1149528"/>
                    <a:pt x="2575067" y="1150917"/>
                  </a:cubicBezTo>
                  <a:cubicBezTo>
                    <a:pt x="2575067" y="1153596"/>
                    <a:pt x="2575315" y="1155493"/>
                    <a:pt x="2575811" y="1156610"/>
                  </a:cubicBezTo>
                  <a:cubicBezTo>
                    <a:pt x="2576307" y="1157726"/>
                    <a:pt x="2577002" y="1158284"/>
                    <a:pt x="2577894" y="1158284"/>
                  </a:cubicBezTo>
                  <a:lnTo>
                    <a:pt x="2596126" y="1158284"/>
                  </a:lnTo>
                  <a:lnTo>
                    <a:pt x="2596126" y="1180608"/>
                  </a:lnTo>
                  <a:cubicBezTo>
                    <a:pt x="2594290" y="1181600"/>
                    <a:pt x="2592306" y="1182344"/>
                    <a:pt x="2590173" y="1182841"/>
                  </a:cubicBezTo>
                  <a:cubicBezTo>
                    <a:pt x="2588040" y="1183337"/>
                    <a:pt x="2585882" y="1183585"/>
                    <a:pt x="2583699" y="1183585"/>
                  </a:cubicBezTo>
                  <a:cubicBezTo>
                    <a:pt x="2579234" y="1183585"/>
                    <a:pt x="2575154" y="1182865"/>
                    <a:pt x="2571458" y="1181427"/>
                  </a:cubicBezTo>
                  <a:cubicBezTo>
                    <a:pt x="2567762" y="1179988"/>
                    <a:pt x="2564599" y="1177855"/>
                    <a:pt x="2561970" y="1175027"/>
                  </a:cubicBezTo>
                  <a:cubicBezTo>
                    <a:pt x="2559341" y="1172199"/>
                    <a:pt x="2557294" y="1168689"/>
                    <a:pt x="2555831" y="1164497"/>
                  </a:cubicBezTo>
                  <a:cubicBezTo>
                    <a:pt x="2554368" y="1160305"/>
                    <a:pt x="2553636" y="1155456"/>
                    <a:pt x="2553636" y="1149949"/>
                  </a:cubicBezTo>
                  <a:cubicBezTo>
                    <a:pt x="2553636" y="1144939"/>
                    <a:pt x="2554355" y="1140362"/>
                    <a:pt x="2555794" y="1136220"/>
                  </a:cubicBezTo>
                  <a:cubicBezTo>
                    <a:pt x="2557232" y="1132078"/>
                    <a:pt x="2559291" y="1128531"/>
                    <a:pt x="2561970" y="1125579"/>
                  </a:cubicBezTo>
                  <a:cubicBezTo>
                    <a:pt x="2564649" y="1122627"/>
                    <a:pt x="2567874" y="1120345"/>
                    <a:pt x="2571644" y="1118733"/>
                  </a:cubicBezTo>
                  <a:cubicBezTo>
                    <a:pt x="2575414" y="1117120"/>
                    <a:pt x="2579631" y="1116314"/>
                    <a:pt x="2584294" y="1116314"/>
                  </a:cubicBezTo>
                  <a:cubicBezTo>
                    <a:pt x="2588660" y="1116314"/>
                    <a:pt x="2592492" y="1116761"/>
                    <a:pt x="2595791" y="1117654"/>
                  </a:cubicBezTo>
                  <a:cubicBezTo>
                    <a:pt x="2599090" y="1118547"/>
                    <a:pt x="2601930" y="1119514"/>
                    <a:pt x="2604312" y="1120556"/>
                  </a:cubicBezTo>
                  <a:cubicBezTo>
                    <a:pt x="2606693" y="1121598"/>
                    <a:pt x="2608603" y="1122565"/>
                    <a:pt x="2610041" y="1123458"/>
                  </a:cubicBezTo>
                  <a:cubicBezTo>
                    <a:pt x="2611480" y="1124351"/>
                    <a:pt x="2612522" y="1124798"/>
                    <a:pt x="2613167" y="1124798"/>
                  </a:cubicBezTo>
                  <a:cubicBezTo>
                    <a:pt x="2613613" y="1124798"/>
                    <a:pt x="2613998" y="1124673"/>
                    <a:pt x="2614320" y="1124425"/>
                  </a:cubicBezTo>
                  <a:cubicBezTo>
                    <a:pt x="2614643" y="1124177"/>
                    <a:pt x="2614916" y="1123743"/>
                    <a:pt x="2615139" y="1123123"/>
                  </a:cubicBezTo>
                  <a:cubicBezTo>
                    <a:pt x="2615362" y="1122503"/>
                    <a:pt x="2615536" y="1121672"/>
                    <a:pt x="2615660" y="1120630"/>
                  </a:cubicBezTo>
                  <a:cubicBezTo>
                    <a:pt x="2615784" y="1119589"/>
                    <a:pt x="2615846" y="1118348"/>
                    <a:pt x="2615846" y="1116910"/>
                  </a:cubicBezTo>
                  <a:cubicBezTo>
                    <a:pt x="2615846" y="1114429"/>
                    <a:pt x="2615697" y="1112556"/>
                    <a:pt x="2615399" y="1111291"/>
                  </a:cubicBezTo>
                  <a:cubicBezTo>
                    <a:pt x="2615102" y="1110026"/>
                    <a:pt x="2614618" y="1109047"/>
                    <a:pt x="2613948" y="1108352"/>
                  </a:cubicBezTo>
                  <a:cubicBezTo>
                    <a:pt x="2613278" y="1107657"/>
                    <a:pt x="2612100" y="1106839"/>
                    <a:pt x="2610414" y="1105896"/>
                  </a:cubicBezTo>
                  <a:cubicBezTo>
                    <a:pt x="2608727" y="1104954"/>
                    <a:pt x="2606606" y="1104073"/>
                    <a:pt x="2604051" y="1103255"/>
                  </a:cubicBezTo>
                  <a:cubicBezTo>
                    <a:pt x="2601496" y="1102436"/>
                    <a:pt x="2598507" y="1101742"/>
                    <a:pt x="2595084" y="1101171"/>
                  </a:cubicBezTo>
                  <a:cubicBezTo>
                    <a:pt x="2591661" y="1100601"/>
                    <a:pt x="2587866" y="1100315"/>
                    <a:pt x="2583699" y="1100315"/>
                  </a:cubicBezTo>
                  <a:close/>
                  <a:moveTo>
                    <a:pt x="2480263" y="1097190"/>
                  </a:moveTo>
                  <a:cubicBezTo>
                    <a:pt x="2476047" y="1097190"/>
                    <a:pt x="2473182" y="1097922"/>
                    <a:pt x="2471668" y="1099385"/>
                  </a:cubicBezTo>
                  <a:cubicBezTo>
                    <a:pt x="2470156" y="1100849"/>
                    <a:pt x="2469399" y="1103465"/>
                    <a:pt x="2469399" y="1107236"/>
                  </a:cubicBezTo>
                  <a:cubicBezTo>
                    <a:pt x="2469399" y="1110857"/>
                    <a:pt x="2470131" y="1113363"/>
                    <a:pt x="2471594" y="1114752"/>
                  </a:cubicBezTo>
                  <a:cubicBezTo>
                    <a:pt x="2473058" y="1116141"/>
                    <a:pt x="2475898" y="1116835"/>
                    <a:pt x="2480114" y="1116835"/>
                  </a:cubicBezTo>
                  <a:cubicBezTo>
                    <a:pt x="2484282" y="1116835"/>
                    <a:pt x="2487134" y="1116116"/>
                    <a:pt x="2488672" y="1114677"/>
                  </a:cubicBezTo>
                  <a:cubicBezTo>
                    <a:pt x="2490210" y="1113239"/>
                    <a:pt x="2490979" y="1110634"/>
                    <a:pt x="2490979" y="1106864"/>
                  </a:cubicBezTo>
                  <a:cubicBezTo>
                    <a:pt x="2490979" y="1103242"/>
                    <a:pt x="2490235" y="1100725"/>
                    <a:pt x="2488746" y="1099311"/>
                  </a:cubicBezTo>
                  <a:cubicBezTo>
                    <a:pt x="2487258" y="1097897"/>
                    <a:pt x="2484430" y="1097190"/>
                    <a:pt x="2480263" y="1097190"/>
                  </a:cubicBezTo>
                  <a:close/>
                  <a:moveTo>
                    <a:pt x="2270713" y="1097190"/>
                  </a:moveTo>
                  <a:cubicBezTo>
                    <a:pt x="2266496" y="1097190"/>
                    <a:pt x="2263632" y="1097922"/>
                    <a:pt x="2262118" y="1099385"/>
                  </a:cubicBezTo>
                  <a:cubicBezTo>
                    <a:pt x="2260605" y="1100849"/>
                    <a:pt x="2259849" y="1103465"/>
                    <a:pt x="2259849" y="1107236"/>
                  </a:cubicBezTo>
                  <a:cubicBezTo>
                    <a:pt x="2259849" y="1110857"/>
                    <a:pt x="2260580" y="1113363"/>
                    <a:pt x="2262044" y="1114752"/>
                  </a:cubicBezTo>
                  <a:cubicBezTo>
                    <a:pt x="2263508" y="1116141"/>
                    <a:pt x="2266348" y="1116835"/>
                    <a:pt x="2270564" y="1116835"/>
                  </a:cubicBezTo>
                  <a:cubicBezTo>
                    <a:pt x="2274732" y="1116835"/>
                    <a:pt x="2277584" y="1116116"/>
                    <a:pt x="2279122" y="1114677"/>
                  </a:cubicBezTo>
                  <a:cubicBezTo>
                    <a:pt x="2280660" y="1113239"/>
                    <a:pt x="2281429" y="1110634"/>
                    <a:pt x="2281429" y="1106864"/>
                  </a:cubicBezTo>
                  <a:cubicBezTo>
                    <a:pt x="2281429" y="1103242"/>
                    <a:pt x="2280685" y="1100725"/>
                    <a:pt x="2279196" y="1099311"/>
                  </a:cubicBezTo>
                  <a:cubicBezTo>
                    <a:pt x="2277708" y="1097897"/>
                    <a:pt x="2274880" y="1097190"/>
                    <a:pt x="2270713" y="1097190"/>
                  </a:cubicBezTo>
                  <a:close/>
                  <a:moveTo>
                    <a:pt x="2234027" y="1097190"/>
                  </a:moveTo>
                  <a:cubicBezTo>
                    <a:pt x="2229860" y="1097190"/>
                    <a:pt x="2227007" y="1097922"/>
                    <a:pt x="2225470" y="1099385"/>
                  </a:cubicBezTo>
                  <a:cubicBezTo>
                    <a:pt x="2223932" y="1100849"/>
                    <a:pt x="2223163" y="1103465"/>
                    <a:pt x="2223163" y="1107236"/>
                  </a:cubicBezTo>
                  <a:cubicBezTo>
                    <a:pt x="2223163" y="1110857"/>
                    <a:pt x="2223907" y="1113363"/>
                    <a:pt x="2225395" y="1114752"/>
                  </a:cubicBezTo>
                  <a:cubicBezTo>
                    <a:pt x="2226883" y="1116141"/>
                    <a:pt x="2229711" y="1116835"/>
                    <a:pt x="2233878" y="1116835"/>
                  </a:cubicBezTo>
                  <a:cubicBezTo>
                    <a:pt x="2238095" y="1116835"/>
                    <a:pt x="2240960" y="1116116"/>
                    <a:pt x="2242473" y="1114677"/>
                  </a:cubicBezTo>
                  <a:cubicBezTo>
                    <a:pt x="2243986" y="1113239"/>
                    <a:pt x="2244743" y="1110634"/>
                    <a:pt x="2244743" y="1106864"/>
                  </a:cubicBezTo>
                  <a:cubicBezTo>
                    <a:pt x="2244743" y="1103242"/>
                    <a:pt x="2244011" y="1100725"/>
                    <a:pt x="2242548" y="1099311"/>
                  </a:cubicBezTo>
                  <a:cubicBezTo>
                    <a:pt x="2241084" y="1097897"/>
                    <a:pt x="2238244" y="1097190"/>
                    <a:pt x="2234027" y="1097190"/>
                  </a:cubicBezTo>
                  <a:close/>
                  <a:moveTo>
                    <a:pt x="1051513" y="1097190"/>
                  </a:moveTo>
                  <a:cubicBezTo>
                    <a:pt x="1047296" y="1097190"/>
                    <a:pt x="1044432" y="1097922"/>
                    <a:pt x="1042918" y="1099385"/>
                  </a:cubicBezTo>
                  <a:cubicBezTo>
                    <a:pt x="1041405" y="1100849"/>
                    <a:pt x="1040649" y="1103465"/>
                    <a:pt x="1040649" y="1107236"/>
                  </a:cubicBezTo>
                  <a:cubicBezTo>
                    <a:pt x="1040649" y="1110857"/>
                    <a:pt x="1041381" y="1113363"/>
                    <a:pt x="1042844" y="1114752"/>
                  </a:cubicBezTo>
                  <a:cubicBezTo>
                    <a:pt x="1044308" y="1116141"/>
                    <a:pt x="1047148" y="1116835"/>
                    <a:pt x="1051364" y="1116835"/>
                  </a:cubicBezTo>
                  <a:cubicBezTo>
                    <a:pt x="1055532" y="1116835"/>
                    <a:pt x="1058384" y="1116116"/>
                    <a:pt x="1059922" y="1114677"/>
                  </a:cubicBezTo>
                  <a:cubicBezTo>
                    <a:pt x="1061460" y="1113239"/>
                    <a:pt x="1062229" y="1110634"/>
                    <a:pt x="1062229" y="1106864"/>
                  </a:cubicBezTo>
                  <a:cubicBezTo>
                    <a:pt x="1062229" y="1103242"/>
                    <a:pt x="1061485" y="1100725"/>
                    <a:pt x="1059996" y="1099311"/>
                  </a:cubicBezTo>
                  <a:cubicBezTo>
                    <a:pt x="1058508" y="1097897"/>
                    <a:pt x="1055680" y="1097190"/>
                    <a:pt x="1051513" y="1097190"/>
                  </a:cubicBezTo>
                  <a:close/>
                  <a:moveTo>
                    <a:pt x="2784989" y="1094660"/>
                  </a:moveTo>
                  <a:cubicBezTo>
                    <a:pt x="2783154" y="1094660"/>
                    <a:pt x="2781640" y="1094734"/>
                    <a:pt x="2780450" y="1094883"/>
                  </a:cubicBezTo>
                  <a:cubicBezTo>
                    <a:pt x="2779259" y="1095032"/>
                    <a:pt x="2778304" y="1095243"/>
                    <a:pt x="2777584" y="1095516"/>
                  </a:cubicBezTo>
                  <a:cubicBezTo>
                    <a:pt x="2776866" y="1095788"/>
                    <a:pt x="2776357" y="1096123"/>
                    <a:pt x="2776059" y="1096520"/>
                  </a:cubicBezTo>
                  <a:cubicBezTo>
                    <a:pt x="2775762" y="1096917"/>
                    <a:pt x="2775613" y="1097364"/>
                    <a:pt x="2775613" y="1097860"/>
                  </a:cubicBezTo>
                  <a:lnTo>
                    <a:pt x="2775613" y="1195714"/>
                  </a:lnTo>
                  <a:cubicBezTo>
                    <a:pt x="2775613" y="1196260"/>
                    <a:pt x="2775737" y="1196719"/>
                    <a:pt x="2775985" y="1197091"/>
                  </a:cubicBezTo>
                  <a:cubicBezTo>
                    <a:pt x="2776233" y="1197463"/>
                    <a:pt x="2776667" y="1197773"/>
                    <a:pt x="2777287" y="1198021"/>
                  </a:cubicBezTo>
                  <a:cubicBezTo>
                    <a:pt x="2777907" y="1198269"/>
                    <a:pt x="2778726" y="1198443"/>
                    <a:pt x="2779743" y="1198542"/>
                  </a:cubicBezTo>
                  <a:cubicBezTo>
                    <a:pt x="2780760" y="1198641"/>
                    <a:pt x="2782037" y="1198691"/>
                    <a:pt x="2783575" y="1198691"/>
                  </a:cubicBezTo>
                  <a:cubicBezTo>
                    <a:pt x="2785063" y="1198691"/>
                    <a:pt x="2786328" y="1198641"/>
                    <a:pt x="2787370" y="1198542"/>
                  </a:cubicBezTo>
                  <a:cubicBezTo>
                    <a:pt x="2788412" y="1198443"/>
                    <a:pt x="2789243" y="1198269"/>
                    <a:pt x="2789863" y="1198021"/>
                  </a:cubicBezTo>
                  <a:cubicBezTo>
                    <a:pt x="2790483" y="1197773"/>
                    <a:pt x="2790930" y="1197463"/>
                    <a:pt x="2791202" y="1197091"/>
                  </a:cubicBezTo>
                  <a:cubicBezTo>
                    <a:pt x="2791475" y="1196719"/>
                    <a:pt x="2791612" y="1196260"/>
                    <a:pt x="2791612" y="1195714"/>
                  </a:cubicBezTo>
                  <a:lnTo>
                    <a:pt x="2791612" y="1188496"/>
                  </a:lnTo>
                  <a:cubicBezTo>
                    <a:pt x="2793398" y="1190530"/>
                    <a:pt x="2795146" y="1192266"/>
                    <a:pt x="2796858" y="1193705"/>
                  </a:cubicBezTo>
                  <a:cubicBezTo>
                    <a:pt x="2798570" y="1195144"/>
                    <a:pt x="2800306" y="1196334"/>
                    <a:pt x="2802067" y="1197277"/>
                  </a:cubicBezTo>
                  <a:cubicBezTo>
                    <a:pt x="2803828" y="1198219"/>
                    <a:pt x="2805676" y="1198902"/>
                    <a:pt x="2807611" y="1199323"/>
                  </a:cubicBezTo>
                  <a:cubicBezTo>
                    <a:pt x="2809546" y="1199745"/>
                    <a:pt x="2811629" y="1199956"/>
                    <a:pt x="2813862" y="1199956"/>
                  </a:cubicBezTo>
                  <a:cubicBezTo>
                    <a:pt x="2818376" y="1199956"/>
                    <a:pt x="2822407" y="1199063"/>
                    <a:pt x="2825954" y="1197277"/>
                  </a:cubicBezTo>
                  <a:cubicBezTo>
                    <a:pt x="2829501" y="1195491"/>
                    <a:pt x="2832490" y="1192936"/>
                    <a:pt x="2834921" y="1189612"/>
                  </a:cubicBezTo>
                  <a:cubicBezTo>
                    <a:pt x="2837352" y="1186288"/>
                    <a:pt x="2839212" y="1182270"/>
                    <a:pt x="2840502" y="1177557"/>
                  </a:cubicBezTo>
                  <a:cubicBezTo>
                    <a:pt x="2841792" y="1172844"/>
                    <a:pt x="2842436" y="1167536"/>
                    <a:pt x="2842436" y="1161632"/>
                  </a:cubicBezTo>
                  <a:cubicBezTo>
                    <a:pt x="2842436" y="1156721"/>
                    <a:pt x="2841940" y="1152045"/>
                    <a:pt x="2840948" y="1147605"/>
                  </a:cubicBezTo>
                  <a:cubicBezTo>
                    <a:pt x="2839956" y="1143165"/>
                    <a:pt x="2838381" y="1139283"/>
                    <a:pt x="2836223" y="1135960"/>
                  </a:cubicBezTo>
                  <a:cubicBezTo>
                    <a:pt x="2834065" y="1132636"/>
                    <a:pt x="2831274" y="1129994"/>
                    <a:pt x="2827851" y="1128035"/>
                  </a:cubicBezTo>
                  <a:cubicBezTo>
                    <a:pt x="2824428" y="1126075"/>
                    <a:pt x="2820261" y="1125095"/>
                    <a:pt x="2815350" y="1125095"/>
                  </a:cubicBezTo>
                  <a:cubicBezTo>
                    <a:pt x="2813366" y="1125095"/>
                    <a:pt x="2811480" y="1125269"/>
                    <a:pt x="2809694" y="1125616"/>
                  </a:cubicBezTo>
                  <a:cubicBezTo>
                    <a:pt x="2807908" y="1125963"/>
                    <a:pt x="2806172" y="1126521"/>
                    <a:pt x="2804485" y="1127290"/>
                  </a:cubicBezTo>
                  <a:cubicBezTo>
                    <a:pt x="2802799" y="1128059"/>
                    <a:pt x="2801112" y="1129039"/>
                    <a:pt x="2799425" y="1130230"/>
                  </a:cubicBezTo>
                  <a:cubicBezTo>
                    <a:pt x="2797739" y="1131420"/>
                    <a:pt x="2796052" y="1132859"/>
                    <a:pt x="2794365" y="1134546"/>
                  </a:cubicBezTo>
                  <a:lnTo>
                    <a:pt x="2794365" y="1097860"/>
                  </a:lnTo>
                  <a:cubicBezTo>
                    <a:pt x="2794365" y="1097364"/>
                    <a:pt x="2794216" y="1096917"/>
                    <a:pt x="2793918" y="1096520"/>
                  </a:cubicBezTo>
                  <a:cubicBezTo>
                    <a:pt x="2793621" y="1096123"/>
                    <a:pt x="2793112" y="1095788"/>
                    <a:pt x="2792393" y="1095516"/>
                  </a:cubicBezTo>
                  <a:cubicBezTo>
                    <a:pt x="2791674" y="1095243"/>
                    <a:pt x="2790719" y="1095032"/>
                    <a:pt x="2789528" y="1094883"/>
                  </a:cubicBezTo>
                  <a:cubicBezTo>
                    <a:pt x="2788338" y="1094734"/>
                    <a:pt x="2786824" y="1094660"/>
                    <a:pt x="2784989" y="1094660"/>
                  </a:cubicBezTo>
                  <a:close/>
                  <a:moveTo>
                    <a:pt x="2308739" y="1094660"/>
                  </a:moveTo>
                  <a:cubicBezTo>
                    <a:pt x="2306903" y="1094660"/>
                    <a:pt x="2305390" y="1094734"/>
                    <a:pt x="2304200" y="1094883"/>
                  </a:cubicBezTo>
                  <a:cubicBezTo>
                    <a:pt x="2303009" y="1095032"/>
                    <a:pt x="2302054" y="1095243"/>
                    <a:pt x="2301334" y="1095516"/>
                  </a:cubicBezTo>
                  <a:cubicBezTo>
                    <a:pt x="2300615" y="1095788"/>
                    <a:pt x="2300107" y="1096123"/>
                    <a:pt x="2299809" y="1096520"/>
                  </a:cubicBezTo>
                  <a:cubicBezTo>
                    <a:pt x="2299512" y="1096917"/>
                    <a:pt x="2299363" y="1097364"/>
                    <a:pt x="2299363" y="1097860"/>
                  </a:cubicBezTo>
                  <a:lnTo>
                    <a:pt x="2299363" y="1195714"/>
                  </a:lnTo>
                  <a:cubicBezTo>
                    <a:pt x="2299363" y="1196210"/>
                    <a:pt x="2299512" y="1196644"/>
                    <a:pt x="2299809" y="1197016"/>
                  </a:cubicBezTo>
                  <a:cubicBezTo>
                    <a:pt x="2300107" y="1197388"/>
                    <a:pt x="2300615" y="1197698"/>
                    <a:pt x="2301334" y="1197947"/>
                  </a:cubicBezTo>
                  <a:cubicBezTo>
                    <a:pt x="2302054" y="1198195"/>
                    <a:pt x="2303009" y="1198381"/>
                    <a:pt x="2304200" y="1198505"/>
                  </a:cubicBezTo>
                  <a:cubicBezTo>
                    <a:pt x="2305390" y="1198629"/>
                    <a:pt x="2306903" y="1198691"/>
                    <a:pt x="2308739" y="1198691"/>
                  </a:cubicBezTo>
                  <a:cubicBezTo>
                    <a:pt x="2310574" y="1198691"/>
                    <a:pt x="2312088" y="1198629"/>
                    <a:pt x="2313278" y="1198505"/>
                  </a:cubicBezTo>
                  <a:cubicBezTo>
                    <a:pt x="2314469" y="1198381"/>
                    <a:pt x="2315424" y="1198195"/>
                    <a:pt x="2316143" y="1197947"/>
                  </a:cubicBezTo>
                  <a:cubicBezTo>
                    <a:pt x="2316862" y="1197698"/>
                    <a:pt x="2317371" y="1197388"/>
                    <a:pt x="2317668" y="1197016"/>
                  </a:cubicBezTo>
                  <a:cubicBezTo>
                    <a:pt x="2317966" y="1196644"/>
                    <a:pt x="2318115" y="1196210"/>
                    <a:pt x="2318115" y="1195714"/>
                  </a:cubicBezTo>
                  <a:lnTo>
                    <a:pt x="2318115" y="1097860"/>
                  </a:lnTo>
                  <a:cubicBezTo>
                    <a:pt x="2318115" y="1097364"/>
                    <a:pt x="2317966" y="1096917"/>
                    <a:pt x="2317668" y="1096520"/>
                  </a:cubicBezTo>
                  <a:cubicBezTo>
                    <a:pt x="2317371" y="1096123"/>
                    <a:pt x="2316862" y="1095788"/>
                    <a:pt x="2316143" y="1095516"/>
                  </a:cubicBezTo>
                  <a:cubicBezTo>
                    <a:pt x="2315424" y="1095243"/>
                    <a:pt x="2314469" y="1095032"/>
                    <a:pt x="2313278" y="1094883"/>
                  </a:cubicBezTo>
                  <a:cubicBezTo>
                    <a:pt x="2312088" y="1094734"/>
                    <a:pt x="2310574" y="1094660"/>
                    <a:pt x="2308739" y="1094660"/>
                  </a:cubicBezTo>
                  <a:close/>
                  <a:moveTo>
                    <a:pt x="2108714" y="1094660"/>
                  </a:moveTo>
                  <a:cubicBezTo>
                    <a:pt x="2106878" y="1094660"/>
                    <a:pt x="2105365" y="1094734"/>
                    <a:pt x="2104174" y="1094883"/>
                  </a:cubicBezTo>
                  <a:cubicBezTo>
                    <a:pt x="2102984" y="1095032"/>
                    <a:pt x="2102029" y="1095243"/>
                    <a:pt x="2101310" y="1095516"/>
                  </a:cubicBezTo>
                  <a:cubicBezTo>
                    <a:pt x="2100590" y="1095788"/>
                    <a:pt x="2100082" y="1096123"/>
                    <a:pt x="2099784" y="1096520"/>
                  </a:cubicBezTo>
                  <a:cubicBezTo>
                    <a:pt x="2099486" y="1096917"/>
                    <a:pt x="2099338" y="1097364"/>
                    <a:pt x="2099338" y="1097860"/>
                  </a:cubicBezTo>
                  <a:lnTo>
                    <a:pt x="2099338" y="1195714"/>
                  </a:lnTo>
                  <a:cubicBezTo>
                    <a:pt x="2099338" y="1196210"/>
                    <a:pt x="2099486" y="1196644"/>
                    <a:pt x="2099784" y="1197016"/>
                  </a:cubicBezTo>
                  <a:cubicBezTo>
                    <a:pt x="2100082" y="1197388"/>
                    <a:pt x="2100590" y="1197698"/>
                    <a:pt x="2101310" y="1197947"/>
                  </a:cubicBezTo>
                  <a:cubicBezTo>
                    <a:pt x="2102029" y="1198195"/>
                    <a:pt x="2102984" y="1198381"/>
                    <a:pt x="2104174" y="1198505"/>
                  </a:cubicBezTo>
                  <a:cubicBezTo>
                    <a:pt x="2105365" y="1198629"/>
                    <a:pt x="2106878" y="1198691"/>
                    <a:pt x="2108714" y="1198691"/>
                  </a:cubicBezTo>
                  <a:cubicBezTo>
                    <a:pt x="2110549" y="1198691"/>
                    <a:pt x="2112062" y="1198629"/>
                    <a:pt x="2113253" y="1198505"/>
                  </a:cubicBezTo>
                  <a:cubicBezTo>
                    <a:pt x="2114444" y="1198381"/>
                    <a:pt x="2115399" y="1198195"/>
                    <a:pt x="2116118" y="1197947"/>
                  </a:cubicBezTo>
                  <a:cubicBezTo>
                    <a:pt x="2116837" y="1197698"/>
                    <a:pt x="2117346" y="1197388"/>
                    <a:pt x="2117644" y="1197016"/>
                  </a:cubicBezTo>
                  <a:cubicBezTo>
                    <a:pt x="2117941" y="1196644"/>
                    <a:pt x="2118090" y="1196210"/>
                    <a:pt x="2118090" y="1195714"/>
                  </a:cubicBezTo>
                  <a:lnTo>
                    <a:pt x="2118090" y="1097860"/>
                  </a:lnTo>
                  <a:cubicBezTo>
                    <a:pt x="2118090" y="1097364"/>
                    <a:pt x="2117941" y="1096917"/>
                    <a:pt x="2117644" y="1096520"/>
                  </a:cubicBezTo>
                  <a:cubicBezTo>
                    <a:pt x="2117346" y="1096123"/>
                    <a:pt x="2116837" y="1095788"/>
                    <a:pt x="2116118" y="1095516"/>
                  </a:cubicBezTo>
                  <a:cubicBezTo>
                    <a:pt x="2115399" y="1095243"/>
                    <a:pt x="2114444" y="1095032"/>
                    <a:pt x="2113253" y="1094883"/>
                  </a:cubicBezTo>
                  <a:cubicBezTo>
                    <a:pt x="2112062" y="1094734"/>
                    <a:pt x="2110549" y="1094660"/>
                    <a:pt x="2108714" y="1094660"/>
                  </a:cubicBezTo>
                  <a:close/>
                  <a:moveTo>
                    <a:pt x="1861064" y="1094660"/>
                  </a:moveTo>
                  <a:cubicBezTo>
                    <a:pt x="1859228" y="1094660"/>
                    <a:pt x="1857715" y="1094734"/>
                    <a:pt x="1856525" y="1094883"/>
                  </a:cubicBezTo>
                  <a:cubicBezTo>
                    <a:pt x="1855334" y="1095032"/>
                    <a:pt x="1854379" y="1095243"/>
                    <a:pt x="1853660" y="1095516"/>
                  </a:cubicBezTo>
                  <a:cubicBezTo>
                    <a:pt x="1852940" y="1095788"/>
                    <a:pt x="1852432" y="1096123"/>
                    <a:pt x="1852134" y="1096520"/>
                  </a:cubicBezTo>
                  <a:cubicBezTo>
                    <a:pt x="1851836" y="1096917"/>
                    <a:pt x="1851688" y="1097364"/>
                    <a:pt x="1851688" y="1097860"/>
                  </a:cubicBezTo>
                  <a:lnTo>
                    <a:pt x="1851688" y="1195714"/>
                  </a:lnTo>
                  <a:cubicBezTo>
                    <a:pt x="1851688" y="1196210"/>
                    <a:pt x="1851836" y="1196644"/>
                    <a:pt x="1852134" y="1197016"/>
                  </a:cubicBezTo>
                  <a:cubicBezTo>
                    <a:pt x="1852432" y="1197388"/>
                    <a:pt x="1852940" y="1197698"/>
                    <a:pt x="1853660" y="1197947"/>
                  </a:cubicBezTo>
                  <a:cubicBezTo>
                    <a:pt x="1854379" y="1198195"/>
                    <a:pt x="1855334" y="1198381"/>
                    <a:pt x="1856525" y="1198505"/>
                  </a:cubicBezTo>
                  <a:cubicBezTo>
                    <a:pt x="1857715" y="1198629"/>
                    <a:pt x="1859228" y="1198691"/>
                    <a:pt x="1861064" y="1198691"/>
                  </a:cubicBezTo>
                  <a:cubicBezTo>
                    <a:pt x="1862900" y="1198691"/>
                    <a:pt x="1864412" y="1198629"/>
                    <a:pt x="1865603" y="1198505"/>
                  </a:cubicBezTo>
                  <a:cubicBezTo>
                    <a:pt x="1866794" y="1198381"/>
                    <a:pt x="1867749" y="1198195"/>
                    <a:pt x="1868468" y="1197947"/>
                  </a:cubicBezTo>
                  <a:cubicBezTo>
                    <a:pt x="1869188" y="1197698"/>
                    <a:pt x="1869696" y="1197388"/>
                    <a:pt x="1869994" y="1197016"/>
                  </a:cubicBezTo>
                  <a:cubicBezTo>
                    <a:pt x="1870291" y="1196644"/>
                    <a:pt x="1870440" y="1196210"/>
                    <a:pt x="1870440" y="1195714"/>
                  </a:cubicBezTo>
                  <a:lnTo>
                    <a:pt x="1870440" y="1160591"/>
                  </a:lnTo>
                  <a:lnTo>
                    <a:pt x="1892541" y="1195565"/>
                  </a:lnTo>
                  <a:cubicBezTo>
                    <a:pt x="1892888" y="1196210"/>
                    <a:pt x="1893285" y="1196731"/>
                    <a:pt x="1893732" y="1197128"/>
                  </a:cubicBezTo>
                  <a:cubicBezTo>
                    <a:pt x="1894178" y="1197525"/>
                    <a:pt x="1894811" y="1197835"/>
                    <a:pt x="1895629" y="1198058"/>
                  </a:cubicBezTo>
                  <a:cubicBezTo>
                    <a:pt x="1896448" y="1198281"/>
                    <a:pt x="1897490" y="1198443"/>
                    <a:pt x="1898754" y="1198542"/>
                  </a:cubicBezTo>
                  <a:cubicBezTo>
                    <a:pt x="1900020" y="1198641"/>
                    <a:pt x="1901669" y="1198691"/>
                    <a:pt x="1903703" y="1198691"/>
                  </a:cubicBezTo>
                  <a:cubicBezTo>
                    <a:pt x="1905688" y="1198691"/>
                    <a:pt x="1907300" y="1198629"/>
                    <a:pt x="1908540" y="1198505"/>
                  </a:cubicBezTo>
                  <a:cubicBezTo>
                    <a:pt x="1909780" y="1198381"/>
                    <a:pt x="1910760" y="1198207"/>
                    <a:pt x="1911479" y="1197984"/>
                  </a:cubicBezTo>
                  <a:cubicBezTo>
                    <a:pt x="1912199" y="1197761"/>
                    <a:pt x="1912695" y="1197463"/>
                    <a:pt x="1912968" y="1197091"/>
                  </a:cubicBezTo>
                  <a:cubicBezTo>
                    <a:pt x="1913241" y="1196719"/>
                    <a:pt x="1913377" y="1196285"/>
                    <a:pt x="1913377" y="1195789"/>
                  </a:cubicBezTo>
                  <a:cubicBezTo>
                    <a:pt x="1913377" y="1195193"/>
                    <a:pt x="1913241" y="1194536"/>
                    <a:pt x="1912968" y="1193817"/>
                  </a:cubicBezTo>
                  <a:cubicBezTo>
                    <a:pt x="1912695" y="1193097"/>
                    <a:pt x="1912261" y="1192241"/>
                    <a:pt x="1911665" y="1191249"/>
                  </a:cubicBezTo>
                  <a:lnTo>
                    <a:pt x="1889192" y="1156498"/>
                  </a:lnTo>
                  <a:lnTo>
                    <a:pt x="1908614" y="1134471"/>
                  </a:lnTo>
                  <a:cubicBezTo>
                    <a:pt x="1909358" y="1133529"/>
                    <a:pt x="1909917" y="1132636"/>
                    <a:pt x="1910289" y="1131792"/>
                  </a:cubicBezTo>
                  <a:cubicBezTo>
                    <a:pt x="1910661" y="1130949"/>
                    <a:pt x="1910847" y="1130155"/>
                    <a:pt x="1910847" y="1129411"/>
                  </a:cubicBezTo>
                  <a:cubicBezTo>
                    <a:pt x="1910847" y="1128865"/>
                    <a:pt x="1910698" y="1128407"/>
                    <a:pt x="1910400" y="1128035"/>
                  </a:cubicBezTo>
                  <a:cubicBezTo>
                    <a:pt x="1910103" y="1127662"/>
                    <a:pt x="1909570" y="1127352"/>
                    <a:pt x="1908800" y="1127104"/>
                  </a:cubicBezTo>
                  <a:cubicBezTo>
                    <a:pt x="1908032" y="1126856"/>
                    <a:pt x="1907014" y="1126670"/>
                    <a:pt x="1905750" y="1126546"/>
                  </a:cubicBezTo>
                  <a:cubicBezTo>
                    <a:pt x="1904484" y="1126422"/>
                    <a:pt x="1902934" y="1126360"/>
                    <a:pt x="1901099" y="1126360"/>
                  </a:cubicBezTo>
                  <a:cubicBezTo>
                    <a:pt x="1899214" y="1126360"/>
                    <a:pt x="1897663" y="1126422"/>
                    <a:pt x="1896448" y="1126546"/>
                  </a:cubicBezTo>
                  <a:cubicBezTo>
                    <a:pt x="1895232" y="1126670"/>
                    <a:pt x="1894215" y="1126856"/>
                    <a:pt x="1893397" y="1127104"/>
                  </a:cubicBezTo>
                  <a:cubicBezTo>
                    <a:pt x="1892578" y="1127352"/>
                    <a:pt x="1891921" y="1127700"/>
                    <a:pt x="1891425" y="1128146"/>
                  </a:cubicBezTo>
                  <a:cubicBezTo>
                    <a:pt x="1890929" y="1128593"/>
                    <a:pt x="1890482" y="1129114"/>
                    <a:pt x="1890085" y="1129709"/>
                  </a:cubicBezTo>
                  <a:lnTo>
                    <a:pt x="1870440" y="1156126"/>
                  </a:lnTo>
                  <a:lnTo>
                    <a:pt x="1870440" y="1097860"/>
                  </a:lnTo>
                  <a:cubicBezTo>
                    <a:pt x="1870440" y="1097364"/>
                    <a:pt x="1870291" y="1096917"/>
                    <a:pt x="1869994" y="1096520"/>
                  </a:cubicBezTo>
                  <a:cubicBezTo>
                    <a:pt x="1869696" y="1096123"/>
                    <a:pt x="1869188" y="1095788"/>
                    <a:pt x="1868468" y="1095516"/>
                  </a:cubicBezTo>
                  <a:cubicBezTo>
                    <a:pt x="1867749" y="1095243"/>
                    <a:pt x="1866794" y="1095032"/>
                    <a:pt x="1865603" y="1094883"/>
                  </a:cubicBezTo>
                  <a:cubicBezTo>
                    <a:pt x="1864412" y="1094734"/>
                    <a:pt x="1862900" y="1094660"/>
                    <a:pt x="1861064" y="1094660"/>
                  </a:cubicBezTo>
                  <a:close/>
                  <a:moveTo>
                    <a:pt x="1518164" y="1094660"/>
                  </a:moveTo>
                  <a:cubicBezTo>
                    <a:pt x="1516328" y="1094660"/>
                    <a:pt x="1514815" y="1094734"/>
                    <a:pt x="1513625" y="1094883"/>
                  </a:cubicBezTo>
                  <a:cubicBezTo>
                    <a:pt x="1512434" y="1095032"/>
                    <a:pt x="1511479" y="1095243"/>
                    <a:pt x="1510760" y="1095516"/>
                  </a:cubicBezTo>
                  <a:cubicBezTo>
                    <a:pt x="1510040" y="1095788"/>
                    <a:pt x="1509532" y="1096123"/>
                    <a:pt x="1509234" y="1096520"/>
                  </a:cubicBezTo>
                  <a:cubicBezTo>
                    <a:pt x="1508937" y="1096917"/>
                    <a:pt x="1508788" y="1097364"/>
                    <a:pt x="1508788" y="1097860"/>
                  </a:cubicBezTo>
                  <a:lnTo>
                    <a:pt x="1508788" y="1195714"/>
                  </a:lnTo>
                  <a:cubicBezTo>
                    <a:pt x="1508788" y="1196210"/>
                    <a:pt x="1508937" y="1196644"/>
                    <a:pt x="1509234" y="1197016"/>
                  </a:cubicBezTo>
                  <a:cubicBezTo>
                    <a:pt x="1509532" y="1197388"/>
                    <a:pt x="1510040" y="1197698"/>
                    <a:pt x="1510760" y="1197947"/>
                  </a:cubicBezTo>
                  <a:cubicBezTo>
                    <a:pt x="1511479" y="1198195"/>
                    <a:pt x="1512434" y="1198381"/>
                    <a:pt x="1513625" y="1198505"/>
                  </a:cubicBezTo>
                  <a:cubicBezTo>
                    <a:pt x="1514815" y="1198629"/>
                    <a:pt x="1516328" y="1198691"/>
                    <a:pt x="1518164" y="1198691"/>
                  </a:cubicBezTo>
                  <a:cubicBezTo>
                    <a:pt x="1520000" y="1198691"/>
                    <a:pt x="1521512" y="1198629"/>
                    <a:pt x="1522703" y="1198505"/>
                  </a:cubicBezTo>
                  <a:cubicBezTo>
                    <a:pt x="1523894" y="1198381"/>
                    <a:pt x="1524849" y="1198195"/>
                    <a:pt x="1525568" y="1197947"/>
                  </a:cubicBezTo>
                  <a:cubicBezTo>
                    <a:pt x="1526288" y="1197698"/>
                    <a:pt x="1526796" y="1197388"/>
                    <a:pt x="1527094" y="1197016"/>
                  </a:cubicBezTo>
                  <a:cubicBezTo>
                    <a:pt x="1527391" y="1196644"/>
                    <a:pt x="1527540" y="1196210"/>
                    <a:pt x="1527540" y="1195714"/>
                  </a:cubicBezTo>
                  <a:lnTo>
                    <a:pt x="1527540" y="1097860"/>
                  </a:lnTo>
                  <a:cubicBezTo>
                    <a:pt x="1527540" y="1097364"/>
                    <a:pt x="1527391" y="1096917"/>
                    <a:pt x="1527094" y="1096520"/>
                  </a:cubicBezTo>
                  <a:cubicBezTo>
                    <a:pt x="1526796" y="1096123"/>
                    <a:pt x="1526288" y="1095788"/>
                    <a:pt x="1525568" y="1095516"/>
                  </a:cubicBezTo>
                  <a:cubicBezTo>
                    <a:pt x="1524849" y="1095243"/>
                    <a:pt x="1523894" y="1095032"/>
                    <a:pt x="1522703" y="1094883"/>
                  </a:cubicBezTo>
                  <a:cubicBezTo>
                    <a:pt x="1521512" y="1094734"/>
                    <a:pt x="1520000" y="1094660"/>
                    <a:pt x="1518164" y="1094660"/>
                  </a:cubicBezTo>
                  <a:close/>
                  <a:moveTo>
                    <a:pt x="975239" y="1094660"/>
                  </a:moveTo>
                  <a:cubicBezTo>
                    <a:pt x="973403" y="1094660"/>
                    <a:pt x="971890" y="1094734"/>
                    <a:pt x="970700" y="1094883"/>
                  </a:cubicBezTo>
                  <a:cubicBezTo>
                    <a:pt x="969509" y="1095032"/>
                    <a:pt x="968554" y="1095243"/>
                    <a:pt x="967835" y="1095516"/>
                  </a:cubicBezTo>
                  <a:cubicBezTo>
                    <a:pt x="967115" y="1095788"/>
                    <a:pt x="966607" y="1096123"/>
                    <a:pt x="966309" y="1096520"/>
                  </a:cubicBezTo>
                  <a:cubicBezTo>
                    <a:pt x="966012" y="1096917"/>
                    <a:pt x="965863" y="1097364"/>
                    <a:pt x="965863" y="1097860"/>
                  </a:cubicBezTo>
                  <a:lnTo>
                    <a:pt x="965863" y="1195714"/>
                  </a:lnTo>
                  <a:cubicBezTo>
                    <a:pt x="965863" y="1196210"/>
                    <a:pt x="966012" y="1196644"/>
                    <a:pt x="966309" y="1197016"/>
                  </a:cubicBezTo>
                  <a:cubicBezTo>
                    <a:pt x="966607" y="1197388"/>
                    <a:pt x="967115" y="1197698"/>
                    <a:pt x="967835" y="1197947"/>
                  </a:cubicBezTo>
                  <a:cubicBezTo>
                    <a:pt x="968554" y="1198195"/>
                    <a:pt x="969509" y="1198381"/>
                    <a:pt x="970700" y="1198505"/>
                  </a:cubicBezTo>
                  <a:cubicBezTo>
                    <a:pt x="971890" y="1198629"/>
                    <a:pt x="973403" y="1198691"/>
                    <a:pt x="975239" y="1198691"/>
                  </a:cubicBezTo>
                  <a:cubicBezTo>
                    <a:pt x="977074" y="1198691"/>
                    <a:pt x="978588" y="1198629"/>
                    <a:pt x="979778" y="1198505"/>
                  </a:cubicBezTo>
                  <a:cubicBezTo>
                    <a:pt x="980969" y="1198381"/>
                    <a:pt x="981924" y="1198195"/>
                    <a:pt x="982643" y="1197947"/>
                  </a:cubicBezTo>
                  <a:cubicBezTo>
                    <a:pt x="983362" y="1197698"/>
                    <a:pt x="983871" y="1197388"/>
                    <a:pt x="984169" y="1197016"/>
                  </a:cubicBezTo>
                  <a:cubicBezTo>
                    <a:pt x="984466" y="1196644"/>
                    <a:pt x="984615" y="1196210"/>
                    <a:pt x="984615" y="1195714"/>
                  </a:cubicBezTo>
                  <a:lnTo>
                    <a:pt x="984615" y="1160591"/>
                  </a:lnTo>
                  <a:lnTo>
                    <a:pt x="1006716" y="1195565"/>
                  </a:lnTo>
                  <a:cubicBezTo>
                    <a:pt x="1007063" y="1196210"/>
                    <a:pt x="1007460" y="1196731"/>
                    <a:pt x="1007907" y="1197128"/>
                  </a:cubicBezTo>
                  <a:cubicBezTo>
                    <a:pt x="1008353" y="1197525"/>
                    <a:pt x="1008986" y="1197835"/>
                    <a:pt x="1009804" y="1198058"/>
                  </a:cubicBezTo>
                  <a:cubicBezTo>
                    <a:pt x="1010623" y="1198281"/>
                    <a:pt x="1011665" y="1198443"/>
                    <a:pt x="1012930" y="1198542"/>
                  </a:cubicBezTo>
                  <a:cubicBezTo>
                    <a:pt x="1014195" y="1198641"/>
                    <a:pt x="1015844" y="1198691"/>
                    <a:pt x="1017878" y="1198691"/>
                  </a:cubicBezTo>
                  <a:cubicBezTo>
                    <a:pt x="1019862" y="1198691"/>
                    <a:pt x="1021475" y="1198629"/>
                    <a:pt x="1022715" y="1198505"/>
                  </a:cubicBezTo>
                  <a:cubicBezTo>
                    <a:pt x="1023955" y="1198381"/>
                    <a:pt x="1024935" y="1198207"/>
                    <a:pt x="1025654" y="1197984"/>
                  </a:cubicBezTo>
                  <a:cubicBezTo>
                    <a:pt x="1026374" y="1197761"/>
                    <a:pt x="1026870" y="1197463"/>
                    <a:pt x="1027143" y="1197091"/>
                  </a:cubicBezTo>
                  <a:cubicBezTo>
                    <a:pt x="1027416" y="1196719"/>
                    <a:pt x="1027552" y="1196285"/>
                    <a:pt x="1027552" y="1195789"/>
                  </a:cubicBezTo>
                  <a:cubicBezTo>
                    <a:pt x="1027552" y="1195193"/>
                    <a:pt x="1027416" y="1194536"/>
                    <a:pt x="1027143" y="1193817"/>
                  </a:cubicBezTo>
                  <a:cubicBezTo>
                    <a:pt x="1026870" y="1193097"/>
                    <a:pt x="1026436" y="1192241"/>
                    <a:pt x="1025840" y="1191249"/>
                  </a:cubicBezTo>
                  <a:lnTo>
                    <a:pt x="1003367" y="1156498"/>
                  </a:lnTo>
                  <a:lnTo>
                    <a:pt x="1022790" y="1134471"/>
                  </a:lnTo>
                  <a:cubicBezTo>
                    <a:pt x="1023534" y="1133529"/>
                    <a:pt x="1024092" y="1132636"/>
                    <a:pt x="1024464" y="1131792"/>
                  </a:cubicBezTo>
                  <a:cubicBezTo>
                    <a:pt x="1024836" y="1130949"/>
                    <a:pt x="1025022" y="1130155"/>
                    <a:pt x="1025022" y="1129411"/>
                  </a:cubicBezTo>
                  <a:cubicBezTo>
                    <a:pt x="1025022" y="1128865"/>
                    <a:pt x="1024873" y="1128407"/>
                    <a:pt x="1024575" y="1128035"/>
                  </a:cubicBezTo>
                  <a:cubicBezTo>
                    <a:pt x="1024278" y="1127662"/>
                    <a:pt x="1023744" y="1127352"/>
                    <a:pt x="1022976" y="1127104"/>
                  </a:cubicBezTo>
                  <a:cubicBezTo>
                    <a:pt x="1022206" y="1126856"/>
                    <a:pt x="1021190" y="1126670"/>
                    <a:pt x="1019924" y="1126546"/>
                  </a:cubicBezTo>
                  <a:cubicBezTo>
                    <a:pt x="1018660" y="1126422"/>
                    <a:pt x="1017109" y="1126360"/>
                    <a:pt x="1015274" y="1126360"/>
                  </a:cubicBezTo>
                  <a:cubicBezTo>
                    <a:pt x="1013388" y="1126360"/>
                    <a:pt x="1011838" y="1126422"/>
                    <a:pt x="1010623" y="1126546"/>
                  </a:cubicBezTo>
                  <a:cubicBezTo>
                    <a:pt x="1009407" y="1126670"/>
                    <a:pt x="1008390" y="1126856"/>
                    <a:pt x="1007572" y="1127104"/>
                  </a:cubicBezTo>
                  <a:cubicBezTo>
                    <a:pt x="1006753" y="1127352"/>
                    <a:pt x="1006096" y="1127700"/>
                    <a:pt x="1005600" y="1128146"/>
                  </a:cubicBezTo>
                  <a:cubicBezTo>
                    <a:pt x="1005104" y="1128593"/>
                    <a:pt x="1004657" y="1129114"/>
                    <a:pt x="1004260" y="1129709"/>
                  </a:cubicBezTo>
                  <a:lnTo>
                    <a:pt x="984615" y="1156126"/>
                  </a:lnTo>
                  <a:lnTo>
                    <a:pt x="984615" y="1097860"/>
                  </a:lnTo>
                  <a:cubicBezTo>
                    <a:pt x="984615" y="1097364"/>
                    <a:pt x="984466" y="1096917"/>
                    <a:pt x="984169" y="1096520"/>
                  </a:cubicBezTo>
                  <a:cubicBezTo>
                    <a:pt x="983871" y="1096123"/>
                    <a:pt x="983362" y="1095788"/>
                    <a:pt x="982643" y="1095516"/>
                  </a:cubicBezTo>
                  <a:cubicBezTo>
                    <a:pt x="981924" y="1095243"/>
                    <a:pt x="980969" y="1095032"/>
                    <a:pt x="979778" y="1094883"/>
                  </a:cubicBezTo>
                  <a:cubicBezTo>
                    <a:pt x="978588" y="1094734"/>
                    <a:pt x="977074" y="1094660"/>
                    <a:pt x="975239" y="1094660"/>
                  </a:cubicBezTo>
                  <a:close/>
                  <a:moveTo>
                    <a:pt x="1281825" y="1074940"/>
                  </a:moveTo>
                  <a:cubicBezTo>
                    <a:pt x="1277856" y="1074940"/>
                    <a:pt x="1275128" y="1075635"/>
                    <a:pt x="1273639" y="1077024"/>
                  </a:cubicBezTo>
                  <a:cubicBezTo>
                    <a:pt x="1272151" y="1078413"/>
                    <a:pt x="1271407" y="1080893"/>
                    <a:pt x="1271407" y="1084465"/>
                  </a:cubicBezTo>
                  <a:cubicBezTo>
                    <a:pt x="1271407" y="1087839"/>
                    <a:pt x="1272126" y="1090207"/>
                    <a:pt x="1273565" y="1091572"/>
                  </a:cubicBezTo>
                  <a:cubicBezTo>
                    <a:pt x="1275004" y="1092936"/>
                    <a:pt x="1277707" y="1093618"/>
                    <a:pt x="1281676" y="1093618"/>
                  </a:cubicBezTo>
                  <a:cubicBezTo>
                    <a:pt x="1285645" y="1093618"/>
                    <a:pt x="1288361" y="1092911"/>
                    <a:pt x="1289824" y="1091497"/>
                  </a:cubicBezTo>
                  <a:cubicBezTo>
                    <a:pt x="1291288" y="1090083"/>
                    <a:pt x="1292020" y="1087615"/>
                    <a:pt x="1292020" y="1084093"/>
                  </a:cubicBezTo>
                  <a:cubicBezTo>
                    <a:pt x="1292020" y="1080670"/>
                    <a:pt x="1291312" y="1078289"/>
                    <a:pt x="1289899" y="1076949"/>
                  </a:cubicBezTo>
                  <a:cubicBezTo>
                    <a:pt x="1288485" y="1075610"/>
                    <a:pt x="1285794" y="1074940"/>
                    <a:pt x="1281825" y="1074940"/>
                  </a:cubicBezTo>
                  <a:close/>
                  <a:moveTo>
                    <a:pt x="1662304" y="871827"/>
                  </a:moveTo>
                  <a:lnTo>
                    <a:pt x="1662416" y="871827"/>
                  </a:lnTo>
                  <a:lnTo>
                    <a:pt x="1682842" y="933219"/>
                  </a:lnTo>
                  <a:lnTo>
                    <a:pt x="1641877" y="933219"/>
                  </a:lnTo>
                  <a:close/>
                  <a:moveTo>
                    <a:pt x="2057256" y="844256"/>
                  </a:moveTo>
                  <a:cubicBezTo>
                    <a:pt x="2054801" y="844256"/>
                    <a:pt x="2052736" y="844982"/>
                    <a:pt x="2051062" y="846433"/>
                  </a:cubicBezTo>
                  <a:cubicBezTo>
                    <a:pt x="2049387" y="847884"/>
                    <a:pt x="2048550" y="850247"/>
                    <a:pt x="2048550" y="853521"/>
                  </a:cubicBezTo>
                  <a:lnTo>
                    <a:pt x="2048550" y="979430"/>
                  </a:lnTo>
                  <a:cubicBezTo>
                    <a:pt x="2048550" y="982704"/>
                    <a:pt x="2049387" y="985066"/>
                    <a:pt x="2051062" y="986518"/>
                  </a:cubicBezTo>
                  <a:cubicBezTo>
                    <a:pt x="2052736" y="987969"/>
                    <a:pt x="2054801" y="988694"/>
                    <a:pt x="2057256" y="988694"/>
                  </a:cubicBezTo>
                  <a:lnTo>
                    <a:pt x="2129810" y="988694"/>
                  </a:lnTo>
                  <a:cubicBezTo>
                    <a:pt x="2130480" y="988694"/>
                    <a:pt x="2131094" y="988490"/>
                    <a:pt x="2131652" y="988080"/>
                  </a:cubicBezTo>
                  <a:cubicBezTo>
                    <a:pt x="2132210" y="987671"/>
                    <a:pt x="2132675" y="987020"/>
                    <a:pt x="2133047" y="986127"/>
                  </a:cubicBezTo>
                  <a:cubicBezTo>
                    <a:pt x="2133419" y="985234"/>
                    <a:pt x="2133698" y="984062"/>
                    <a:pt x="2133884" y="982611"/>
                  </a:cubicBezTo>
                  <a:cubicBezTo>
                    <a:pt x="2134070" y="981160"/>
                    <a:pt x="2134164" y="979355"/>
                    <a:pt x="2134164" y="977197"/>
                  </a:cubicBezTo>
                  <a:cubicBezTo>
                    <a:pt x="2134164" y="975039"/>
                    <a:pt x="2134070" y="973235"/>
                    <a:pt x="2133884" y="971784"/>
                  </a:cubicBezTo>
                  <a:cubicBezTo>
                    <a:pt x="2133698" y="970333"/>
                    <a:pt x="2133419" y="969160"/>
                    <a:pt x="2133047" y="968268"/>
                  </a:cubicBezTo>
                  <a:cubicBezTo>
                    <a:pt x="2132675" y="967375"/>
                    <a:pt x="2132210" y="966723"/>
                    <a:pt x="2131652" y="966314"/>
                  </a:cubicBezTo>
                  <a:cubicBezTo>
                    <a:pt x="2131094" y="965905"/>
                    <a:pt x="2130480" y="965700"/>
                    <a:pt x="2129810" y="965700"/>
                  </a:cubicBezTo>
                  <a:lnTo>
                    <a:pt x="2077795" y="965700"/>
                  </a:lnTo>
                  <a:lnTo>
                    <a:pt x="2077795" y="924959"/>
                  </a:lnTo>
                  <a:lnTo>
                    <a:pt x="2121439" y="924959"/>
                  </a:lnTo>
                  <a:cubicBezTo>
                    <a:pt x="2122108" y="924959"/>
                    <a:pt x="2122722" y="924773"/>
                    <a:pt x="2123280" y="924400"/>
                  </a:cubicBezTo>
                  <a:cubicBezTo>
                    <a:pt x="2123838" y="924028"/>
                    <a:pt x="2124304" y="923414"/>
                    <a:pt x="2124676" y="922559"/>
                  </a:cubicBezTo>
                  <a:cubicBezTo>
                    <a:pt x="2125048" y="921703"/>
                    <a:pt x="2125327" y="920568"/>
                    <a:pt x="2125513" y="919154"/>
                  </a:cubicBezTo>
                  <a:cubicBezTo>
                    <a:pt x="2125699" y="917740"/>
                    <a:pt x="2125792" y="915954"/>
                    <a:pt x="2125792" y="913796"/>
                  </a:cubicBezTo>
                  <a:cubicBezTo>
                    <a:pt x="2125792" y="911713"/>
                    <a:pt x="2125699" y="909946"/>
                    <a:pt x="2125513" y="908494"/>
                  </a:cubicBezTo>
                  <a:cubicBezTo>
                    <a:pt x="2125327" y="907043"/>
                    <a:pt x="2125048" y="905890"/>
                    <a:pt x="2124676" y="905034"/>
                  </a:cubicBezTo>
                  <a:cubicBezTo>
                    <a:pt x="2124304" y="904178"/>
                    <a:pt x="2123838" y="903546"/>
                    <a:pt x="2123280" y="903137"/>
                  </a:cubicBezTo>
                  <a:cubicBezTo>
                    <a:pt x="2122722" y="902727"/>
                    <a:pt x="2122108" y="902523"/>
                    <a:pt x="2121439" y="902523"/>
                  </a:cubicBezTo>
                  <a:lnTo>
                    <a:pt x="2077795" y="902523"/>
                  </a:lnTo>
                  <a:lnTo>
                    <a:pt x="2077795" y="867250"/>
                  </a:lnTo>
                  <a:lnTo>
                    <a:pt x="2129364" y="867250"/>
                  </a:lnTo>
                  <a:cubicBezTo>
                    <a:pt x="2130034" y="867250"/>
                    <a:pt x="2130629" y="867046"/>
                    <a:pt x="2131150" y="866637"/>
                  </a:cubicBezTo>
                  <a:cubicBezTo>
                    <a:pt x="2131670" y="866227"/>
                    <a:pt x="2132117" y="865576"/>
                    <a:pt x="2132489" y="864683"/>
                  </a:cubicBezTo>
                  <a:cubicBezTo>
                    <a:pt x="2132861" y="863790"/>
                    <a:pt x="2133140" y="862618"/>
                    <a:pt x="2133326" y="861167"/>
                  </a:cubicBezTo>
                  <a:cubicBezTo>
                    <a:pt x="2133512" y="859716"/>
                    <a:pt x="2133605" y="857949"/>
                    <a:pt x="2133605" y="855865"/>
                  </a:cubicBezTo>
                  <a:cubicBezTo>
                    <a:pt x="2133605" y="853633"/>
                    <a:pt x="2133512" y="851791"/>
                    <a:pt x="2133326" y="850340"/>
                  </a:cubicBezTo>
                  <a:cubicBezTo>
                    <a:pt x="2133140" y="848889"/>
                    <a:pt x="2132861" y="847698"/>
                    <a:pt x="2132489" y="846768"/>
                  </a:cubicBezTo>
                  <a:cubicBezTo>
                    <a:pt x="2132117" y="845838"/>
                    <a:pt x="2131670" y="845187"/>
                    <a:pt x="2131150" y="844815"/>
                  </a:cubicBezTo>
                  <a:cubicBezTo>
                    <a:pt x="2130629" y="844443"/>
                    <a:pt x="2130034" y="844256"/>
                    <a:pt x="2129364" y="844256"/>
                  </a:cubicBezTo>
                  <a:close/>
                  <a:moveTo>
                    <a:pt x="1924204" y="844256"/>
                  </a:moveTo>
                  <a:cubicBezTo>
                    <a:pt x="1923460" y="844256"/>
                    <a:pt x="1922828" y="844461"/>
                    <a:pt x="1922307" y="844870"/>
                  </a:cubicBezTo>
                  <a:cubicBezTo>
                    <a:pt x="1921786" y="845280"/>
                    <a:pt x="1921339" y="845949"/>
                    <a:pt x="1920967" y="846880"/>
                  </a:cubicBezTo>
                  <a:cubicBezTo>
                    <a:pt x="1920595" y="847810"/>
                    <a:pt x="1920316" y="849056"/>
                    <a:pt x="1920130" y="850619"/>
                  </a:cubicBezTo>
                  <a:cubicBezTo>
                    <a:pt x="1919944" y="852182"/>
                    <a:pt x="1919851" y="854079"/>
                    <a:pt x="1919851" y="856312"/>
                  </a:cubicBezTo>
                  <a:cubicBezTo>
                    <a:pt x="1919851" y="858470"/>
                    <a:pt x="1919944" y="860311"/>
                    <a:pt x="1920130" y="861837"/>
                  </a:cubicBezTo>
                  <a:cubicBezTo>
                    <a:pt x="1920316" y="863362"/>
                    <a:pt x="1920595" y="864590"/>
                    <a:pt x="1920967" y="865520"/>
                  </a:cubicBezTo>
                  <a:cubicBezTo>
                    <a:pt x="1921339" y="866450"/>
                    <a:pt x="1921786" y="867139"/>
                    <a:pt x="1922307" y="867585"/>
                  </a:cubicBezTo>
                  <a:cubicBezTo>
                    <a:pt x="1922828" y="868032"/>
                    <a:pt x="1923460" y="868255"/>
                    <a:pt x="1924204" y="868255"/>
                  </a:cubicBezTo>
                  <a:lnTo>
                    <a:pt x="1960369" y="868255"/>
                  </a:lnTo>
                  <a:lnTo>
                    <a:pt x="1960369" y="984676"/>
                  </a:lnTo>
                  <a:cubicBezTo>
                    <a:pt x="1960369" y="985420"/>
                    <a:pt x="1960611" y="986090"/>
                    <a:pt x="1961095" y="986685"/>
                  </a:cubicBezTo>
                  <a:cubicBezTo>
                    <a:pt x="1961579" y="987280"/>
                    <a:pt x="1962379" y="987764"/>
                    <a:pt x="1963495" y="988136"/>
                  </a:cubicBezTo>
                  <a:cubicBezTo>
                    <a:pt x="1964611" y="988508"/>
                    <a:pt x="1966118" y="988806"/>
                    <a:pt x="1968015" y="989029"/>
                  </a:cubicBezTo>
                  <a:cubicBezTo>
                    <a:pt x="1969913" y="989252"/>
                    <a:pt x="1972276" y="989364"/>
                    <a:pt x="1975103" y="989364"/>
                  </a:cubicBezTo>
                  <a:cubicBezTo>
                    <a:pt x="1977931" y="989364"/>
                    <a:pt x="1980294" y="989252"/>
                    <a:pt x="1982191" y="989029"/>
                  </a:cubicBezTo>
                  <a:cubicBezTo>
                    <a:pt x="1984089" y="988806"/>
                    <a:pt x="1985596" y="988508"/>
                    <a:pt x="1986712" y="988136"/>
                  </a:cubicBezTo>
                  <a:cubicBezTo>
                    <a:pt x="1987828" y="987764"/>
                    <a:pt x="1988628" y="987280"/>
                    <a:pt x="1989112" y="986685"/>
                  </a:cubicBezTo>
                  <a:cubicBezTo>
                    <a:pt x="1989596" y="986090"/>
                    <a:pt x="1989837" y="985420"/>
                    <a:pt x="1989837" y="984676"/>
                  </a:cubicBezTo>
                  <a:lnTo>
                    <a:pt x="1989837" y="868255"/>
                  </a:lnTo>
                  <a:lnTo>
                    <a:pt x="2026003" y="868255"/>
                  </a:lnTo>
                  <a:cubicBezTo>
                    <a:pt x="2026672" y="868255"/>
                    <a:pt x="2027286" y="868032"/>
                    <a:pt x="2027844" y="867585"/>
                  </a:cubicBezTo>
                  <a:cubicBezTo>
                    <a:pt x="2028402" y="867139"/>
                    <a:pt x="2028868" y="866450"/>
                    <a:pt x="2029240" y="865520"/>
                  </a:cubicBezTo>
                  <a:cubicBezTo>
                    <a:pt x="2029612" y="864590"/>
                    <a:pt x="2029891" y="863362"/>
                    <a:pt x="2030077" y="861837"/>
                  </a:cubicBezTo>
                  <a:cubicBezTo>
                    <a:pt x="2030263" y="860311"/>
                    <a:pt x="2030356" y="858470"/>
                    <a:pt x="2030356" y="856312"/>
                  </a:cubicBezTo>
                  <a:cubicBezTo>
                    <a:pt x="2030356" y="854079"/>
                    <a:pt x="2030263" y="852182"/>
                    <a:pt x="2030077" y="850619"/>
                  </a:cubicBezTo>
                  <a:cubicBezTo>
                    <a:pt x="2029891" y="849056"/>
                    <a:pt x="2029612" y="847810"/>
                    <a:pt x="2029240" y="846880"/>
                  </a:cubicBezTo>
                  <a:cubicBezTo>
                    <a:pt x="2028868" y="845949"/>
                    <a:pt x="2028402" y="845280"/>
                    <a:pt x="2027844" y="844870"/>
                  </a:cubicBezTo>
                  <a:cubicBezTo>
                    <a:pt x="2027286" y="844461"/>
                    <a:pt x="2026672" y="844256"/>
                    <a:pt x="2026003" y="844256"/>
                  </a:cubicBezTo>
                  <a:close/>
                  <a:moveTo>
                    <a:pt x="1421426" y="844256"/>
                  </a:moveTo>
                  <a:cubicBezTo>
                    <a:pt x="1418077" y="844256"/>
                    <a:pt x="1415398" y="845261"/>
                    <a:pt x="1413389" y="847270"/>
                  </a:cubicBezTo>
                  <a:cubicBezTo>
                    <a:pt x="1411380" y="849279"/>
                    <a:pt x="1410375" y="852182"/>
                    <a:pt x="1410375" y="855977"/>
                  </a:cubicBezTo>
                  <a:lnTo>
                    <a:pt x="1410375" y="984676"/>
                  </a:lnTo>
                  <a:cubicBezTo>
                    <a:pt x="1410375" y="985420"/>
                    <a:pt x="1410580" y="986090"/>
                    <a:pt x="1410989" y="986685"/>
                  </a:cubicBezTo>
                  <a:cubicBezTo>
                    <a:pt x="1411398" y="987280"/>
                    <a:pt x="1412142" y="987764"/>
                    <a:pt x="1413221" y="988136"/>
                  </a:cubicBezTo>
                  <a:cubicBezTo>
                    <a:pt x="1414300" y="988508"/>
                    <a:pt x="1415733" y="988806"/>
                    <a:pt x="1417519" y="989029"/>
                  </a:cubicBezTo>
                  <a:cubicBezTo>
                    <a:pt x="1419305" y="989252"/>
                    <a:pt x="1421537" y="989364"/>
                    <a:pt x="1424216" y="989364"/>
                  </a:cubicBezTo>
                  <a:cubicBezTo>
                    <a:pt x="1426969" y="989364"/>
                    <a:pt x="1429220" y="989252"/>
                    <a:pt x="1430969" y="989029"/>
                  </a:cubicBezTo>
                  <a:cubicBezTo>
                    <a:pt x="1432718" y="988806"/>
                    <a:pt x="1434150" y="988508"/>
                    <a:pt x="1435266" y="988136"/>
                  </a:cubicBezTo>
                  <a:cubicBezTo>
                    <a:pt x="1436383" y="987764"/>
                    <a:pt x="1437146" y="987280"/>
                    <a:pt x="1437555" y="986685"/>
                  </a:cubicBezTo>
                  <a:cubicBezTo>
                    <a:pt x="1437964" y="986090"/>
                    <a:pt x="1438169" y="985420"/>
                    <a:pt x="1438169" y="984676"/>
                  </a:cubicBezTo>
                  <a:lnTo>
                    <a:pt x="1438169" y="867139"/>
                  </a:lnTo>
                  <a:lnTo>
                    <a:pt x="1438392" y="867139"/>
                  </a:lnTo>
                  <a:lnTo>
                    <a:pt x="1478799" y="984564"/>
                  </a:lnTo>
                  <a:cubicBezTo>
                    <a:pt x="1479022" y="985383"/>
                    <a:pt x="1479468" y="986090"/>
                    <a:pt x="1480138" y="986685"/>
                  </a:cubicBezTo>
                  <a:cubicBezTo>
                    <a:pt x="1480808" y="987280"/>
                    <a:pt x="1481720" y="987783"/>
                    <a:pt x="1482873" y="988192"/>
                  </a:cubicBezTo>
                  <a:cubicBezTo>
                    <a:pt x="1484026" y="988601"/>
                    <a:pt x="1485496" y="988899"/>
                    <a:pt x="1487282" y="989085"/>
                  </a:cubicBezTo>
                  <a:cubicBezTo>
                    <a:pt x="1489068" y="989271"/>
                    <a:pt x="1491226" y="989364"/>
                    <a:pt x="1493756" y="989364"/>
                  </a:cubicBezTo>
                  <a:cubicBezTo>
                    <a:pt x="1496286" y="989364"/>
                    <a:pt x="1498444" y="989308"/>
                    <a:pt x="1500230" y="989196"/>
                  </a:cubicBezTo>
                  <a:cubicBezTo>
                    <a:pt x="1502016" y="989085"/>
                    <a:pt x="1503486" y="988843"/>
                    <a:pt x="1504639" y="988471"/>
                  </a:cubicBezTo>
                  <a:cubicBezTo>
                    <a:pt x="1505792" y="988099"/>
                    <a:pt x="1506704" y="987597"/>
                    <a:pt x="1507374" y="986964"/>
                  </a:cubicBezTo>
                  <a:cubicBezTo>
                    <a:pt x="1508044" y="986332"/>
                    <a:pt x="1508527" y="985532"/>
                    <a:pt x="1508825" y="984564"/>
                  </a:cubicBezTo>
                  <a:lnTo>
                    <a:pt x="1550683" y="867139"/>
                  </a:lnTo>
                  <a:lnTo>
                    <a:pt x="1550906" y="867139"/>
                  </a:lnTo>
                  <a:lnTo>
                    <a:pt x="1550906" y="984676"/>
                  </a:lnTo>
                  <a:cubicBezTo>
                    <a:pt x="1550906" y="985420"/>
                    <a:pt x="1551129" y="986090"/>
                    <a:pt x="1551576" y="986685"/>
                  </a:cubicBezTo>
                  <a:cubicBezTo>
                    <a:pt x="1552022" y="987280"/>
                    <a:pt x="1552766" y="987764"/>
                    <a:pt x="1553808" y="988136"/>
                  </a:cubicBezTo>
                  <a:cubicBezTo>
                    <a:pt x="1554850" y="988508"/>
                    <a:pt x="1556264" y="988806"/>
                    <a:pt x="1558050" y="989029"/>
                  </a:cubicBezTo>
                  <a:cubicBezTo>
                    <a:pt x="1559836" y="989252"/>
                    <a:pt x="1562068" y="989364"/>
                    <a:pt x="1564747" y="989364"/>
                  </a:cubicBezTo>
                  <a:cubicBezTo>
                    <a:pt x="1567500" y="989364"/>
                    <a:pt x="1569770" y="989252"/>
                    <a:pt x="1571556" y="989029"/>
                  </a:cubicBezTo>
                  <a:cubicBezTo>
                    <a:pt x="1573342" y="988806"/>
                    <a:pt x="1574774" y="988508"/>
                    <a:pt x="1575853" y="988136"/>
                  </a:cubicBezTo>
                  <a:cubicBezTo>
                    <a:pt x="1576932" y="987764"/>
                    <a:pt x="1577676" y="987280"/>
                    <a:pt x="1578086" y="986685"/>
                  </a:cubicBezTo>
                  <a:cubicBezTo>
                    <a:pt x="1578495" y="986090"/>
                    <a:pt x="1578700" y="985420"/>
                    <a:pt x="1578700" y="984676"/>
                  </a:cubicBezTo>
                  <a:lnTo>
                    <a:pt x="1578700" y="855977"/>
                  </a:lnTo>
                  <a:cubicBezTo>
                    <a:pt x="1578700" y="854116"/>
                    <a:pt x="1578458" y="852461"/>
                    <a:pt x="1577974" y="851010"/>
                  </a:cubicBezTo>
                  <a:cubicBezTo>
                    <a:pt x="1577490" y="849558"/>
                    <a:pt x="1576784" y="848331"/>
                    <a:pt x="1575853" y="847326"/>
                  </a:cubicBezTo>
                  <a:cubicBezTo>
                    <a:pt x="1574923" y="846321"/>
                    <a:pt x="1573732" y="845559"/>
                    <a:pt x="1572282" y="845038"/>
                  </a:cubicBezTo>
                  <a:cubicBezTo>
                    <a:pt x="1570830" y="844517"/>
                    <a:pt x="1569100" y="844256"/>
                    <a:pt x="1567091" y="844256"/>
                  </a:cubicBezTo>
                  <a:lnTo>
                    <a:pt x="1547334" y="844256"/>
                  </a:lnTo>
                  <a:cubicBezTo>
                    <a:pt x="1544581" y="844256"/>
                    <a:pt x="1542162" y="844536"/>
                    <a:pt x="1540079" y="845094"/>
                  </a:cubicBezTo>
                  <a:cubicBezTo>
                    <a:pt x="1537995" y="845652"/>
                    <a:pt x="1536191" y="846601"/>
                    <a:pt x="1534665" y="847940"/>
                  </a:cubicBezTo>
                  <a:cubicBezTo>
                    <a:pt x="1533140" y="849279"/>
                    <a:pt x="1531800" y="851028"/>
                    <a:pt x="1530647" y="853186"/>
                  </a:cubicBezTo>
                  <a:cubicBezTo>
                    <a:pt x="1529493" y="855344"/>
                    <a:pt x="1528433" y="857986"/>
                    <a:pt x="1527466" y="861111"/>
                  </a:cubicBezTo>
                  <a:lnTo>
                    <a:pt x="1495096" y="946948"/>
                  </a:lnTo>
                  <a:lnTo>
                    <a:pt x="1494649" y="946948"/>
                  </a:lnTo>
                  <a:lnTo>
                    <a:pt x="1463395" y="860888"/>
                  </a:lnTo>
                  <a:cubicBezTo>
                    <a:pt x="1462502" y="857763"/>
                    <a:pt x="1461460" y="855140"/>
                    <a:pt x="1460270" y="853019"/>
                  </a:cubicBezTo>
                  <a:cubicBezTo>
                    <a:pt x="1459079" y="850898"/>
                    <a:pt x="1457591" y="849186"/>
                    <a:pt x="1455805" y="847884"/>
                  </a:cubicBezTo>
                  <a:cubicBezTo>
                    <a:pt x="1454019" y="846582"/>
                    <a:pt x="1451898" y="845652"/>
                    <a:pt x="1449442" y="845094"/>
                  </a:cubicBezTo>
                  <a:cubicBezTo>
                    <a:pt x="1446987" y="844536"/>
                    <a:pt x="1444047" y="844256"/>
                    <a:pt x="1440624" y="844256"/>
                  </a:cubicBezTo>
                  <a:close/>
                  <a:moveTo>
                    <a:pt x="1891834" y="843587"/>
                  </a:moveTo>
                  <a:cubicBezTo>
                    <a:pt x="1889006" y="843587"/>
                    <a:pt x="1886662" y="843698"/>
                    <a:pt x="1884802" y="843922"/>
                  </a:cubicBezTo>
                  <a:cubicBezTo>
                    <a:pt x="1882942" y="844145"/>
                    <a:pt x="1881435" y="844443"/>
                    <a:pt x="1880281" y="844815"/>
                  </a:cubicBezTo>
                  <a:cubicBezTo>
                    <a:pt x="1879128" y="845187"/>
                    <a:pt x="1878309" y="845670"/>
                    <a:pt x="1877826" y="846266"/>
                  </a:cubicBezTo>
                  <a:cubicBezTo>
                    <a:pt x="1877342" y="846861"/>
                    <a:pt x="1877100" y="847531"/>
                    <a:pt x="1877100" y="848275"/>
                  </a:cubicBezTo>
                  <a:lnTo>
                    <a:pt x="1877100" y="984676"/>
                  </a:lnTo>
                  <a:cubicBezTo>
                    <a:pt x="1877100" y="985420"/>
                    <a:pt x="1877342" y="986090"/>
                    <a:pt x="1877826" y="986685"/>
                  </a:cubicBezTo>
                  <a:cubicBezTo>
                    <a:pt x="1878309" y="987280"/>
                    <a:pt x="1879109" y="987764"/>
                    <a:pt x="1880226" y="988136"/>
                  </a:cubicBezTo>
                  <a:cubicBezTo>
                    <a:pt x="1881342" y="988508"/>
                    <a:pt x="1882848" y="988806"/>
                    <a:pt x="1884746" y="989029"/>
                  </a:cubicBezTo>
                  <a:cubicBezTo>
                    <a:pt x="1886644" y="989252"/>
                    <a:pt x="1889006" y="989364"/>
                    <a:pt x="1891834" y="989364"/>
                  </a:cubicBezTo>
                  <a:cubicBezTo>
                    <a:pt x="1894736" y="989364"/>
                    <a:pt x="1897117" y="989252"/>
                    <a:pt x="1898978" y="989029"/>
                  </a:cubicBezTo>
                  <a:cubicBezTo>
                    <a:pt x="1900838" y="988806"/>
                    <a:pt x="1902326" y="988508"/>
                    <a:pt x="1903443" y="988136"/>
                  </a:cubicBezTo>
                  <a:cubicBezTo>
                    <a:pt x="1904559" y="987764"/>
                    <a:pt x="1905359" y="987280"/>
                    <a:pt x="1905842" y="986685"/>
                  </a:cubicBezTo>
                  <a:cubicBezTo>
                    <a:pt x="1906326" y="986090"/>
                    <a:pt x="1906568" y="985420"/>
                    <a:pt x="1906568" y="984676"/>
                  </a:cubicBezTo>
                  <a:lnTo>
                    <a:pt x="1906568" y="848275"/>
                  </a:lnTo>
                  <a:cubicBezTo>
                    <a:pt x="1906568" y="847531"/>
                    <a:pt x="1906326" y="846861"/>
                    <a:pt x="1905842" y="846266"/>
                  </a:cubicBezTo>
                  <a:cubicBezTo>
                    <a:pt x="1905359" y="845670"/>
                    <a:pt x="1904559" y="845187"/>
                    <a:pt x="1903443" y="844815"/>
                  </a:cubicBezTo>
                  <a:cubicBezTo>
                    <a:pt x="1902326" y="844443"/>
                    <a:pt x="1900838" y="844145"/>
                    <a:pt x="1898978" y="843922"/>
                  </a:cubicBezTo>
                  <a:cubicBezTo>
                    <a:pt x="1897117" y="843698"/>
                    <a:pt x="1894736" y="843587"/>
                    <a:pt x="1891834" y="843587"/>
                  </a:cubicBezTo>
                  <a:close/>
                  <a:moveTo>
                    <a:pt x="1768009" y="843587"/>
                  </a:moveTo>
                  <a:cubicBezTo>
                    <a:pt x="1765181" y="843587"/>
                    <a:pt x="1762819" y="843698"/>
                    <a:pt x="1760921" y="843922"/>
                  </a:cubicBezTo>
                  <a:cubicBezTo>
                    <a:pt x="1759024" y="844145"/>
                    <a:pt x="1757517" y="844443"/>
                    <a:pt x="1756400" y="844815"/>
                  </a:cubicBezTo>
                  <a:cubicBezTo>
                    <a:pt x="1755284" y="845187"/>
                    <a:pt x="1754484" y="845670"/>
                    <a:pt x="1754001" y="846266"/>
                  </a:cubicBezTo>
                  <a:cubicBezTo>
                    <a:pt x="1753517" y="846861"/>
                    <a:pt x="1753275" y="847568"/>
                    <a:pt x="1753275" y="848386"/>
                  </a:cubicBezTo>
                  <a:lnTo>
                    <a:pt x="1753275" y="984453"/>
                  </a:lnTo>
                  <a:cubicBezTo>
                    <a:pt x="1753275" y="985271"/>
                    <a:pt x="1753517" y="985978"/>
                    <a:pt x="1754001" y="986573"/>
                  </a:cubicBezTo>
                  <a:cubicBezTo>
                    <a:pt x="1754484" y="987169"/>
                    <a:pt x="1755284" y="987671"/>
                    <a:pt x="1756400" y="988080"/>
                  </a:cubicBezTo>
                  <a:cubicBezTo>
                    <a:pt x="1757517" y="988490"/>
                    <a:pt x="1759024" y="988806"/>
                    <a:pt x="1760921" y="989029"/>
                  </a:cubicBezTo>
                  <a:cubicBezTo>
                    <a:pt x="1762819" y="989252"/>
                    <a:pt x="1765181" y="989364"/>
                    <a:pt x="1768009" y="989364"/>
                  </a:cubicBezTo>
                  <a:cubicBezTo>
                    <a:pt x="1770911" y="989364"/>
                    <a:pt x="1773292" y="989252"/>
                    <a:pt x="1775153" y="989029"/>
                  </a:cubicBezTo>
                  <a:cubicBezTo>
                    <a:pt x="1777013" y="988806"/>
                    <a:pt x="1778501" y="988490"/>
                    <a:pt x="1779618" y="988080"/>
                  </a:cubicBezTo>
                  <a:cubicBezTo>
                    <a:pt x="1780734" y="987671"/>
                    <a:pt x="1781515" y="987169"/>
                    <a:pt x="1781962" y="986573"/>
                  </a:cubicBezTo>
                  <a:cubicBezTo>
                    <a:pt x="1782408" y="985978"/>
                    <a:pt x="1782631" y="985271"/>
                    <a:pt x="1782631" y="984453"/>
                  </a:cubicBezTo>
                  <a:lnTo>
                    <a:pt x="1782631" y="915917"/>
                  </a:lnTo>
                  <a:lnTo>
                    <a:pt x="1826275" y="984453"/>
                  </a:lnTo>
                  <a:cubicBezTo>
                    <a:pt x="1826796" y="985494"/>
                    <a:pt x="1827522" y="986387"/>
                    <a:pt x="1828452" y="987131"/>
                  </a:cubicBezTo>
                  <a:cubicBezTo>
                    <a:pt x="1829382" y="987876"/>
                    <a:pt x="1830908" y="988434"/>
                    <a:pt x="1833028" y="988806"/>
                  </a:cubicBezTo>
                  <a:cubicBezTo>
                    <a:pt x="1835149" y="989178"/>
                    <a:pt x="1838628" y="989364"/>
                    <a:pt x="1843465" y="989364"/>
                  </a:cubicBezTo>
                  <a:cubicBezTo>
                    <a:pt x="1846516" y="989364"/>
                    <a:pt x="1849046" y="989252"/>
                    <a:pt x="1851055" y="989029"/>
                  </a:cubicBezTo>
                  <a:cubicBezTo>
                    <a:pt x="1853064" y="988806"/>
                    <a:pt x="1854646" y="988490"/>
                    <a:pt x="1855799" y="988080"/>
                  </a:cubicBezTo>
                  <a:cubicBezTo>
                    <a:pt x="1856952" y="987671"/>
                    <a:pt x="1857734" y="987150"/>
                    <a:pt x="1858143" y="986518"/>
                  </a:cubicBezTo>
                  <a:cubicBezTo>
                    <a:pt x="1858552" y="985885"/>
                    <a:pt x="1858757" y="985160"/>
                    <a:pt x="1858757" y="984341"/>
                  </a:cubicBezTo>
                  <a:cubicBezTo>
                    <a:pt x="1858757" y="983746"/>
                    <a:pt x="1858590" y="982946"/>
                    <a:pt x="1858255" y="981941"/>
                  </a:cubicBezTo>
                  <a:cubicBezTo>
                    <a:pt x="1857920" y="980937"/>
                    <a:pt x="1856934" y="978909"/>
                    <a:pt x="1855297" y="975858"/>
                  </a:cubicBezTo>
                  <a:lnTo>
                    <a:pt x="1812099" y="910559"/>
                  </a:lnTo>
                  <a:lnTo>
                    <a:pt x="1851725" y="858656"/>
                  </a:lnTo>
                  <a:cubicBezTo>
                    <a:pt x="1853585" y="855753"/>
                    <a:pt x="1854850" y="853633"/>
                    <a:pt x="1855520" y="852293"/>
                  </a:cubicBezTo>
                  <a:cubicBezTo>
                    <a:pt x="1856190" y="850954"/>
                    <a:pt x="1856525" y="849652"/>
                    <a:pt x="1856525" y="848386"/>
                  </a:cubicBezTo>
                  <a:cubicBezTo>
                    <a:pt x="1856525" y="847642"/>
                    <a:pt x="1856301" y="846973"/>
                    <a:pt x="1855855" y="846377"/>
                  </a:cubicBezTo>
                  <a:cubicBezTo>
                    <a:pt x="1855408" y="845782"/>
                    <a:pt x="1854608" y="845280"/>
                    <a:pt x="1853455" y="844870"/>
                  </a:cubicBezTo>
                  <a:cubicBezTo>
                    <a:pt x="1852302" y="844461"/>
                    <a:pt x="1850758" y="844145"/>
                    <a:pt x="1848823" y="843922"/>
                  </a:cubicBezTo>
                  <a:cubicBezTo>
                    <a:pt x="1846888" y="843698"/>
                    <a:pt x="1844432" y="843587"/>
                    <a:pt x="1841456" y="843587"/>
                  </a:cubicBezTo>
                  <a:cubicBezTo>
                    <a:pt x="1838554" y="843587"/>
                    <a:pt x="1836172" y="843661"/>
                    <a:pt x="1834312" y="843810"/>
                  </a:cubicBezTo>
                  <a:cubicBezTo>
                    <a:pt x="1832452" y="843959"/>
                    <a:pt x="1830926" y="844219"/>
                    <a:pt x="1829736" y="844591"/>
                  </a:cubicBezTo>
                  <a:cubicBezTo>
                    <a:pt x="1828545" y="844963"/>
                    <a:pt x="1827578" y="845466"/>
                    <a:pt x="1826833" y="846098"/>
                  </a:cubicBezTo>
                  <a:cubicBezTo>
                    <a:pt x="1826089" y="846731"/>
                    <a:pt x="1825457" y="847531"/>
                    <a:pt x="1824936" y="848498"/>
                  </a:cubicBezTo>
                  <a:lnTo>
                    <a:pt x="1782631" y="909890"/>
                  </a:lnTo>
                  <a:lnTo>
                    <a:pt x="1782631" y="848386"/>
                  </a:lnTo>
                  <a:cubicBezTo>
                    <a:pt x="1782631" y="847568"/>
                    <a:pt x="1782408" y="846861"/>
                    <a:pt x="1781962" y="846266"/>
                  </a:cubicBezTo>
                  <a:cubicBezTo>
                    <a:pt x="1781515" y="845670"/>
                    <a:pt x="1780734" y="845187"/>
                    <a:pt x="1779618" y="844815"/>
                  </a:cubicBezTo>
                  <a:cubicBezTo>
                    <a:pt x="1778501" y="844443"/>
                    <a:pt x="1777013" y="844145"/>
                    <a:pt x="1775153" y="843922"/>
                  </a:cubicBezTo>
                  <a:cubicBezTo>
                    <a:pt x="1773292" y="843698"/>
                    <a:pt x="1770911" y="843587"/>
                    <a:pt x="1768009" y="843587"/>
                  </a:cubicBezTo>
                  <a:close/>
                  <a:moveTo>
                    <a:pt x="1662750" y="843587"/>
                  </a:moveTo>
                  <a:cubicBezTo>
                    <a:pt x="1658955" y="843587"/>
                    <a:pt x="1655904" y="843643"/>
                    <a:pt x="1653597" y="843754"/>
                  </a:cubicBezTo>
                  <a:cubicBezTo>
                    <a:pt x="1651291" y="843866"/>
                    <a:pt x="1649486" y="844126"/>
                    <a:pt x="1648184" y="844536"/>
                  </a:cubicBezTo>
                  <a:cubicBezTo>
                    <a:pt x="1646882" y="844945"/>
                    <a:pt x="1645933" y="845540"/>
                    <a:pt x="1645338" y="846321"/>
                  </a:cubicBezTo>
                  <a:cubicBezTo>
                    <a:pt x="1644742" y="847103"/>
                    <a:pt x="1644221" y="848126"/>
                    <a:pt x="1643775" y="849391"/>
                  </a:cubicBezTo>
                  <a:lnTo>
                    <a:pt x="1599238" y="977532"/>
                  </a:lnTo>
                  <a:cubicBezTo>
                    <a:pt x="1598345" y="980137"/>
                    <a:pt x="1597787" y="982220"/>
                    <a:pt x="1597564" y="983783"/>
                  </a:cubicBezTo>
                  <a:cubicBezTo>
                    <a:pt x="1597340" y="985346"/>
                    <a:pt x="1597601" y="986555"/>
                    <a:pt x="1598345" y="987411"/>
                  </a:cubicBezTo>
                  <a:cubicBezTo>
                    <a:pt x="1599089" y="988266"/>
                    <a:pt x="1600429" y="988806"/>
                    <a:pt x="1602363" y="989029"/>
                  </a:cubicBezTo>
                  <a:cubicBezTo>
                    <a:pt x="1604298" y="989252"/>
                    <a:pt x="1606977" y="989364"/>
                    <a:pt x="1610400" y="989364"/>
                  </a:cubicBezTo>
                  <a:cubicBezTo>
                    <a:pt x="1613600" y="989364"/>
                    <a:pt x="1616186" y="989289"/>
                    <a:pt x="1618158" y="989141"/>
                  </a:cubicBezTo>
                  <a:cubicBezTo>
                    <a:pt x="1620130" y="988992"/>
                    <a:pt x="1621655" y="988713"/>
                    <a:pt x="1622734" y="988304"/>
                  </a:cubicBezTo>
                  <a:cubicBezTo>
                    <a:pt x="1623813" y="987894"/>
                    <a:pt x="1624594" y="987336"/>
                    <a:pt x="1625078" y="986629"/>
                  </a:cubicBezTo>
                  <a:cubicBezTo>
                    <a:pt x="1625562" y="985922"/>
                    <a:pt x="1625953" y="985048"/>
                    <a:pt x="1626250" y="984006"/>
                  </a:cubicBezTo>
                  <a:lnTo>
                    <a:pt x="1635403" y="955766"/>
                  </a:lnTo>
                  <a:lnTo>
                    <a:pt x="1689651" y="955766"/>
                  </a:lnTo>
                  <a:lnTo>
                    <a:pt x="1699362" y="984787"/>
                  </a:lnTo>
                  <a:cubicBezTo>
                    <a:pt x="1699660" y="985755"/>
                    <a:pt x="1700032" y="986536"/>
                    <a:pt x="1700478" y="987131"/>
                  </a:cubicBezTo>
                  <a:cubicBezTo>
                    <a:pt x="1700925" y="987727"/>
                    <a:pt x="1701706" y="988192"/>
                    <a:pt x="1702822" y="988527"/>
                  </a:cubicBezTo>
                  <a:cubicBezTo>
                    <a:pt x="1703938" y="988862"/>
                    <a:pt x="1705557" y="989085"/>
                    <a:pt x="1707678" y="989196"/>
                  </a:cubicBezTo>
                  <a:cubicBezTo>
                    <a:pt x="1709799" y="989308"/>
                    <a:pt x="1712757" y="989364"/>
                    <a:pt x="1716552" y="989364"/>
                  </a:cubicBezTo>
                  <a:cubicBezTo>
                    <a:pt x="1720198" y="989364"/>
                    <a:pt x="1723063" y="989271"/>
                    <a:pt x="1725146" y="989085"/>
                  </a:cubicBezTo>
                  <a:cubicBezTo>
                    <a:pt x="1727230" y="988899"/>
                    <a:pt x="1728681" y="988415"/>
                    <a:pt x="1729500" y="987634"/>
                  </a:cubicBezTo>
                  <a:cubicBezTo>
                    <a:pt x="1730318" y="986852"/>
                    <a:pt x="1730616" y="985680"/>
                    <a:pt x="1730393" y="984118"/>
                  </a:cubicBezTo>
                  <a:cubicBezTo>
                    <a:pt x="1730170" y="982555"/>
                    <a:pt x="1729611" y="980434"/>
                    <a:pt x="1728718" y="977755"/>
                  </a:cubicBezTo>
                  <a:lnTo>
                    <a:pt x="1684070" y="849726"/>
                  </a:lnTo>
                  <a:cubicBezTo>
                    <a:pt x="1683624" y="848312"/>
                    <a:pt x="1683084" y="847196"/>
                    <a:pt x="1682452" y="846377"/>
                  </a:cubicBezTo>
                  <a:cubicBezTo>
                    <a:pt x="1681819" y="845559"/>
                    <a:pt x="1680777" y="844945"/>
                    <a:pt x="1679326" y="844536"/>
                  </a:cubicBezTo>
                  <a:cubicBezTo>
                    <a:pt x="1677875" y="844126"/>
                    <a:pt x="1675847" y="843866"/>
                    <a:pt x="1673243" y="843754"/>
                  </a:cubicBezTo>
                  <a:cubicBezTo>
                    <a:pt x="1670638" y="843643"/>
                    <a:pt x="1667141" y="843587"/>
                    <a:pt x="1662750" y="843587"/>
                  </a:cubicBezTo>
                  <a:close/>
                  <a:moveTo>
                    <a:pt x="2230492" y="841801"/>
                  </a:moveTo>
                  <a:cubicBezTo>
                    <a:pt x="2219107" y="841801"/>
                    <a:pt x="2208782" y="843550"/>
                    <a:pt x="2199518" y="847047"/>
                  </a:cubicBezTo>
                  <a:cubicBezTo>
                    <a:pt x="2190253" y="850544"/>
                    <a:pt x="2182346" y="855586"/>
                    <a:pt x="2175798" y="862172"/>
                  </a:cubicBezTo>
                  <a:cubicBezTo>
                    <a:pt x="2169250" y="868757"/>
                    <a:pt x="2164190" y="876757"/>
                    <a:pt x="2160618" y="886170"/>
                  </a:cubicBezTo>
                  <a:cubicBezTo>
                    <a:pt x="2157046" y="895584"/>
                    <a:pt x="2155260" y="906206"/>
                    <a:pt x="2155260" y="918038"/>
                  </a:cubicBezTo>
                  <a:cubicBezTo>
                    <a:pt x="2155260" y="929498"/>
                    <a:pt x="2156934" y="939748"/>
                    <a:pt x="2160283" y="948790"/>
                  </a:cubicBezTo>
                  <a:cubicBezTo>
                    <a:pt x="2163632" y="957831"/>
                    <a:pt x="2168468" y="965496"/>
                    <a:pt x="2174794" y="971784"/>
                  </a:cubicBezTo>
                  <a:cubicBezTo>
                    <a:pt x="2181119" y="978072"/>
                    <a:pt x="2188839" y="982871"/>
                    <a:pt x="2197955" y="986183"/>
                  </a:cubicBezTo>
                  <a:cubicBezTo>
                    <a:pt x="2207070" y="989494"/>
                    <a:pt x="2217396" y="991150"/>
                    <a:pt x="2228930" y="991150"/>
                  </a:cubicBezTo>
                  <a:cubicBezTo>
                    <a:pt x="2232874" y="991150"/>
                    <a:pt x="2236799" y="990964"/>
                    <a:pt x="2240706" y="990592"/>
                  </a:cubicBezTo>
                  <a:cubicBezTo>
                    <a:pt x="2244612" y="990220"/>
                    <a:pt x="2248482" y="989662"/>
                    <a:pt x="2252314" y="988917"/>
                  </a:cubicBezTo>
                  <a:cubicBezTo>
                    <a:pt x="2256147" y="988173"/>
                    <a:pt x="2259849" y="987280"/>
                    <a:pt x="2263421" y="986239"/>
                  </a:cubicBezTo>
                  <a:cubicBezTo>
                    <a:pt x="2266992" y="985197"/>
                    <a:pt x="2269988" y="984192"/>
                    <a:pt x="2272406" y="983225"/>
                  </a:cubicBezTo>
                  <a:cubicBezTo>
                    <a:pt x="2274824" y="982257"/>
                    <a:pt x="2276424" y="980937"/>
                    <a:pt x="2277206" y="979262"/>
                  </a:cubicBezTo>
                  <a:cubicBezTo>
                    <a:pt x="2277987" y="977588"/>
                    <a:pt x="2278378" y="975635"/>
                    <a:pt x="2278378" y="973402"/>
                  </a:cubicBezTo>
                  <a:lnTo>
                    <a:pt x="2278378" y="915917"/>
                  </a:lnTo>
                  <a:cubicBezTo>
                    <a:pt x="2278378" y="914429"/>
                    <a:pt x="2278192" y="913108"/>
                    <a:pt x="2277820" y="911955"/>
                  </a:cubicBezTo>
                  <a:cubicBezTo>
                    <a:pt x="2277448" y="910801"/>
                    <a:pt x="2276908" y="909815"/>
                    <a:pt x="2276201" y="908997"/>
                  </a:cubicBezTo>
                  <a:cubicBezTo>
                    <a:pt x="2275494" y="908178"/>
                    <a:pt x="2274676" y="907564"/>
                    <a:pt x="2273746" y="907155"/>
                  </a:cubicBezTo>
                  <a:cubicBezTo>
                    <a:pt x="2272816" y="906746"/>
                    <a:pt x="2271755" y="906541"/>
                    <a:pt x="2270564" y="906541"/>
                  </a:cubicBezTo>
                  <a:lnTo>
                    <a:pt x="2221786" y="906541"/>
                  </a:lnTo>
                  <a:cubicBezTo>
                    <a:pt x="2221116" y="906541"/>
                    <a:pt x="2220521" y="906746"/>
                    <a:pt x="2220000" y="907155"/>
                  </a:cubicBezTo>
                  <a:cubicBezTo>
                    <a:pt x="2219479" y="907564"/>
                    <a:pt x="2219033" y="908197"/>
                    <a:pt x="2218660" y="909053"/>
                  </a:cubicBezTo>
                  <a:cubicBezTo>
                    <a:pt x="2218288" y="909908"/>
                    <a:pt x="2218010" y="911043"/>
                    <a:pt x="2217824" y="912457"/>
                  </a:cubicBezTo>
                  <a:cubicBezTo>
                    <a:pt x="2217638" y="913871"/>
                    <a:pt x="2217544" y="915620"/>
                    <a:pt x="2217544" y="917703"/>
                  </a:cubicBezTo>
                  <a:cubicBezTo>
                    <a:pt x="2217544" y="921722"/>
                    <a:pt x="2217916" y="924568"/>
                    <a:pt x="2218660" y="926242"/>
                  </a:cubicBezTo>
                  <a:cubicBezTo>
                    <a:pt x="2219405" y="927916"/>
                    <a:pt x="2220446" y="928754"/>
                    <a:pt x="2221786" y="928754"/>
                  </a:cubicBezTo>
                  <a:lnTo>
                    <a:pt x="2249133" y="928754"/>
                  </a:lnTo>
                  <a:lnTo>
                    <a:pt x="2249133" y="962240"/>
                  </a:lnTo>
                  <a:cubicBezTo>
                    <a:pt x="2246380" y="963728"/>
                    <a:pt x="2243403" y="964844"/>
                    <a:pt x="2240204" y="965589"/>
                  </a:cubicBezTo>
                  <a:cubicBezTo>
                    <a:pt x="2237004" y="966333"/>
                    <a:pt x="2233767" y="966705"/>
                    <a:pt x="2230492" y="966705"/>
                  </a:cubicBezTo>
                  <a:cubicBezTo>
                    <a:pt x="2223795" y="966705"/>
                    <a:pt x="2217674" y="965626"/>
                    <a:pt x="2212131" y="963468"/>
                  </a:cubicBezTo>
                  <a:cubicBezTo>
                    <a:pt x="2206587" y="961310"/>
                    <a:pt x="2201843" y="958110"/>
                    <a:pt x="2197899" y="953868"/>
                  </a:cubicBezTo>
                  <a:cubicBezTo>
                    <a:pt x="2193955" y="949627"/>
                    <a:pt x="2190886" y="944362"/>
                    <a:pt x="2188690" y="938074"/>
                  </a:cubicBezTo>
                  <a:cubicBezTo>
                    <a:pt x="2186495" y="931786"/>
                    <a:pt x="2185398" y="924512"/>
                    <a:pt x="2185398" y="916252"/>
                  </a:cubicBezTo>
                  <a:cubicBezTo>
                    <a:pt x="2185398" y="908736"/>
                    <a:pt x="2186476" y="901872"/>
                    <a:pt x="2188634" y="895658"/>
                  </a:cubicBezTo>
                  <a:cubicBezTo>
                    <a:pt x="2190792" y="889444"/>
                    <a:pt x="2193881" y="884124"/>
                    <a:pt x="2197899" y="879696"/>
                  </a:cubicBezTo>
                  <a:cubicBezTo>
                    <a:pt x="2201918" y="875269"/>
                    <a:pt x="2206754" y="871846"/>
                    <a:pt x="2212410" y="869427"/>
                  </a:cubicBezTo>
                  <a:cubicBezTo>
                    <a:pt x="2218065" y="867009"/>
                    <a:pt x="2224390" y="865799"/>
                    <a:pt x="2231386" y="865799"/>
                  </a:cubicBezTo>
                  <a:cubicBezTo>
                    <a:pt x="2237934" y="865799"/>
                    <a:pt x="2243682" y="866469"/>
                    <a:pt x="2248631" y="867809"/>
                  </a:cubicBezTo>
                  <a:cubicBezTo>
                    <a:pt x="2253580" y="869148"/>
                    <a:pt x="2257840" y="870599"/>
                    <a:pt x="2261412" y="872162"/>
                  </a:cubicBezTo>
                  <a:cubicBezTo>
                    <a:pt x="2264983" y="873724"/>
                    <a:pt x="2267848" y="875176"/>
                    <a:pt x="2270006" y="876515"/>
                  </a:cubicBezTo>
                  <a:cubicBezTo>
                    <a:pt x="2272164" y="877854"/>
                    <a:pt x="2273727" y="878524"/>
                    <a:pt x="2274694" y="878524"/>
                  </a:cubicBezTo>
                  <a:cubicBezTo>
                    <a:pt x="2275364" y="878524"/>
                    <a:pt x="2275941" y="878338"/>
                    <a:pt x="2276424" y="877966"/>
                  </a:cubicBezTo>
                  <a:cubicBezTo>
                    <a:pt x="2276908" y="877594"/>
                    <a:pt x="2277318" y="876943"/>
                    <a:pt x="2277652" y="876013"/>
                  </a:cubicBezTo>
                  <a:cubicBezTo>
                    <a:pt x="2277987" y="875083"/>
                    <a:pt x="2278248" y="873836"/>
                    <a:pt x="2278434" y="872273"/>
                  </a:cubicBezTo>
                  <a:cubicBezTo>
                    <a:pt x="2278620" y="870711"/>
                    <a:pt x="2278713" y="868850"/>
                    <a:pt x="2278713" y="866692"/>
                  </a:cubicBezTo>
                  <a:cubicBezTo>
                    <a:pt x="2278713" y="862972"/>
                    <a:pt x="2278490" y="860162"/>
                    <a:pt x="2278043" y="858265"/>
                  </a:cubicBezTo>
                  <a:cubicBezTo>
                    <a:pt x="2277596" y="856367"/>
                    <a:pt x="2276871" y="854898"/>
                    <a:pt x="2275866" y="853856"/>
                  </a:cubicBezTo>
                  <a:cubicBezTo>
                    <a:pt x="2274862" y="852814"/>
                    <a:pt x="2273094" y="851586"/>
                    <a:pt x="2270564" y="850172"/>
                  </a:cubicBezTo>
                  <a:cubicBezTo>
                    <a:pt x="2268034" y="848759"/>
                    <a:pt x="2264853" y="847438"/>
                    <a:pt x="2261021" y="846210"/>
                  </a:cubicBezTo>
                  <a:cubicBezTo>
                    <a:pt x="2257188" y="844982"/>
                    <a:pt x="2252705" y="843940"/>
                    <a:pt x="2247570" y="843084"/>
                  </a:cubicBezTo>
                  <a:cubicBezTo>
                    <a:pt x="2242436" y="842229"/>
                    <a:pt x="2236743" y="841801"/>
                    <a:pt x="2230492" y="841801"/>
                  </a:cubicBezTo>
                  <a:close/>
                  <a:moveTo>
                    <a:pt x="1892169" y="803738"/>
                  </a:moveTo>
                  <a:cubicBezTo>
                    <a:pt x="1886216" y="803738"/>
                    <a:pt x="1882123" y="804780"/>
                    <a:pt x="1879891" y="806863"/>
                  </a:cubicBezTo>
                  <a:cubicBezTo>
                    <a:pt x="1877658" y="808947"/>
                    <a:pt x="1876542" y="812668"/>
                    <a:pt x="1876542" y="818026"/>
                  </a:cubicBezTo>
                  <a:cubicBezTo>
                    <a:pt x="1876542" y="823086"/>
                    <a:pt x="1877621" y="826639"/>
                    <a:pt x="1879779" y="828685"/>
                  </a:cubicBezTo>
                  <a:cubicBezTo>
                    <a:pt x="1881937" y="830732"/>
                    <a:pt x="1885992" y="831755"/>
                    <a:pt x="1891946" y="831755"/>
                  </a:cubicBezTo>
                  <a:cubicBezTo>
                    <a:pt x="1897899" y="831755"/>
                    <a:pt x="1901973" y="830695"/>
                    <a:pt x="1904168" y="828574"/>
                  </a:cubicBezTo>
                  <a:cubicBezTo>
                    <a:pt x="1906363" y="826453"/>
                    <a:pt x="1907461" y="822751"/>
                    <a:pt x="1907461" y="817467"/>
                  </a:cubicBezTo>
                  <a:cubicBezTo>
                    <a:pt x="1907461" y="812333"/>
                    <a:pt x="1906401" y="808761"/>
                    <a:pt x="1904280" y="806752"/>
                  </a:cubicBezTo>
                  <a:cubicBezTo>
                    <a:pt x="1902159" y="804743"/>
                    <a:pt x="1898122" y="803738"/>
                    <a:pt x="1892169" y="803738"/>
                  </a:cubicBezTo>
                  <a:close/>
                  <a:moveTo>
                    <a:pt x="882742" y="443313"/>
                  </a:moveTo>
                  <a:cubicBezTo>
                    <a:pt x="880907" y="443313"/>
                    <a:pt x="879344" y="443400"/>
                    <a:pt x="878054" y="443574"/>
                  </a:cubicBezTo>
                  <a:cubicBezTo>
                    <a:pt x="876764" y="443748"/>
                    <a:pt x="875698" y="444107"/>
                    <a:pt x="874854" y="444653"/>
                  </a:cubicBezTo>
                  <a:cubicBezTo>
                    <a:pt x="874011" y="445199"/>
                    <a:pt x="873391" y="445992"/>
                    <a:pt x="872994" y="447034"/>
                  </a:cubicBezTo>
                  <a:cubicBezTo>
                    <a:pt x="872597" y="448076"/>
                    <a:pt x="872399" y="449440"/>
                    <a:pt x="872399" y="451127"/>
                  </a:cubicBezTo>
                  <a:lnTo>
                    <a:pt x="872399" y="462884"/>
                  </a:lnTo>
                  <a:lnTo>
                    <a:pt x="863320" y="483423"/>
                  </a:lnTo>
                  <a:cubicBezTo>
                    <a:pt x="863072" y="483968"/>
                    <a:pt x="862960" y="484440"/>
                    <a:pt x="862985" y="484837"/>
                  </a:cubicBezTo>
                  <a:cubicBezTo>
                    <a:pt x="863010" y="485233"/>
                    <a:pt x="863221" y="485556"/>
                    <a:pt x="863618" y="485804"/>
                  </a:cubicBezTo>
                  <a:cubicBezTo>
                    <a:pt x="864015" y="486052"/>
                    <a:pt x="864660" y="486238"/>
                    <a:pt x="865552" y="486362"/>
                  </a:cubicBezTo>
                  <a:cubicBezTo>
                    <a:pt x="866445" y="486486"/>
                    <a:pt x="867611" y="486548"/>
                    <a:pt x="869050" y="486548"/>
                  </a:cubicBezTo>
                  <a:cubicBezTo>
                    <a:pt x="870340" y="486548"/>
                    <a:pt x="871406" y="486486"/>
                    <a:pt x="872250" y="486362"/>
                  </a:cubicBezTo>
                  <a:cubicBezTo>
                    <a:pt x="873093" y="486238"/>
                    <a:pt x="873812" y="486077"/>
                    <a:pt x="874408" y="485878"/>
                  </a:cubicBezTo>
                  <a:cubicBezTo>
                    <a:pt x="875003" y="485680"/>
                    <a:pt x="875512" y="485407"/>
                    <a:pt x="875933" y="485060"/>
                  </a:cubicBezTo>
                  <a:cubicBezTo>
                    <a:pt x="876355" y="484713"/>
                    <a:pt x="876739" y="484291"/>
                    <a:pt x="877087" y="483795"/>
                  </a:cubicBezTo>
                  <a:lnTo>
                    <a:pt x="887058" y="469507"/>
                  </a:lnTo>
                  <a:cubicBezTo>
                    <a:pt x="888100" y="468069"/>
                    <a:pt x="888968" y="466667"/>
                    <a:pt x="889663" y="465303"/>
                  </a:cubicBezTo>
                  <a:cubicBezTo>
                    <a:pt x="890357" y="463939"/>
                    <a:pt x="890928" y="462537"/>
                    <a:pt x="891374" y="461098"/>
                  </a:cubicBezTo>
                  <a:cubicBezTo>
                    <a:pt x="891821" y="459660"/>
                    <a:pt x="892143" y="458134"/>
                    <a:pt x="892342" y="456522"/>
                  </a:cubicBezTo>
                  <a:cubicBezTo>
                    <a:pt x="892540" y="454910"/>
                    <a:pt x="892639" y="453111"/>
                    <a:pt x="892639" y="451127"/>
                  </a:cubicBezTo>
                  <a:cubicBezTo>
                    <a:pt x="892639" y="449440"/>
                    <a:pt x="892453" y="448076"/>
                    <a:pt x="892081" y="447034"/>
                  </a:cubicBezTo>
                  <a:cubicBezTo>
                    <a:pt x="891709" y="445992"/>
                    <a:pt x="891114" y="445199"/>
                    <a:pt x="890295" y="444653"/>
                  </a:cubicBezTo>
                  <a:cubicBezTo>
                    <a:pt x="889477" y="444107"/>
                    <a:pt x="888447" y="443748"/>
                    <a:pt x="887207" y="443574"/>
                  </a:cubicBezTo>
                  <a:cubicBezTo>
                    <a:pt x="885967" y="443400"/>
                    <a:pt x="884478" y="443313"/>
                    <a:pt x="882742" y="443313"/>
                  </a:cubicBezTo>
                  <a:close/>
                  <a:moveTo>
                    <a:pt x="2111318" y="434086"/>
                  </a:moveTo>
                  <a:lnTo>
                    <a:pt x="2118462" y="434086"/>
                  </a:lnTo>
                  <a:lnTo>
                    <a:pt x="2118462" y="445397"/>
                  </a:lnTo>
                  <a:cubicBezTo>
                    <a:pt x="2116180" y="447977"/>
                    <a:pt x="2113935" y="449936"/>
                    <a:pt x="2111728" y="451276"/>
                  </a:cubicBezTo>
                  <a:cubicBezTo>
                    <a:pt x="2109520" y="452615"/>
                    <a:pt x="2107102" y="453285"/>
                    <a:pt x="2104472" y="453285"/>
                  </a:cubicBezTo>
                  <a:cubicBezTo>
                    <a:pt x="2101347" y="453285"/>
                    <a:pt x="2098904" y="452491"/>
                    <a:pt x="2097142" y="450904"/>
                  </a:cubicBezTo>
                  <a:cubicBezTo>
                    <a:pt x="2095381" y="449316"/>
                    <a:pt x="2094501" y="447133"/>
                    <a:pt x="2094501" y="444355"/>
                  </a:cubicBezTo>
                  <a:cubicBezTo>
                    <a:pt x="2094501" y="442718"/>
                    <a:pt x="2094811" y="441267"/>
                    <a:pt x="2095431" y="440002"/>
                  </a:cubicBezTo>
                  <a:cubicBezTo>
                    <a:pt x="2096051" y="438737"/>
                    <a:pt x="2097031" y="437658"/>
                    <a:pt x="2098370" y="436765"/>
                  </a:cubicBezTo>
                  <a:cubicBezTo>
                    <a:pt x="2099710" y="435872"/>
                    <a:pt x="2101446" y="435202"/>
                    <a:pt x="2103579" y="434756"/>
                  </a:cubicBezTo>
                  <a:cubicBezTo>
                    <a:pt x="2105712" y="434309"/>
                    <a:pt x="2108292" y="434086"/>
                    <a:pt x="2111318" y="434086"/>
                  </a:cubicBezTo>
                  <a:close/>
                  <a:moveTo>
                    <a:pt x="1244543" y="434086"/>
                  </a:moveTo>
                  <a:lnTo>
                    <a:pt x="1251687" y="434086"/>
                  </a:lnTo>
                  <a:lnTo>
                    <a:pt x="1251687" y="445397"/>
                  </a:lnTo>
                  <a:cubicBezTo>
                    <a:pt x="1249405" y="447977"/>
                    <a:pt x="1247160" y="449936"/>
                    <a:pt x="1244953" y="451276"/>
                  </a:cubicBezTo>
                  <a:cubicBezTo>
                    <a:pt x="1242745" y="452615"/>
                    <a:pt x="1240327" y="453285"/>
                    <a:pt x="1237697" y="453285"/>
                  </a:cubicBezTo>
                  <a:cubicBezTo>
                    <a:pt x="1234572" y="453285"/>
                    <a:pt x="1232129" y="452491"/>
                    <a:pt x="1230367" y="450904"/>
                  </a:cubicBezTo>
                  <a:cubicBezTo>
                    <a:pt x="1228606" y="449316"/>
                    <a:pt x="1227726" y="447133"/>
                    <a:pt x="1227726" y="444355"/>
                  </a:cubicBezTo>
                  <a:cubicBezTo>
                    <a:pt x="1227726" y="442718"/>
                    <a:pt x="1228036" y="441267"/>
                    <a:pt x="1228656" y="440002"/>
                  </a:cubicBezTo>
                  <a:cubicBezTo>
                    <a:pt x="1229276" y="438737"/>
                    <a:pt x="1230256" y="437658"/>
                    <a:pt x="1231595" y="436765"/>
                  </a:cubicBezTo>
                  <a:cubicBezTo>
                    <a:pt x="1232935" y="435872"/>
                    <a:pt x="1234671" y="435202"/>
                    <a:pt x="1236804" y="434756"/>
                  </a:cubicBezTo>
                  <a:cubicBezTo>
                    <a:pt x="1238938" y="434309"/>
                    <a:pt x="1241517" y="434086"/>
                    <a:pt x="1244543" y="434086"/>
                  </a:cubicBezTo>
                  <a:close/>
                  <a:moveTo>
                    <a:pt x="453969" y="434086"/>
                  </a:moveTo>
                  <a:lnTo>
                    <a:pt x="461112" y="434086"/>
                  </a:lnTo>
                  <a:lnTo>
                    <a:pt x="461112" y="445397"/>
                  </a:lnTo>
                  <a:cubicBezTo>
                    <a:pt x="458830" y="447977"/>
                    <a:pt x="456586" y="449936"/>
                    <a:pt x="454378" y="451276"/>
                  </a:cubicBezTo>
                  <a:cubicBezTo>
                    <a:pt x="452170" y="452615"/>
                    <a:pt x="449752" y="453285"/>
                    <a:pt x="447122" y="453285"/>
                  </a:cubicBezTo>
                  <a:cubicBezTo>
                    <a:pt x="443997" y="453285"/>
                    <a:pt x="441554" y="452491"/>
                    <a:pt x="439793" y="450904"/>
                  </a:cubicBezTo>
                  <a:cubicBezTo>
                    <a:pt x="438032" y="449316"/>
                    <a:pt x="437151" y="447133"/>
                    <a:pt x="437151" y="444355"/>
                  </a:cubicBezTo>
                  <a:cubicBezTo>
                    <a:pt x="437151" y="442718"/>
                    <a:pt x="437461" y="441267"/>
                    <a:pt x="438081" y="440002"/>
                  </a:cubicBezTo>
                  <a:cubicBezTo>
                    <a:pt x="438701" y="438737"/>
                    <a:pt x="439681" y="437658"/>
                    <a:pt x="441021" y="436765"/>
                  </a:cubicBezTo>
                  <a:cubicBezTo>
                    <a:pt x="442360" y="435872"/>
                    <a:pt x="444096" y="435202"/>
                    <a:pt x="446230" y="434756"/>
                  </a:cubicBezTo>
                  <a:cubicBezTo>
                    <a:pt x="448363" y="434309"/>
                    <a:pt x="450942" y="434086"/>
                    <a:pt x="453969" y="434086"/>
                  </a:cubicBezTo>
                  <a:close/>
                  <a:moveTo>
                    <a:pt x="3276568" y="407669"/>
                  </a:moveTo>
                  <a:cubicBezTo>
                    <a:pt x="3279098" y="407669"/>
                    <a:pt x="3281194" y="408277"/>
                    <a:pt x="3282856" y="409492"/>
                  </a:cubicBezTo>
                  <a:cubicBezTo>
                    <a:pt x="3284518" y="410708"/>
                    <a:pt x="3285870" y="412332"/>
                    <a:pt x="3286912" y="414366"/>
                  </a:cubicBezTo>
                  <a:cubicBezTo>
                    <a:pt x="3287954" y="416400"/>
                    <a:pt x="3288686" y="418732"/>
                    <a:pt x="3289107" y="421361"/>
                  </a:cubicBezTo>
                  <a:cubicBezTo>
                    <a:pt x="3289529" y="423991"/>
                    <a:pt x="3289740" y="426719"/>
                    <a:pt x="3289740" y="429547"/>
                  </a:cubicBezTo>
                  <a:cubicBezTo>
                    <a:pt x="3289740" y="432077"/>
                    <a:pt x="3289492" y="434607"/>
                    <a:pt x="3288995" y="437137"/>
                  </a:cubicBezTo>
                  <a:cubicBezTo>
                    <a:pt x="3288499" y="439667"/>
                    <a:pt x="3287693" y="441924"/>
                    <a:pt x="3286577" y="443909"/>
                  </a:cubicBezTo>
                  <a:cubicBezTo>
                    <a:pt x="3285460" y="445893"/>
                    <a:pt x="3284059" y="447505"/>
                    <a:pt x="3282372" y="448746"/>
                  </a:cubicBezTo>
                  <a:cubicBezTo>
                    <a:pt x="3280686" y="449986"/>
                    <a:pt x="3278627" y="450606"/>
                    <a:pt x="3276196" y="450606"/>
                  </a:cubicBezTo>
                  <a:cubicBezTo>
                    <a:pt x="3273567" y="450606"/>
                    <a:pt x="3271049" y="449726"/>
                    <a:pt x="3268643" y="447964"/>
                  </a:cubicBezTo>
                  <a:cubicBezTo>
                    <a:pt x="3266237" y="446203"/>
                    <a:pt x="3263720" y="443636"/>
                    <a:pt x="3261090" y="440262"/>
                  </a:cubicBezTo>
                  <a:lnTo>
                    <a:pt x="3261090" y="418236"/>
                  </a:lnTo>
                  <a:cubicBezTo>
                    <a:pt x="3262578" y="416252"/>
                    <a:pt x="3263992" y="414590"/>
                    <a:pt x="3265332" y="413250"/>
                  </a:cubicBezTo>
                  <a:cubicBezTo>
                    <a:pt x="3266671" y="411911"/>
                    <a:pt x="3267973" y="410819"/>
                    <a:pt x="3269238" y="409976"/>
                  </a:cubicBezTo>
                  <a:cubicBezTo>
                    <a:pt x="3270503" y="409133"/>
                    <a:pt x="3271731" y="408537"/>
                    <a:pt x="3272922" y="408190"/>
                  </a:cubicBezTo>
                  <a:cubicBezTo>
                    <a:pt x="3274112" y="407843"/>
                    <a:pt x="3275328" y="407669"/>
                    <a:pt x="3276568" y="407669"/>
                  </a:cubicBezTo>
                  <a:close/>
                  <a:moveTo>
                    <a:pt x="2645388" y="406479"/>
                  </a:moveTo>
                  <a:cubicBezTo>
                    <a:pt x="2648514" y="406479"/>
                    <a:pt x="2651106" y="407049"/>
                    <a:pt x="2653164" y="408190"/>
                  </a:cubicBezTo>
                  <a:cubicBezTo>
                    <a:pt x="2655223" y="409331"/>
                    <a:pt x="2656872" y="410919"/>
                    <a:pt x="2658113" y="412953"/>
                  </a:cubicBezTo>
                  <a:cubicBezTo>
                    <a:pt x="2659353" y="414987"/>
                    <a:pt x="2660234" y="417380"/>
                    <a:pt x="2660754" y="420133"/>
                  </a:cubicBezTo>
                  <a:cubicBezTo>
                    <a:pt x="2661276" y="422887"/>
                    <a:pt x="2661536" y="425901"/>
                    <a:pt x="2661536" y="429175"/>
                  </a:cubicBezTo>
                  <a:cubicBezTo>
                    <a:pt x="2661536" y="432697"/>
                    <a:pt x="2661214" y="435835"/>
                    <a:pt x="2660568" y="438588"/>
                  </a:cubicBezTo>
                  <a:cubicBezTo>
                    <a:pt x="2659924" y="441341"/>
                    <a:pt x="2658932" y="443686"/>
                    <a:pt x="2657592" y="445620"/>
                  </a:cubicBezTo>
                  <a:cubicBezTo>
                    <a:pt x="2656252" y="447555"/>
                    <a:pt x="2654541" y="449031"/>
                    <a:pt x="2652458" y="450048"/>
                  </a:cubicBezTo>
                  <a:cubicBezTo>
                    <a:pt x="2650374" y="451065"/>
                    <a:pt x="2647918" y="451573"/>
                    <a:pt x="2645090" y="451573"/>
                  </a:cubicBezTo>
                  <a:cubicBezTo>
                    <a:pt x="2642015" y="451573"/>
                    <a:pt x="2639435" y="451015"/>
                    <a:pt x="2637351" y="449899"/>
                  </a:cubicBezTo>
                  <a:cubicBezTo>
                    <a:pt x="2635268" y="448783"/>
                    <a:pt x="2633618" y="447208"/>
                    <a:pt x="2632403" y="445174"/>
                  </a:cubicBezTo>
                  <a:cubicBezTo>
                    <a:pt x="2631188" y="443140"/>
                    <a:pt x="2630307" y="440746"/>
                    <a:pt x="2629761" y="437993"/>
                  </a:cubicBezTo>
                  <a:cubicBezTo>
                    <a:pt x="2629216" y="435240"/>
                    <a:pt x="2628942" y="432226"/>
                    <a:pt x="2628942" y="428952"/>
                  </a:cubicBezTo>
                  <a:cubicBezTo>
                    <a:pt x="2628942" y="425429"/>
                    <a:pt x="2629278" y="422291"/>
                    <a:pt x="2629947" y="419538"/>
                  </a:cubicBezTo>
                  <a:cubicBezTo>
                    <a:pt x="2630617" y="416785"/>
                    <a:pt x="2631622" y="414428"/>
                    <a:pt x="2632961" y="412469"/>
                  </a:cubicBezTo>
                  <a:cubicBezTo>
                    <a:pt x="2634300" y="410509"/>
                    <a:pt x="2636012" y="409021"/>
                    <a:pt x="2638096" y="408004"/>
                  </a:cubicBezTo>
                  <a:cubicBezTo>
                    <a:pt x="2640179" y="406987"/>
                    <a:pt x="2642610" y="406479"/>
                    <a:pt x="2645388" y="406479"/>
                  </a:cubicBezTo>
                  <a:close/>
                  <a:moveTo>
                    <a:pt x="2521563" y="406479"/>
                  </a:moveTo>
                  <a:cubicBezTo>
                    <a:pt x="2524688" y="406479"/>
                    <a:pt x="2527280" y="407049"/>
                    <a:pt x="2529339" y="408190"/>
                  </a:cubicBezTo>
                  <a:cubicBezTo>
                    <a:pt x="2531398" y="409331"/>
                    <a:pt x="2533048" y="410919"/>
                    <a:pt x="2534288" y="412953"/>
                  </a:cubicBezTo>
                  <a:cubicBezTo>
                    <a:pt x="2535528" y="414987"/>
                    <a:pt x="2536409" y="417380"/>
                    <a:pt x="2536930" y="420133"/>
                  </a:cubicBezTo>
                  <a:cubicBezTo>
                    <a:pt x="2537450" y="422887"/>
                    <a:pt x="2537711" y="425901"/>
                    <a:pt x="2537711" y="429175"/>
                  </a:cubicBezTo>
                  <a:cubicBezTo>
                    <a:pt x="2537711" y="432697"/>
                    <a:pt x="2537388" y="435835"/>
                    <a:pt x="2536744" y="438588"/>
                  </a:cubicBezTo>
                  <a:cubicBezTo>
                    <a:pt x="2536098" y="441341"/>
                    <a:pt x="2535106" y="443686"/>
                    <a:pt x="2533767" y="445620"/>
                  </a:cubicBezTo>
                  <a:cubicBezTo>
                    <a:pt x="2532428" y="447555"/>
                    <a:pt x="2530716" y="449031"/>
                    <a:pt x="2528632" y="450048"/>
                  </a:cubicBezTo>
                  <a:cubicBezTo>
                    <a:pt x="2526549" y="451065"/>
                    <a:pt x="2524093" y="451573"/>
                    <a:pt x="2521266" y="451573"/>
                  </a:cubicBezTo>
                  <a:cubicBezTo>
                    <a:pt x="2518190" y="451573"/>
                    <a:pt x="2515610" y="451015"/>
                    <a:pt x="2513526" y="449899"/>
                  </a:cubicBezTo>
                  <a:cubicBezTo>
                    <a:pt x="2511443" y="448783"/>
                    <a:pt x="2509793" y="447208"/>
                    <a:pt x="2508578" y="445174"/>
                  </a:cubicBezTo>
                  <a:cubicBezTo>
                    <a:pt x="2507362" y="443140"/>
                    <a:pt x="2506482" y="440746"/>
                    <a:pt x="2505936" y="437993"/>
                  </a:cubicBezTo>
                  <a:cubicBezTo>
                    <a:pt x="2505390" y="435240"/>
                    <a:pt x="2505118" y="432226"/>
                    <a:pt x="2505118" y="428952"/>
                  </a:cubicBezTo>
                  <a:cubicBezTo>
                    <a:pt x="2505118" y="425429"/>
                    <a:pt x="2505452" y="422291"/>
                    <a:pt x="2506122" y="419538"/>
                  </a:cubicBezTo>
                  <a:cubicBezTo>
                    <a:pt x="2506792" y="416785"/>
                    <a:pt x="2507796" y="414428"/>
                    <a:pt x="2509136" y="412469"/>
                  </a:cubicBezTo>
                  <a:cubicBezTo>
                    <a:pt x="2510475" y="410509"/>
                    <a:pt x="2512187" y="409021"/>
                    <a:pt x="2514270" y="408004"/>
                  </a:cubicBezTo>
                  <a:cubicBezTo>
                    <a:pt x="2516354" y="406987"/>
                    <a:pt x="2518785" y="406479"/>
                    <a:pt x="2521563" y="406479"/>
                  </a:cubicBezTo>
                  <a:close/>
                  <a:moveTo>
                    <a:pt x="2843255" y="404916"/>
                  </a:moveTo>
                  <a:cubicBezTo>
                    <a:pt x="2847968" y="404916"/>
                    <a:pt x="2851453" y="406417"/>
                    <a:pt x="2853710" y="409418"/>
                  </a:cubicBezTo>
                  <a:cubicBezTo>
                    <a:pt x="2855968" y="412419"/>
                    <a:pt x="2857022" y="416549"/>
                    <a:pt x="2856873" y="421808"/>
                  </a:cubicBezTo>
                  <a:lnTo>
                    <a:pt x="2828893" y="421808"/>
                  </a:lnTo>
                  <a:cubicBezTo>
                    <a:pt x="2828992" y="419476"/>
                    <a:pt x="2829352" y="417281"/>
                    <a:pt x="2829972" y="415222"/>
                  </a:cubicBezTo>
                  <a:cubicBezTo>
                    <a:pt x="2830592" y="413163"/>
                    <a:pt x="2831486" y="411377"/>
                    <a:pt x="2832651" y="409864"/>
                  </a:cubicBezTo>
                  <a:cubicBezTo>
                    <a:pt x="2833817" y="408351"/>
                    <a:pt x="2835280" y="407148"/>
                    <a:pt x="2837042" y="406255"/>
                  </a:cubicBezTo>
                  <a:cubicBezTo>
                    <a:pt x="2838803" y="405362"/>
                    <a:pt x="2840874" y="404916"/>
                    <a:pt x="2843255" y="404916"/>
                  </a:cubicBezTo>
                  <a:close/>
                  <a:moveTo>
                    <a:pt x="2281280" y="404916"/>
                  </a:moveTo>
                  <a:cubicBezTo>
                    <a:pt x="2285993" y="404916"/>
                    <a:pt x="2289478" y="406417"/>
                    <a:pt x="2291735" y="409418"/>
                  </a:cubicBezTo>
                  <a:cubicBezTo>
                    <a:pt x="2293992" y="412419"/>
                    <a:pt x="2295047" y="416549"/>
                    <a:pt x="2294898" y="421808"/>
                  </a:cubicBezTo>
                  <a:lnTo>
                    <a:pt x="2266918" y="421808"/>
                  </a:lnTo>
                  <a:cubicBezTo>
                    <a:pt x="2267018" y="419476"/>
                    <a:pt x="2267377" y="417281"/>
                    <a:pt x="2267997" y="415222"/>
                  </a:cubicBezTo>
                  <a:cubicBezTo>
                    <a:pt x="2268617" y="413163"/>
                    <a:pt x="2269510" y="411377"/>
                    <a:pt x="2270676" y="409864"/>
                  </a:cubicBezTo>
                  <a:cubicBezTo>
                    <a:pt x="2271842" y="408351"/>
                    <a:pt x="2273306" y="407148"/>
                    <a:pt x="2275066" y="406255"/>
                  </a:cubicBezTo>
                  <a:cubicBezTo>
                    <a:pt x="2276828" y="405362"/>
                    <a:pt x="2278899" y="404916"/>
                    <a:pt x="2281280" y="404916"/>
                  </a:cubicBezTo>
                  <a:close/>
                  <a:moveTo>
                    <a:pt x="1681205" y="404916"/>
                  </a:moveTo>
                  <a:cubicBezTo>
                    <a:pt x="1685918" y="404916"/>
                    <a:pt x="1689403" y="406417"/>
                    <a:pt x="1691660" y="409418"/>
                  </a:cubicBezTo>
                  <a:cubicBezTo>
                    <a:pt x="1693918" y="412419"/>
                    <a:pt x="1694972" y="416549"/>
                    <a:pt x="1694823" y="421808"/>
                  </a:cubicBezTo>
                  <a:lnTo>
                    <a:pt x="1666843" y="421808"/>
                  </a:lnTo>
                  <a:cubicBezTo>
                    <a:pt x="1666942" y="419476"/>
                    <a:pt x="1667302" y="417281"/>
                    <a:pt x="1667922" y="415222"/>
                  </a:cubicBezTo>
                  <a:cubicBezTo>
                    <a:pt x="1668542" y="413163"/>
                    <a:pt x="1669435" y="411377"/>
                    <a:pt x="1670601" y="409864"/>
                  </a:cubicBezTo>
                  <a:cubicBezTo>
                    <a:pt x="1671767" y="408351"/>
                    <a:pt x="1673230" y="407148"/>
                    <a:pt x="1674992" y="406255"/>
                  </a:cubicBezTo>
                  <a:cubicBezTo>
                    <a:pt x="1676753" y="405362"/>
                    <a:pt x="1678824" y="404916"/>
                    <a:pt x="1681205" y="404916"/>
                  </a:cubicBezTo>
                  <a:close/>
                  <a:moveTo>
                    <a:pt x="1109705" y="404916"/>
                  </a:moveTo>
                  <a:cubicBezTo>
                    <a:pt x="1114418" y="404916"/>
                    <a:pt x="1117903" y="406417"/>
                    <a:pt x="1120160" y="409418"/>
                  </a:cubicBezTo>
                  <a:cubicBezTo>
                    <a:pt x="1122418" y="412419"/>
                    <a:pt x="1123472" y="416549"/>
                    <a:pt x="1123323" y="421808"/>
                  </a:cubicBezTo>
                  <a:lnTo>
                    <a:pt x="1095343" y="421808"/>
                  </a:lnTo>
                  <a:cubicBezTo>
                    <a:pt x="1095442" y="419476"/>
                    <a:pt x="1095802" y="417281"/>
                    <a:pt x="1096422" y="415222"/>
                  </a:cubicBezTo>
                  <a:cubicBezTo>
                    <a:pt x="1097042" y="413163"/>
                    <a:pt x="1097935" y="411377"/>
                    <a:pt x="1099101" y="409864"/>
                  </a:cubicBezTo>
                  <a:cubicBezTo>
                    <a:pt x="1100267" y="408351"/>
                    <a:pt x="1101730" y="407148"/>
                    <a:pt x="1103492" y="406255"/>
                  </a:cubicBezTo>
                  <a:cubicBezTo>
                    <a:pt x="1105253" y="405362"/>
                    <a:pt x="1107324" y="404916"/>
                    <a:pt x="1109705" y="404916"/>
                  </a:cubicBezTo>
                  <a:close/>
                  <a:moveTo>
                    <a:pt x="823955" y="404916"/>
                  </a:moveTo>
                  <a:cubicBezTo>
                    <a:pt x="828668" y="404916"/>
                    <a:pt x="832153" y="406417"/>
                    <a:pt x="834410" y="409418"/>
                  </a:cubicBezTo>
                  <a:cubicBezTo>
                    <a:pt x="836668" y="412419"/>
                    <a:pt x="837722" y="416549"/>
                    <a:pt x="837573" y="421808"/>
                  </a:cubicBezTo>
                  <a:lnTo>
                    <a:pt x="809593" y="421808"/>
                  </a:lnTo>
                  <a:cubicBezTo>
                    <a:pt x="809692" y="419476"/>
                    <a:pt x="810052" y="417281"/>
                    <a:pt x="810672" y="415222"/>
                  </a:cubicBezTo>
                  <a:cubicBezTo>
                    <a:pt x="811292" y="413163"/>
                    <a:pt x="812185" y="411377"/>
                    <a:pt x="813351" y="409864"/>
                  </a:cubicBezTo>
                  <a:cubicBezTo>
                    <a:pt x="814517" y="408351"/>
                    <a:pt x="815980" y="407148"/>
                    <a:pt x="817741" y="406255"/>
                  </a:cubicBezTo>
                  <a:cubicBezTo>
                    <a:pt x="819503" y="405362"/>
                    <a:pt x="821574" y="404916"/>
                    <a:pt x="823955" y="404916"/>
                  </a:cubicBezTo>
                  <a:close/>
                  <a:moveTo>
                    <a:pt x="623930" y="404916"/>
                  </a:moveTo>
                  <a:cubicBezTo>
                    <a:pt x="628643" y="404916"/>
                    <a:pt x="632128" y="406417"/>
                    <a:pt x="634385" y="409418"/>
                  </a:cubicBezTo>
                  <a:cubicBezTo>
                    <a:pt x="636643" y="412419"/>
                    <a:pt x="637697" y="416549"/>
                    <a:pt x="637548" y="421808"/>
                  </a:cubicBezTo>
                  <a:lnTo>
                    <a:pt x="609568" y="421808"/>
                  </a:lnTo>
                  <a:cubicBezTo>
                    <a:pt x="609668" y="419476"/>
                    <a:pt x="610027" y="417281"/>
                    <a:pt x="610647" y="415222"/>
                  </a:cubicBezTo>
                  <a:cubicBezTo>
                    <a:pt x="611268" y="413163"/>
                    <a:pt x="612160" y="411377"/>
                    <a:pt x="613326" y="409864"/>
                  </a:cubicBezTo>
                  <a:cubicBezTo>
                    <a:pt x="614492" y="408351"/>
                    <a:pt x="615956" y="407148"/>
                    <a:pt x="617717" y="406255"/>
                  </a:cubicBezTo>
                  <a:cubicBezTo>
                    <a:pt x="619478" y="405362"/>
                    <a:pt x="621549" y="404916"/>
                    <a:pt x="623930" y="404916"/>
                  </a:cubicBezTo>
                  <a:close/>
                  <a:moveTo>
                    <a:pt x="537238" y="393382"/>
                  </a:moveTo>
                  <a:cubicBezTo>
                    <a:pt x="536692" y="393382"/>
                    <a:pt x="536221" y="393506"/>
                    <a:pt x="535824" y="393754"/>
                  </a:cubicBezTo>
                  <a:cubicBezTo>
                    <a:pt x="535427" y="394002"/>
                    <a:pt x="535105" y="394411"/>
                    <a:pt x="534857" y="394982"/>
                  </a:cubicBezTo>
                  <a:cubicBezTo>
                    <a:pt x="534609" y="395552"/>
                    <a:pt x="534423" y="396321"/>
                    <a:pt x="534299" y="397288"/>
                  </a:cubicBezTo>
                  <a:cubicBezTo>
                    <a:pt x="534175" y="398256"/>
                    <a:pt x="534113" y="399459"/>
                    <a:pt x="534113" y="400897"/>
                  </a:cubicBezTo>
                  <a:cubicBezTo>
                    <a:pt x="534113" y="403527"/>
                    <a:pt x="534398" y="405437"/>
                    <a:pt x="534968" y="406627"/>
                  </a:cubicBezTo>
                  <a:cubicBezTo>
                    <a:pt x="535539" y="407818"/>
                    <a:pt x="536295" y="408413"/>
                    <a:pt x="537238" y="408413"/>
                  </a:cubicBezTo>
                  <a:lnTo>
                    <a:pt x="560753" y="408413"/>
                  </a:lnTo>
                  <a:lnTo>
                    <a:pt x="535898" y="446811"/>
                  </a:lnTo>
                  <a:cubicBezTo>
                    <a:pt x="535303" y="447654"/>
                    <a:pt x="534819" y="448423"/>
                    <a:pt x="534447" y="449118"/>
                  </a:cubicBezTo>
                  <a:cubicBezTo>
                    <a:pt x="534075" y="449812"/>
                    <a:pt x="533778" y="450494"/>
                    <a:pt x="533554" y="451164"/>
                  </a:cubicBezTo>
                  <a:cubicBezTo>
                    <a:pt x="533331" y="451834"/>
                    <a:pt x="533182" y="452528"/>
                    <a:pt x="533108" y="453248"/>
                  </a:cubicBezTo>
                  <a:cubicBezTo>
                    <a:pt x="533034" y="453967"/>
                    <a:pt x="532996" y="454773"/>
                    <a:pt x="532996" y="455666"/>
                  </a:cubicBezTo>
                  <a:lnTo>
                    <a:pt x="532996" y="459089"/>
                  </a:lnTo>
                  <a:cubicBezTo>
                    <a:pt x="532996" y="461123"/>
                    <a:pt x="533356" y="462587"/>
                    <a:pt x="534075" y="463480"/>
                  </a:cubicBezTo>
                  <a:cubicBezTo>
                    <a:pt x="534795" y="464373"/>
                    <a:pt x="535824" y="464819"/>
                    <a:pt x="537163" y="464819"/>
                  </a:cubicBezTo>
                  <a:lnTo>
                    <a:pt x="580547" y="464819"/>
                  </a:lnTo>
                  <a:cubicBezTo>
                    <a:pt x="581043" y="464819"/>
                    <a:pt x="581489" y="464708"/>
                    <a:pt x="581886" y="464484"/>
                  </a:cubicBezTo>
                  <a:cubicBezTo>
                    <a:pt x="582283" y="464261"/>
                    <a:pt x="582606" y="463852"/>
                    <a:pt x="582854" y="463256"/>
                  </a:cubicBezTo>
                  <a:cubicBezTo>
                    <a:pt x="583102" y="462661"/>
                    <a:pt x="583300" y="461855"/>
                    <a:pt x="583449" y="460838"/>
                  </a:cubicBezTo>
                  <a:cubicBezTo>
                    <a:pt x="583598" y="459821"/>
                    <a:pt x="583672" y="458593"/>
                    <a:pt x="583672" y="457154"/>
                  </a:cubicBezTo>
                  <a:cubicBezTo>
                    <a:pt x="583672" y="455666"/>
                    <a:pt x="583598" y="454438"/>
                    <a:pt x="583449" y="453471"/>
                  </a:cubicBezTo>
                  <a:cubicBezTo>
                    <a:pt x="583300" y="452504"/>
                    <a:pt x="583089" y="451747"/>
                    <a:pt x="582817" y="451201"/>
                  </a:cubicBezTo>
                  <a:cubicBezTo>
                    <a:pt x="582544" y="450656"/>
                    <a:pt x="582209" y="450284"/>
                    <a:pt x="581812" y="450085"/>
                  </a:cubicBezTo>
                  <a:cubicBezTo>
                    <a:pt x="581415" y="449887"/>
                    <a:pt x="580993" y="449787"/>
                    <a:pt x="580547" y="449787"/>
                  </a:cubicBezTo>
                  <a:lnTo>
                    <a:pt x="554353" y="449787"/>
                  </a:lnTo>
                  <a:lnTo>
                    <a:pt x="579059" y="411464"/>
                  </a:lnTo>
                  <a:cubicBezTo>
                    <a:pt x="579555" y="410671"/>
                    <a:pt x="579989" y="409926"/>
                    <a:pt x="580361" y="409232"/>
                  </a:cubicBezTo>
                  <a:cubicBezTo>
                    <a:pt x="580733" y="408537"/>
                    <a:pt x="581018" y="407843"/>
                    <a:pt x="581217" y="407148"/>
                  </a:cubicBezTo>
                  <a:cubicBezTo>
                    <a:pt x="581415" y="406454"/>
                    <a:pt x="581564" y="405722"/>
                    <a:pt x="581663" y="404953"/>
                  </a:cubicBezTo>
                  <a:cubicBezTo>
                    <a:pt x="581762" y="404184"/>
                    <a:pt x="581812" y="403304"/>
                    <a:pt x="581812" y="402311"/>
                  </a:cubicBezTo>
                  <a:lnTo>
                    <a:pt x="581812" y="398665"/>
                  </a:lnTo>
                  <a:cubicBezTo>
                    <a:pt x="581812" y="397623"/>
                    <a:pt x="581725" y="396755"/>
                    <a:pt x="581552" y="396061"/>
                  </a:cubicBezTo>
                  <a:cubicBezTo>
                    <a:pt x="581378" y="395366"/>
                    <a:pt x="581130" y="394820"/>
                    <a:pt x="580807" y="394423"/>
                  </a:cubicBezTo>
                  <a:cubicBezTo>
                    <a:pt x="580485" y="394027"/>
                    <a:pt x="580076" y="393754"/>
                    <a:pt x="579579" y="393605"/>
                  </a:cubicBezTo>
                  <a:cubicBezTo>
                    <a:pt x="579083" y="393456"/>
                    <a:pt x="578488" y="393382"/>
                    <a:pt x="577794" y="393382"/>
                  </a:cubicBezTo>
                  <a:close/>
                  <a:moveTo>
                    <a:pt x="3336992" y="392935"/>
                  </a:moveTo>
                  <a:cubicBezTo>
                    <a:pt x="3335206" y="392935"/>
                    <a:pt x="3333706" y="392997"/>
                    <a:pt x="3332490" y="393121"/>
                  </a:cubicBezTo>
                  <a:cubicBezTo>
                    <a:pt x="3331275" y="393245"/>
                    <a:pt x="3330308" y="393431"/>
                    <a:pt x="3329588" y="393679"/>
                  </a:cubicBezTo>
                  <a:cubicBezTo>
                    <a:pt x="3328869" y="393927"/>
                    <a:pt x="3328373" y="394237"/>
                    <a:pt x="3328100" y="394609"/>
                  </a:cubicBezTo>
                  <a:cubicBezTo>
                    <a:pt x="3327827" y="394982"/>
                    <a:pt x="3327690" y="395416"/>
                    <a:pt x="3327690" y="395912"/>
                  </a:cubicBezTo>
                  <a:lnTo>
                    <a:pt x="3327690" y="436542"/>
                  </a:lnTo>
                  <a:cubicBezTo>
                    <a:pt x="3327690" y="441602"/>
                    <a:pt x="3328100" y="445831"/>
                    <a:pt x="3328918" y="449229"/>
                  </a:cubicBezTo>
                  <a:cubicBezTo>
                    <a:pt x="3329737" y="452628"/>
                    <a:pt x="3331102" y="455617"/>
                    <a:pt x="3333011" y="458196"/>
                  </a:cubicBezTo>
                  <a:cubicBezTo>
                    <a:pt x="3334921" y="460776"/>
                    <a:pt x="3337426" y="462810"/>
                    <a:pt x="3340527" y="464298"/>
                  </a:cubicBezTo>
                  <a:cubicBezTo>
                    <a:pt x="3343628" y="465787"/>
                    <a:pt x="3347460" y="466531"/>
                    <a:pt x="3352024" y="466531"/>
                  </a:cubicBezTo>
                  <a:cubicBezTo>
                    <a:pt x="3356092" y="466531"/>
                    <a:pt x="3360024" y="465538"/>
                    <a:pt x="3363818" y="463554"/>
                  </a:cubicBezTo>
                  <a:cubicBezTo>
                    <a:pt x="3367614" y="461570"/>
                    <a:pt x="3371347" y="458593"/>
                    <a:pt x="3375018" y="454624"/>
                  </a:cubicBezTo>
                  <a:lnTo>
                    <a:pt x="3375018" y="462289"/>
                  </a:lnTo>
                  <a:cubicBezTo>
                    <a:pt x="3375018" y="462785"/>
                    <a:pt x="3375142" y="463219"/>
                    <a:pt x="3375390" y="463591"/>
                  </a:cubicBezTo>
                  <a:cubicBezTo>
                    <a:pt x="3375638" y="463963"/>
                    <a:pt x="3376060" y="464273"/>
                    <a:pt x="3376655" y="464521"/>
                  </a:cubicBezTo>
                  <a:cubicBezTo>
                    <a:pt x="3377250" y="464770"/>
                    <a:pt x="3378057" y="464956"/>
                    <a:pt x="3379074" y="465080"/>
                  </a:cubicBezTo>
                  <a:cubicBezTo>
                    <a:pt x="3380090" y="465204"/>
                    <a:pt x="3381418" y="465266"/>
                    <a:pt x="3383055" y="465266"/>
                  </a:cubicBezTo>
                  <a:cubicBezTo>
                    <a:pt x="3384593" y="465266"/>
                    <a:pt x="3385870" y="465204"/>
                    <a:pt x="3386887" y="465080"/>
                  </a:cubicBezTo>
                  <a:cubicBezTo>
                    <a:pt x="3387904" y="464956"/>
                    <a:pt x="3388722" y="464770"/>
                    <a:pt x="3389343" y="464521"/>
                  </a:cubicBezTo>
                  <a:cubicBezTo>
                    <a:pt x="3389963" y="464273"/>
                    <a:pt x="3390397" y="463963"/>
                    <a:pt x="3390645" y="463591"/>
                  </a:cubicBezTo>
                  <a:cubicBezTo>
                    <a:pt x="3390893" y="463219"/>
                    <a:pt x="3391017" y="462785"/>
                    <a:pt x="3391017" y="462289"/>
                  </a:cubicBezTo>
                  <a:lnTo>
                    <a:pt x="3391017" y="395912"/>
                  </a:lnTo>
                  <a:cubicBezTo>
                    <a:pt x="3391017" y="395416"/>
                    <a:pt x="3390868" y="394982"/>
                    <a:pt x="3390570" y="394609"/>
                  </a:cubicBezTo>
                  <a:cubicBezTo>
                    <a:pt x="3390273" y="394237"/>
                    <a:pt x="3389777" y="393927"/>
                    <a:pt x="3389082" y="393679"/>
                  </a:cubicBezTo>
                  <a:cubicBezTo>
                    <a:pt x="3388388" y="393431"/>
                    <a:pt x="3387445" y="393245"/>
                    <a:pt x="3386254" y="393121"/>
                  </a:cubicBezTo>
                  <a:cubicBezTo>
                    <a:pt x="3385064" y="392997"/>
                    <a:pt x="3383551" y="392935"/>
                    <a:pt x="3381715" y="392935"/>
                  </a:cubicBezTo>
                  <a:cubicBezTo>
                    <a:pt x="3379880" y="392935"/>
                    <a:pt x="3378366" y="392997"/>
                    <a:pt x="3377176" y="393121"/>
                  </a:cubicBezTo>
                  <a:cubicBezTo>
                    <a:pt x="3375985" y="393245"/>
                    <a:pt x="3375030" y="393431"/>
                    <a:pt x="3374311" y="393679"/>
                  </a:cubicBezTo>
                  <a:cubicBezTo>
                    <a:pt x="3373592" y="393927"/>
                    <a:pt x="3373096" y="394237"/>
                    <a:pt x="3372823" y="394609"/>
                  </a:cubicBezTo>
                  <a:cubicBezTo>
                    <a:pt x="3372550" y="394982"/>
                    <a:pt x="3372414" y="395416"/>
                    <a:pt x="3372414" y="395912"/>
                  </a:cubicBezTo>
                  <a:lnTo>
                    <a:pt x="3372414" y="440039"/>
                  </a:lnTo>
                  <a:cubicBezTo>
                    <a:pt x="3369685" y="443363"/>
                    <a:pt x="3367118" y="445893"/>
                    <a:pt x="3364712" y="447629"/>
                  </a:cubicBezTo>
                  <a:cubicBezTo>
                    <a:pt x="3362306" y="449366"/>
                    <a:pt x="3359912" y="450234"/>
                    <a:pt x="3357530" y="450234"/>
                  </a:cubicBezTo>
                  <a:cubicBezTo>
                    <a:pt x="3355646" y="450234"/>
                    <a:pt x="3353996" y="449874"/>
                    <a:pt x="3352582" y="449155"/>
                  </a:cubicBezTo>
                  <a:cubicBezTo>
                    <a:pt x="3351168" y="448436"/>
                    <a:pt x="3350002" y="447419"/>
                    <a:pt x="3349084" y="446104"/>
                  </a:cubicBezTo>
                  <a:cubicBezTo>
                    <a:pt x="3348167" y="444789"/>
                    <a:pt x="3347485" y="443214"/>
                    <a:pt x="3347038" y="441379"/>
                  </a:cubicBezTo>
                  <a:cubicBezTo>
                    <a:pt x="3346592" y="439543"/>
                    <a:pt x="3346368" y="436889"/>
                    <a:pt x="3346368" y="433416"/>
                  </a:cubicBezTo>
                  <a:lnTo>
                    <a:pt x="3346368" y="395912"/>
                  </a:lnTo>
                  <a:cubicBezTo>
                    <a:pt x="3346368" y="395416"/>
                    <a:pt x="3346220" y="394982"/>
                    <a:pt x="3345922" y="394609"/>
                  </a:cubicBezTo>
                  <a:cubicBezTo>
                    <a:pt x="3345624" y="394237"/>
                    <a:pt x="3345116" y="393927"/>
                    <a:pt x="3344396" y="393679"/>
                  </a:cubicBezTo>
                  <a:cubicBezTo>
                    <a:pt x="3343678" y="393431"/>
                    <a:pt x="3342722" y="393245"/>
                    <a:pt x="3341532" y="393121"/>
                  </a:cubicBezTo>
                  <a:cubicBezTo>
                    <a:pt x="3340341" y="392997"/>
                    <a:pt x="3338828" y="392935"/>
                    <a:pt x="3336992" y="392935"/>
                  </a:cubicBezTo>
                  <a:close/>
                  <a:moveTo>
                    <a:pt x="3165542" y="392935"/>
                  </a:moveTo>
                  <a:cubicBezTo>
                    <a:pt x="3163756" y="392935"/>
                    <a:pt x="3162256" y="392997"/>
                    <a:pt x="3161040" y="393121"/>
                  </a:cubicBezTo>
                  <a:cubicBezTo>
                    <a:pt x="3159825" y="393245"/>
                    <a:pt x="3158858" y="393431"/>
                    <a:pt x="3158138" y="393679"/>
                  </a:cubicBezTo>
                  <a:cubicBezTo>
                    <a:pt x="3157419" y="393927"/>
                    <a:pt x="3156923" y="394237"/>
                    <a:pt x="3156650" y="394609"/>
                  </a:cubicBezTo>
                  <a:cubicBezTo>
                    <a:pt x="3156377" y="394982"/>
                    <a:pt x="3156240" y="395416"/>
                    <a:pt x="3156240" y="395912"/>
                  </a:cubicBezTo>
                  <a:lnTo>
                    <a:pt x="3156240" y="436542"/>
                  </a:lnTo>
                  <a:cubicBezTo>
                    <a:pt x="3156240" y="441602"/>
                    <a:pt x="3156650" y="445831"/>
                    <a:pt x="3157468" y="449229"/>
                  </a:cubicBezTo>
                  <a:cubicBezTo>
                    <a:pt x="3158287" y="452628"/>
                    <a:pt x="3159652" y="455617"/>
                    <a:pt x="3161561" y="458196"/>
                  </a:cubicBezTo>
                  <a:cubicBezTo>
                    <a:pt x="3163471" y="460776"/>
                    <a:pt x="3165976" y="462810"/>
                    <a:pt x="3169077" y="464298"/>
                  </a:cubicBezTo>
                  <a:cubicBezTo>
                    <a:pt x="3172178" y="465787"/>
                    <a:pt x="3176010" y="466531"/>
                    <a:pt x="3180574" y="466531"/>
                  </a:cubicBezTo>
                  <a:cubicBezTo>
                    <a:pt x="3184642" y="466531"/>
                    <a:pt x="3188574" y="465538"/>
                    <a:pt x="3192368" y="463554"/>
                  </a:cubicBezTo>
                  <a:cubicBezTo>
                    <a:pt x="3196164" y="461570"/>
                    <a:pt x="3199897" y="458593"/>
                    <a:pt x="3203568" y="454624"/>
                  </a:cubicBezTo>
                  <a:lnTo>
                    <a:pt x="3203568" y="462289"/>
                  </a:lnTo>
                  <a:cubicBezTo>
                    <a:pt x="3203568" y="462785"/>
                    <a:pt x="3203692" y="463219"/>
                    <a:pt x="3203940" y="463591"/>
                  </a:cubicBezTo>
                  <a:cubicBezTo>
                    <a:pt x="3204188" y="463963"/>
                    <a:pt x="3204610" y="464273"/>
                    <a:pt x="3205205" y="464521"/>
                  </a:cubicBezTo>
                  <a:cubicBezTo>
                    <a:pt x="3205800" y="464770"/>
                    <a:pt x="3206607" y="464956"/>
                    <a:pt x="3207624" y="465080"/>
                  </a:cubicBezTo>
                  <a:cubicBezTo>
                    <a:pt x="3208640" y="465204"/>
                    <a:pt x="3209968" y="465266"/>
                    <a:pt x="3211605" y="465266"/>
                  </a:cubicBezTo>
                  <a:cubicBezTo>
                    <a:pt x="3213143" y="465266"/>
                    <a:pt x="3214420" y="465204"/>
                    <a:pt x="3215437" y="465080"/>
                  </a:cubicBezTo>
                  <a:cubicBezTo>
                    <a:pt x="3216454" y="464956"/>
                    <a:pt x="3217272" y="464770"/>
                    <a:pt x="3217893" y="464521"/>
                  </a:cubicBezTo>
                  <a:cubicBezTo>
                    <a:pt x="3218513" y="464273"/>
                    <a:pt x="3218947" y="463963"/>
                    <a:pt x="3219195" y="463591"/>
                  </a:cubicBezTo>
                  <a:cubicBezTo>
                    <a:pt x="3219443" y="463219"/>
                    <a:pt x="3219567" y="462785"/>
                    <a:pt x="3219567" y="462289"/>
                  </a:cubicBezTo>
                  <a:lnTo>
                    <a:pt x="3219567" y="395912"/>
                  </a:lnTo>
                  <a:cubicBezTo>
                    <a:pt x="3219567" y="395416"/>
                    <a:pt x="3219418" y="394982"/>
                    <a:pt x="3219120" y="394609"/>
                  </a:cubicBezTo>
                  <a:cubicBezTo>
                    <a:pt x="3218823" y="394237"/>
                    <a:pt x="3218327" y="393927"/>
                    <a:pt x="3217632" y="393679"/>
                  </a:cubicBezTo>
                  <a:cubicBezTo>
                    <a:pt x="3216938" y="393431"/>
                    <a:pt x="3215995" y="393245"/>
                    <a:pt x="3214804" y="393121"/>
                  </a:cubicBezTo>
                  <a:cubicBezTo>
                    <a:pt x="3213614" y="392997"/>
                    <a:pt x="3212101" y="392935"/>
                    <a:pt x="3210265" y="392935"/>
                  </a:cubicBezTo>
                  <a:cubicBezTo>
                    <a:pt x="3208430" y="392935"/>
                    <a:pt x="3206916" y="392997"/>
                    <a:pt x="3205726" y="393121"/>
                  </a:cubicBezTo>
                  <a:cubicBezTo>
                    <a:pt x="3204535" y="393245"/>
                    <a:pt x="3203580" y="393431"/>
                    <a:pt x="3202861" y="393679"/>
                  </a:cubicBezTo>
                  <a:cubicBezTo>
                    <a:pt x="3202142" y="393927"/>
                    <a:pt x="3201646" y="394237"/>
                    <a:pt x="3201373" y="394609"/>
                  </a:cubicBezTo>
                  <a:cubicBezTo>
                    <a:pt x="3201100" y="394982"/>
                    <a:pt x="3200964" y="395416"/>
                    <a:pt x="3200964" y="395912"/>
                  </a:cubicBezTo>
                  <a:lnTo>
                    <a:pt x="3200964" y="440039"/>
                  </a:lnTo>
                  <a:cubicBezTo>
                    <a:pt x="3198235" y="443363"/>
                    <a:pt x="3195668" y="445893"/>
                    <a:pt x="3193262" y="447629"/>
                  </a:cubicBezTo>
                  <a:cubicBezTo>
                    <a:pt x="3190856" y="449366"/>
                    <a:pt x="3188462" y="450234"/>
                    <a:pt x="3186080" y="450234"/>
                  </a:cubicBezTo>
                  <a:cubicBezTo>
                    <a:pt x="3184196" y="450234"/>
                    <a:pt x="3182546" y="449874"/>
                    <a:pt x="3181132" y="449155"/>
                  </a:cubicBezTo>
                  <a:cubicBezTo>
                    <a:pt x="3179718" y="448436"/>
                    <a:pt x="3178552" y="447419"/>
                    <a:pt x="3177634" y="446104"/>
                  </a:cubicBezTo>
                  <a:cubicBezTo>
                    <a:pt x="3176717" y="444789"/>
                    <a:pt x="3176035" y="443214"/>
                    <a:pt x="3175588" y="441379"/>
                  </a:cubicBezTo>
                  <a:cubicBezTo>
                    <a:pt x="3175142" y="439543"/>
                    <a:pt x="3174918" y="436889"/>
                    <a:pt x="3174918" y="433416"/>
                  </a:cubicBezTo>
                  <a:lnTo>
                    <a:pt x="3174918" y="395912"/>
                  </a:lnTo>
                  <a:cubicBezTo>
                    <a:pt x="3174918" y="395416"/>
                    <a:pt x="3174770" y="394982"/>
                    <a:pt x="3174472" y="394609"/>
                  </a:cubicBezTo>
                  <a:cubicBezTo>
                    <a:pt x="3174174" y="394237"/>
                    <a:pt x="3173666" y="393927"/>
                    <a:pt x="3172946" y="393679"/>
                  </a:cubicBezTo>
                  <a:cubicBezTo>
                    <a:pt x="3172228" y="393431"/>
                    <a:pt x="3171272" y="393245"/>
                    <a:pt x="3170082" y="393121"/>
                  </a:cubicBezTo>
                  <a:cubicBezTo>
                    <a:pt x="3168891" y="392997"/>
                    <a:pt x="3167378" y="392935"/>
                    <a:pt x="3165542" y="392935"/>
                  </a:cubicBezTo>
                  <a:close/>
                  <a:moveTo>
                    <a:pt x="2946914" y="392935"/>
                  </a:moveTo>
                  <a:cubicBezTo>
                    <a:pt x="2945078" y="392935"/>
                    <a:pt x="2943565" y="393010"/>
                    <a:pt x="2942374" y="393158"/>
                  </a:cubicBezTo>
                  <a:cubicBezTo>
                    <a:pt x="2941184" y="393307"/>
                    <a:pt x="2940229" y="393518"/>
                    <a:pt x="2939510" y="393791"/>
                  </a:cubicBezTo>
                  <a:cubicBezTo>
                    <a:pt x="2938790" y="394064"/>
                    <a:pt x="2938282" y="394386"/>
                    <a:pt x="2937984" y="394758"/>
                  </a:cubicBezTo>
                  <a:cubicBezTo>
                    <a:pt x="2937686" y="395130"/>
                    <a:pt x="2937538" y="395564"/>
                    <a:pt x="2937538" y="396061"/>
                  </a:cubicBezTo>
                  <a:lnTo>
                    <a:pt x="2937538" y="462289"/>
                  </a:lnTo>
                  <a:cubicBezTo>
                    <a:pt x="2937538" y="462785"/>
                    <a:pt x="2937686" y="463219"/>
                    <a:pt x="2937984" y="463591"/>
                  </a:cubicBezTo>
                  <a:cubicBezTo>
                    <a:pt x="2938282" y="463963"/>
                    <a:pt x="2938790" y="464273"/>
                    <a:pt x="2939510" y="464521"/>
                  </a:cubicBezTo>
                  <a:cubicBezTo>
                    <a:pt x="2940229" y="464770"/>
                    <a:pt x="2941184" y="464956"/>
                    <a:pt x="2942374" y="465080"/>
                  </a:cubicBezTo>
                  <a:cubicBezTo>
                    <a:pt x="2943565" y="465204"/>
                    <a:pt x="2945078" y="465266"/>
                    <a:pt x="2946914" y="465266"/>
                  </a:cubicBezTo>
                  <a:cubicBezTo>
                    <a:pt x="2948750" y="465266"/>
                    <a:pt x="2950262" y="465204"/>
                    <a:pt x="2951453" y="465080"/>
                  </a:cubicBezTo>
                  <a:cubicBezTo>
                    <a:pt x="2952644" y="464956"/>
                    <a:pt x="2953599" y="464770"/>
                    <a:pt x="2954318" y="464521"/>
                  </a:cubicBezTo>
                  <a:cubicBezTo>
                    <a:pt x="2955038" y="464273"/>
                    <a:pt x="2955546" y="463963"/>
                    <a:pt x="2955844" y="463591"/>
                  </a:cubicBezTo>
                  <a:cubicBezTo>
                    <a:pt x="2956141" y="463219"/>
                    <a:pt x="2956290" y="462785"/>
                    <a:pt x="2956290" y="462289"/>
                  </a:cubicBezTo>
                  <a:lnTo>
                    <a:pt x="2956290" y="396061"/>
                  </a:lnTo>
                  <a:cubicBezTo>
                    <a:pt x="2956290" y="395564"/>
                    <a:pt x="2956141" y="395130"/>
                    <a:pt x="2955844" y="394758"/>
                  </a:cubicBezTo>
                  <a:cubicBezTo>
                    <a:pt x="2955546" y="394386"/>
                    <a:pt x="2955038" y="394064"/>
                    <a:pt x="2954318" y="393791"/>
                  </a:cubicBezTo>
                  <a:cubicBezTo>
                    <a:pt x="2953599" y="393518"/>
                    <a:pt x="2952644" y="393307"/>
                    <a:pt x="2951453" y="393158"/>
                  </a:cubicBezTo>
                  <a:cubicBezTo>
                    <a:pt x="2950262" y="393010"/>
                    <a:pt x="2948750" y="392935"/>
                    <a:pt x="2946914" y="392935"/>
                  </a:cubicBezTo>
                  <a:close/>
                  <a:moveTo>
                    <a:pt x="2746889" y="392935"/>
                  </a:moveTo>
                  <a:cubicBezTo>
                    <a:pt x="2745053" y="392935"/>
                    <a:pt x="2743540" y="393010"/>
                    <a:pt x="2742350" y="393158"/>
                  </a:cubicBezTo>
                  <a:cubicBezTo>
                    <a:pt x="2741159" y="393307"/>
                    <a:pt x="2740204" y="393518"/>
                    <a:pt x="2739484" y="393791"/>
                  </a:cubicBezTo>
                  <a:cubicBezTo>
                    <a:pt x="2738765" y="394064"/>
                    <a:pt x="2738257" y="394386"/>
                    <a:pt x="2737959" y="394758"/>
                  </a:cubicBezTo>
                  <a:cubicBezTo>
                    <a:pt x="2737662" y="395130"/>
                    <a:pt x="2737513" y="395564"/>
                    <a:pt x="2737513" y="396061"/>
                  </a:cubicBezTo>
                  <a:lnTo>
                    <a:pt x="2737513" y="462289"/>
                  </a:lnTo>
                  <a:cubicBezTo>
                    <a:pt x="2737513" y="462785"/>
                    <a:pt x="2737662" y="463219"/>
                    <a:pt x="2737959" y="463591"/>
                  </a:cubicBezTo>
                  <a:cubicBezTo>
                    <a:pt x="2738257" y="463963"/>
                    <a:pt x="2738765" y="464273"/>
                    <a:pt x="2739484" y="464521"/>
                  </a:cubicBezTo>
                  <a:cubicBezTo>
                    <a:pt x="2740204" y="464770"/>
                    <a:pt x="2741159" y="464956"/>
                    <a:pt x="2742350" y="465080"/>
                  </a:cubicBezTo>
                  <a:cubicBezTo>
                    <a:pt x="2743540" y="465204"/>
                    <a:pt x="2745053" y="465266"/>
                    <a:pt x="2746889" y="465266"/>
                  </a:cubicBezTo>
                  <a:cubicBezTo>
                    <a:pt x="2748724" y="465266"/>
                    <a:pt x="2750238" y="465204"/>
                    <a:pt x="2751428" y="465080"/>
                  </a:cubicBezTo>
                  <a:cubicBezTo>
                    <a:pt x="2752619" y="464956"/>
                    <a:pt x="2753574" y="464770"/>
                    <a:pt x="2754293" y="464521"/>
                  </a:cubicBezTo>
                  <a:cubicBezTo>
                    <a:pt x="2755012" y="464273"/>
                    <a:pt x="2755521" y="463963"/>
                    <a:pt x="2755818" y="463591"/>
                  </a:cubicBezTo>
                  <a:cubicBezTo>
                    <a:pt x="2756116" y="463219"/>
                    <a:pt x="2756265" y="462785"/>
                    <a:pt x="2756265" y="462289"/>
                  </a:cubicBezTo>
                  <a:lnTo>
                    <a:pt x="2756265" y="396061"/>
                  </a:lnTo>
                  <a:cubicBezTo>
                    <a:pt x="2756265" y="395564"/>
                    <a:pt x="2756116" y="395130"/>
                    <a:pt x="2755818" y="394758"/>
                  </a:cubicBezTo>
                  <a:cubicBezTo>
                    <a:pt x="2755521" y="394386"/>
                    <a:pt x="2755012" y="394064"/>
                    <a:pt x="2754293" y="393791"/>
                  </a:cubicBezTo>
                  <a:cubicBezTo>
                    <a:pt x="2753574" y="393518"/>
                    <a:pt x="2752619" y="393307"/>
                    <a:pt x="2751428" y="393158"/>
                  </a:cubicBezTo>
                  <a:cubicBezTo>
                    <a:pt x="2750238" y="393010"/>
                    <a:pt x="2748724" y="392935"/>
                    <a:pt x="2746889" y="392935"/>
                  </a:cubicBezTo>
                  <a:close/>
                  <a:moveTo>
                    <a:pt x="2710203" y="392935"/>
                  </a:moveTo>
                  <a:cubicBezTo>
                    <a:pt x="2708367" y="392935"/>
                    <a:pt x="2706854" y="393010"/>
                    <a:pt x="2705664" y="393158"/>
                  </a:cubicBezTo>
                  <a:cubicBezTo>
                    <a:pt x="2704473" y="393307"/>
                    <a:pt x="2703530" y="393518"/>
                    <a:pt x="2702836" y="393791"/>
                  </a:cubicBezTo>
                  <a:cubicBezTo>
                    <a:pt x="2702141" y="394064"/>
                    <a:pt x="2701645" y="394386"/>
                    <a:pt x="2701348" y="394758"/>
                  </a:cubicBezTo>
                  <a:cubicBezTo>
                    <a:pt x="2701050" y="395130"/>
                    <a:pt x="2700901" y="395564"/>
                    <a:pt x="2700901" y="396061"/>
                  </a:cubicBezTo>
                  <a:lnTo>
                    <a:pt x="2700901" y="464149"/>
                  </a:lnTo>
                  <a:cubicBezTo>
                    <a:pt x="2700901" y="467126"/>
                    <a:pt x="2700752" y="469296"/>
                    <a:pt x="2700454" y="470661"/>
                  </a:cubicBezTo>
                  <a:cubicBezTo>
                    <a:pt x="2700157" y="472025"/>
                    <a:pt x="2699710" y="473141"/>
                    <a:pt x="2699115" y="474009"/>
                  </a:cubicBezTo>
                  <a:cubicBezTo>
                    <a:pt x="2698520" y="474877"/>
                    <a:pt x="2697751" y="475510"/>
                    <a:pt x="2696808" y="475907"/>
                  </a:cubicBezTo>
                  <a:cubicBezTo>
                    <a:pt x="2695866" y="476304"/>
                    <a:pt x="2694749" y="476502"/>
                    <a:pt x="2693460" y="476502"/>
                  </a:cubicBezTo>
                  <a:cubicBezTo>
                    <a:pt x="2692566" y="476502"/>
                    <a:pt x="2691736" y="476440"/>
                    <a:pt x="2690967" y="476316"/>
                  </a:cubicBezTo>
                  <a:cubicBezTo>
                    <a:pt x="2690198" y="476192"/>
                    <a:pt x="2689689" y="476130"/>
                    <a:pt x="2689441" y="476130"/>
                  </a:cubicBezTo>
                  <a:cubicBezTo>
                    <a:pt x="2689044" y="476130"/>
                    <a:pt x="2688722" y="476254"/>
                    <a:pt x="2688474" y="476502"/>
                  </a:cubicBezTo>
                  <a:cubicBezTo>
                    <a:pt x="2688226" y="476750"/>
                    <a:pt x="2688002" y="477147"/>
                    <a:pt x="2687804" y="477693"/>
                  </a:cubicBezTo>
                  <a:cubicBezTo>
                    <a:pt x="2687606" y="478238"/>
                    <a:pt x="2687469" y="478970"/>
                    <a:pt x="2687395" y="479888"/>
                  </a:cubicBezTo>
                  <a:cubicBezTo>
                    <a:pt x="2687320" y="480806"/>
                    <a:pt x="2687283" y="481959"/>
                    <a:pt x="2687283" y="483348"/>
                  </a:cubicBezTo>
                  <a:cubicBezTo>
                    <a:pt x="2687283" y="484489"/>
                    <a:pt x="2687308" y="485419"/>
                    <a:pt x="2687358" y="486139"/>
                  </a:cubicBezTo>
                  <a:cubicBezTo>
                    <a:pt x="2687407" y="486858"/>
                    <a:pt x="2687482" y="487503"/>
                    <a:pt x="2687581" y="488074"/>
                  </a:cubicBezTo>
                  <a:cubicBezTo>
                    <a:pt x="2687680" y="488644"/>
                    <a:pt x="2687854" y="489153"/>
                    <a:pt x="2688102" y="489599"/>
                  </a:cubicBezTo>
                  <a:cubicBezTo>
                    <a:pt x="2688350" y="490046"/>
                    <a:pt x="2688796" y="490418"/>
                    <a:pt x="2689441" y="490715"/>
                  </a:cubicBezTo>
                  <a:cubicBezTo>
                    <a:pt x="2690086" y="491013"/>
                    <a:pt x="2691128" y="491298"/>
                    <a:pt x="2692566" y="491571"/>
                  </a:cubicBezTo>
                  <a:cubicBezTo>
                    <a:pt x="2694005" y="491844"/>
                    <a:pt x="2695742" y="491980"/>
                    <a:pt x="2697776" y="491980"/>
                  </a:cubicBezTo>
                  <a:cubicBezTo>
                    <a:pt x="2701446" y="491980"/>
                    <a:pt x="2704646" y="491422"/>
                    <a:pt x="2707375" y="490306"/>
                  </a:cubicBezTo>
                  <a:cubicBezTo>
                    <a:pt x="2710104" y="489190"/>
                    <a:pt x="2712373" y="487528"/>
                    <a:pt x="2714184" y="485320"/>
                  </a:cubicBezTo>
                  <a:cubicBezTo>
                    <a:pt x="2715994" y="483113"/>
                    <a:pt x="2717346" y="480396"/>
                    <a:pt x="2718240" y="477172"/>
                  </a:cubicBezTo>
                  <a:cubicBezTo>
                    <a:pt x="2719132" y="473947"/>
                    <a:pt x="2719579" y="469730"/>
                    <a:pt x="2719579" y="464521"/>
                  </a:cubicBezTo>
                  <a:lnTo>
                    <a:pt x="2719579" y="396061"/>
                  </a:lnTo>
                  <a:cubicBezTo>
                    <a:pt x="2719579" y="395564"/>
                    <a:pt x="2719430" y="395130"/>
                    <a:pt x="2719132" y="394758"/>
                  </a:cubicBezTo>
                  <a:cubicBezTo>
                    <a:pt x="2718835" y="394386"/>
                    <a:pt x="2718326" y="394064"/>
                    <a:pt x="2717607" y="393791"/>
                  </a:cubicBezTo>
                  <a:cubicBezTo>
                    <a:pt x="2716888" y="393518"/>
                    <a:pt x="2715932" y="393307"/>
                    <a:pt x="2714742" y="393158"/>
                  </a:cubicBezTo>
                  <a:cubicBezTo>
                    <a:pt x="2713551" y="393010"/>
                    <a:pt x="2712038" y="392935"/>
                    <a:pt x="2710203" y="392935"/>
                  </a:cubicBezTo>
                  <a:close/>
                  <a:moveTo>
                    <a:pt x="2005874" y="392935"/>
                  </a:moveTo>
                  <a:cubicBezTo>
                    <a:pt x="2003542" y="392935"/>
                    <a:pt x="2001669" y="393034"/>
                    <a:pt x="2000255" y="393233"/>
                  </a:cubicBezTo>
                  <a:cubicBezTo>
                    <a:pt x="1998842" y="393431"/>
                    <a:pt x="1997837" y="393791"/>
                    <a:pt x="1997242" y="394312"/>
                  </a:cubicBezTo>
                  <a:cubicBezTo>
                    <a:pt x="1996646" y="394833"/>
                    <a:pt x="1996349" y="395552"/>
                    <a:pt x="1996349" y="396470"/>
                  </a:cubicBezTo>
                  <a:cubicBezTo>
                    <a:pt x="1996349" y="397388"/>
                    <a:pt x="1996671" y="398715"/>
                    <a:pt x="1997316" y="400451"/>
                  </a:cubicBezTo>
                  <a:lnTo>
                    <a:pt x="2020161" y="461471"/>
                  </a:lnTo>
                  <a:cubicBezTo>
                    <a:pt x="2020409" y="462165"/>
                    <a:pt x="2020794" y="462822"/>
                    <a:pt x="2021314" y="463442"/>
                  </a:cubicBezTo>
                  <a:cubicBezTo>
                    <a:pt x="2021835" y="464063"/>
                    <a:pt x="2022418" y="464521"/>
                    <a:pt x="2023063" y="464819"/>
                  </a:cubicBezTo>
                  <a:lnTo>
                    <a:pt x="2014208" y="487069"/>
                  </a:lnTo>
                  <a:cubicBezTo>
                    <a:pt x="2013861" y="487912"/>
                    <a:pt x="2013712" y="488632"/>
                    <a:pt x="2013762" y="489227"/>
                  </a:cubicBezTo>
                  <a:cubicBezTo>
                    <a:pt x="2013811" y="489822"/>
                    <a:pt x="2014134" y="490318"/>
                    <a:pt x="2014729" y="490715"/>
                  </a:cubicBezTo>
                  <a:cubicBezTo>
                    <a:pt x="2015324" y="491112"/>
                    <a:pt x="2016217" y="491397"/>
                    <a:pt x="2017408" y="491571"/>
                  </a:cubicBezTo>
                  <a:cubicBezTo>
                    <a:pt x="2018598" y="491745"/>
                    <a:pt x="2020186" y="491831"/>
                    <a:pt x="2022170" y="491831"/>
                  </a:cubicBezTo>
                  <a:cubicBezTo>
                    <a:pt x="2025990" y="491831"/>
                    <a:pt x="2028892" y="491559"/>
                    <a:pt x="2030877" y="491013"/>
                  </a:cubicBezTo>
                  <a:cubicBezTo>
                    <a:pt x="2032861" y="490467"/>
                    <a:pt x="2034076" y="489574"/>
                    <a:pt x="2034523" y="488334"/>
                  </a:cubicBezTo>
                  <a:lnTo>
                    <a:pt x="2042560" y="464819"/>
                  </a:lnTo>
                  <a:lnTo>
                    <a:pt x="2064661" y="399781"/>
                  </a:lnTo>
                  <a:cubicBezTo>
                    <a:pt x="2065058" y="398541"/>
                    <a:pt x="2065256" y="397462"/>
                    <a:pt x="2065256" y="396544"/>
                  </a:cubicBezTo>
                  <a:cubicBezTo>
                    <a:pt x="2065256" y="395626"/>
                    <a:pt x="2064921" y="394895"/>
                    <a:pt x="2064252" y="394349"/>
                  </a:cubicBezTo>
                  <a:cubicBezTo>
                    <a:pt x="2063582" y="393803"/>
                    <a:pt x="2062540" y="393431"/>
                    <a:pt x="2061126" y="393233"/>
                  </a:cubicBezTo>
                  <a:cubicBezTo>
                    <a:pt x="2059712" y="393034"/>
                    <a:pt x="2057939" y="392935"/>
                    <a:pt x="2055806" y="392935"/>
                  </a:cubicBezTo>
                  <a:cubicBezTo>
                    <a:pt x="2053077" y="392935"/>
                    <a:pt x="2051167" y="393034"/>
                    <a:pt x="2050076" y="393233"/>
                  </a:cubicBezTo>
                  <a:cubicBezTo>
                    <a:pt x="2048984" y="393431"/>
                    <a:pt x="2048203" y="393741"/>
                    <a:pt x="2047732" y="394163"/>
                  </a:cubicBezTo>
                  <a:cubicBezTo>
                    <a:pt x="2047260" y="394585"/>
                    <a:pt x="2046876" y="395440"/>
                    <a:pt x="2046578" y="396730"/>
                  </a:cubicBezTo>
                  <a:lnTo>
                    <a:pt x="2032291" y="442048"/>
                  </a:lnTo>
                  <a:lnTo>
                    <a:pt x="2032067" y="442048"/>
                  </a:lnTo>
                  <a:lnTo>
                    <a:pt x="2016440" y="397623"/>
                  </a:lnTo>
                  <a:cubicBezTo>
                    <a:pt x="2016093" y="396482"/>
                    <a:pt x="2015746" y="395602"/>
                    <a:pt x="2015399" y="394982"/>
                  </a:cubicBezTo>
                  <a:cubicBezTo>
                    <a:pt x="2015051" y="394361"/>
                    <a:pt x="2014530" y="393903"/>
                    <a:pt x="2013836" y="393605"/>
                  </a:cubicBezTo>
                  <a:cubicBezTo>
                    <a:pt x="2013142" y="393307"/>
                    <a:pt x="2012174" y="393121"/>
                    <a:pt x="2010934" y="393047"/>
                  </a:cubicBezTo>
                  <a:cubicBezTo>
                    <a:pt x="2009694" y="392972"/>
                    <a:pt x="2008007" y="392935"/>
                    <a:pt x="2005874" y="392935"/>
                  </a:cubicBezTo>
                  <a:close/>
                  <a:moveTo>
                    <a:pt x="1851539" y="392935"/>
                  </a:moveTo>
                  <a:cubicBezTo>
                    <a:pt x="1849703" y="392935"/>
                    <a:pt x="1848190" y="393010"/>
                    <a:pt x="1847000" y="393158"/>
                  </a:cubicBezTo>
                  <a:cubicBezTo>
                    <a:pt x="1845809" y="393307"/>
                    <a:pt x="1844854" y="393518"/>
                    <a:pt x="1844135" y="393791"/>
                  </a:cubicBezTo>
                  <a:cubicBezTo>
                    <a:pt x="1843415" y="394064"/>
                    <a:pt x="1842907" y="394386"/>
                    <a:pt x="1842609" y="394758"/>
                  </a:cubicBezTo>
                  <a:cubicBezTo>
                    <a:pt x="1842312" y="395130"/>
                    <a:pt x="1842163" y="395564"/>
                    <a:pt x="1842163" y="396061"/>
                  </a:cubicBezTo>
                  <a:lnTo>
                    <a:pt x="1842163" y="462289"/>
                  </a:lnTo>
                  <a:cubicBezTo>
                    <a:pt x="1842163" y="462785"/>
                    <a:pt x="1842312" y="463219"/>
                    <a:pt x="1842609" y="463591"/>
                  </a:cubicBezTo>
                  <a:cubicBezTo>
                    <a:pt x="1842907" y="463963"/>
                    <a:pt x="1843415" y="464273"/>
                    <a:pt x="1844135" y="464521"/>
                  </a:cubicBezTo>
                  <a:cubicBezTo>
                    <a:pt x="1844854" y="464770"/>
                    <a:pt x="1845809" y="464956"/>
                    <a:pt x="1847000" y="465080"/>
                  </a:cubicBezTo>
                  <a:cubicBezTo>
                    <a:pt x="1848190" y="465204"/>
                    <a:pt x="1849703" y="465266"/>
                    <a:pt x="1851539" y="465266"/>
                  </a:cubicBezTo>
                  <a:cubicBezTo>
                    <a:pt x="1853374" y="465266"/>
                    <a:pt x="1854888" y="465204"/>
                    <a:pt x="1856078" y="465080"/>
                  </a:cubicBezTo>
                  <a:cubicBezTo>
                    <a:pt x="1857269" y="464956"/>
                    <a:pt x="1858224" y="464770"/>
                    <a:pt x="1858943" y="464521"/>
                  </a:cubicBezTo>
                  <a:cubicBezTo>
                    <a:pt x="1859662" y="464273"/>
                    <a:pt x="1860171" y="463963"/>
                    <a:pt x="1860468" y="463591"/>
                  </a:cubicBezTo>
                  <a:cubicBezTo>
                    <a:pt x="1860766" y="463219"/>
                    <a:pt x="1860915" y="462785"/>
                    <a:pt x="1860915" y="462289"/>
                  </a:cubicBezTo>
                  <a:lnTo>
                    <a:pt x="1860915" y="396061"/>
                  </a:lnTo>
                  <a:cubicBezTo>
                    <a:pt x="1860915" y="395564"/>
                    <a:pt x="1860766" y="395130"/>
                    <a:pt x="1860468" y="394758"/>
                  </a:cubicBezTo>
                  <a:cubicBezTo>
                    <a:pt x="1860171" y="394386"/>
                    <a:pt x="1859662" y="394064"/>
                    <a:pt x="1858943" y="393791"/>
                  </a:cubicBezTo>
                  <a:cubicBezTo>
                    <a:pt x="1858224" y="393518"/>
                    <a:pt x="1857269" y="393307"/>
                    <a:pt x="1856078" y="393158"/>
                  </a:cubicBezTo>
                  <a:cubicBezTo>
                    <a:pt x="1854888" y="393010"/>
                    <a:pt x="1853374" y="392935"/>
                    <a:pt x="1851539" y="392935"/>
                  </a:cubicBezTo>
                  <a:close/>
                  <a:moveTo>
                    <a:pt x="1577025" y="392935"/>
                  </a:moveTo>
                  <a:cubicBezTo>
                    <a:pt x="1575190" y="392935"/>
                    <a:pt x="1573664" y="392985"/>
                    <a:pt x="1572449" y="393084"/>
                  </a:cubicBezTo>
                  <a:cubicBezTo>
                    <a:pt x="1571234" y="393183"/>
                    <a:pt x="1570278" y="393357"/>
                    <a:pt x="1569584" y="393605"/>
                  </a:cubicBezTo>
                  <a:cubicBezTo>
                    <a:pt x="1568890" y="393853"/>
                    <a:pt x="1568406" y="394163"/>
                    <a:pt x="1568133" y="394535"/>
                  </a:cubicBezTo>
                  <a:cubicBezTo>
                    <a:pt x="1567860" y="394907"/>
                    <a:pt x="1567724" y="395341"/>
                    <a:pt x="1567724" y="395837"/>
                  </a:cubicBezTo>
                  <a:cubicBezTo>
                    <a:pt x="1567724" y="396135"/>
                    <a:pt x="1567736" y="396457"/>
                    <a:pt x="1567761" y="396805"/>
                  </a:cubicBezTo>
                  <a:cubicBezTo>
                    <a:pt x="1567786" y="397152"/>
                    <a:pt x="1567885" y="397722"/>
                    <a:pt x="1568058" y="398516"/>
                  </a:cubicBezTo>
                  <a:cubicBezTo>
                    <a:pt x="1568232" y="399310"/>
                    <a:pt x="1568468" y="400203"/>
                    <a:pt x="1568765" y="401195"/>
                  </a:cubicBezTo>
                  <a:lnTo>
                    <a:pt x="1588708" y="461247"/>
                  </a:lnTo>
                  <a:cubicBezTo>
                    <a:pt x="1588956" y="462041"/>
                    <a:pt x="1589291" y="462698"/>
                    <a:pt x="1589713" y="463219"/>
                  </a:cubicBezTo>
                  <a:cubicBezTo>
                    <a:pt x="1590135" y="463740"/>
                    <a:pt x="1590817" y="464149"/>
                    <a:pt x="1591759" y="464447"/>
                  </a:cubicBezTo>
                  <a:cubicBezTo>
                    <a:pt x="1592702" y="464745"/>
                    <a:pt x="1594004" y="464956"/>
                    <a:pt x="1595666" y="465080"/>
                  </a:cubicBezTo>
                  <a:cubicBezTo>
                    <a:pt x="1597328" y="465204"/>
                    <a:pt x="1599474" y="465266"/>
                    <a:pt x="1602103" y="465266"/>
                  </a:cubicBezTo>
                  <a:cubicBezTo>
                    <a:pt x="1604782" y="465266"/>
                    <a:pt x="1606952" y="465216"/>
                    <a:pt x="1608614" y="465117"/>
                  </a:cubicBezTo>
                  <a:cubicBezTo>
                    <a:pt x="1610276" y="465018"/>
                    <a:pt x="1611591" y="464819"/>
                    <a:pt x="1612558" y="464521"/>
                  </a:cubicBezTo>
                  <a:cubicBezTo>
                    <a:pt x="1613526" y="464224"/>
                    <a:pt x="1614220" y="463815"/>
                    <a:pt x="1614642" y="463294"/>
                  </a:cubicBezTo>
                  <a:cubicBezTo>
                    <a:pt x="1615063" y="462773"/>
                    <a:pt x="1615398" y="462091"/>
                    <a:pt x="1615646" y="461247"/>
                  </a:cubicBezTo>
                  <a:lnTo>
                    <a:pt x="1635589" y="401195"/>
                  </a:lnTo>
                  <a:cubicBezTo>
                    <a:pt x="1635788" y="400501"/>
                    <a:pt x="1635949" y="399880"/>
                    <a:pt x="1636073" y="399335"/>
                  </a:cubicBezTo>
                  <a:cubicBezTo>
                    <a:pt x="1636197" y="398789"/>
                    <a:pt x="1636296" y="398305"/>
                    <a:pt x="1636370" y="397884"/>
                  </a:cubicBezTo>
                  <a:cubicBezTo>
                    <a:pt x="1636445" y="397462"/>
                    <a:pt x="1636495" y="397078"/>
                    <a:pt x="1636519" y="396730"/>
                  </a:cubicBezTo>
                  <a:cubicBezTo>
                    <a:pt x="1636544" y="396383"/>
                    <a:pt x="1636557" y="396085"/>
                    <a:pt x="1636557" y="395837"/>
                  </a:cubicBezTo>
                  <a:cubicBezTo>
                    <a:pt x="1636557" y="395341"/>
                    <a:pt x="1636433" y="394907"/>
                    <a:pt x="1636184" y="394535"/>
                  </a:cubicBezTo>
                  <a:cubicBezTo>
                    <a:pt x="1635937" y="394163"/>
                    <a:pt x="1635490" y="393853"/>
                    <a:pt x="1634845" y="393605"/>
                  </a:cubicBezTo>
                  <a:cubicBezTo>
                    <a:pt x="1634200" y="393357"/>
                    <a:pt x="1633295" y="393183"/>
                    <a:pt x="1632129" y="393084"/>
                  </a:cubicBezTo>
                  <a:cubicBezTo>
                    <a:pt x="1630963" y="392985"/>
                    <a:pt x="1629462" y="392935"/>
                    <a:pt x="1627627" y="392935"/>
                  </a:cubicBezTo>
                  <a:cubicBezTo>
                    <a:pt x="1625742" y="392935"/>
                    <a:pt x="1624216" y="392997"/>
                    <a:pt x="1623050" y="393121"/>
                  </a:cubicBezTo>
                  <a:cubicBezTo>
                    <a:pt x="1621885" y="393245"/>
                    <a:pt x="1620954" y="393419"/>
                    <a:pt x="1620260" y="393642"/>
                  </a:cubicBezTo>
                  <a:cubicBezTo>
                    <a:pt x="1619566" y="393865"/>
                    <a:pt x="1619057" y="394188"/>
                    <a:pt x="1618734" y="394609"/>
                  </a:cubicBezTo>
                  <a:cubicBezTo>
                    <a:pt x="1618412" y="395031"/>
                    <a:pt x="1618176" y="395540"/>
                    <a:pt x="1618028" y="396135"/>
                  </a:cubicBezTo>
                  <a:lnTo>
                    <a:pt x="1603145" y="444876"/>
                  </a:lnTo>
                  <a:lnTo>
                    <a:pt x="1602698" y="446737"/>
                  </a:lnTo>
                  <a:lnTo>
                    <a:pt x="1602252" y="444876"/>
                  </a:lnTo>
                  <a:lnTo>
                    <a:pt x="1587146" y="396135"/>
                  </a:lnTo>
                  <a:cubicBezTo>
                    <a:pt x="1586947" y="395540"/>
                    <a:pt x="1586699" y="395031"/>
                    <a:pt x="1586402" y="394609"/>
                  </a:cubicBezTo>
                  <a:cubicBezTo>
                    <a:pt x="1586104" y="394188"/>
                    <a:pt x="1585596" y="393865"/>
                    <a:pt x="1584876" y="393642"/>
                  </a:cubicBezTo>
                  <a:cubicBezTo>
                    <a:pt x="1584157" y="393419"/>
                    <a:pt x="1583177" y="393245"/>
                    <a:pt x="1581937" y="393121"/>
                  </a:cubicBezTo>
                  <a:cubicBezTo>
                    <a:pt x="1580696" y="392997"/>
                    <a:pt x="1579059" y="392935"/>
                    <a:pt x="1577025" y="392935"/>
                  </a:cubicBezTo>
                  <a:close/>
                  <a:moveTo>
                    <a:pt x="1518164" y="392935"/>
                  </a:moveTo>
                  <a:cubicBezTo>
                    <a:pt x="1516328" y="392935"/>
                    <a:pt x="1514815" y="393010"/>
                    <a:pt x="1513625" y="393158"/>
                  </a:cubicBezTo>
                  <a:cubicBezTo>
                    <a:pt x="1512434" y="393307"/>
                    <a:pt x="1511479" y="393518"/>
                    <a:pt x="1510760" y="393791"/>
                  </a:cubicBezTo>
                  <a:cubicBezTo>
                    <a:pt x="1510040" y="394064"/>
                    <a:pt x="1509532" y="394386"/>
                    <a:pt x="1509234" y="394758"/>
                  </a:cubicBezTo>
                  <a:cubicBezTo>
                    <a:pt x="1508936" y="395130"/>
                    <a:pt x="1508788" y="395564"/>
                    <a:pt x="1508788" y="396061"/>
                  </a:cubicBezTo>
                  <a:lnTo>
                    <a:pt x="1508788" y="462289"/>
                  </a:lnTo>
                  <a:cubicBezTo>
                    <a:pt x="1508788" y="462785"/>
                    <a:pt x="1508936" y="463219"/>
                    <a:pt x="1509234" y="463591"/>
                  </a:cubicBezTo>
                  <a:cubicBezTo>
                    <a:pt x="1509532" y="463963"/>
                    <a:pt x="1510040" y="464273"/>
                    <a:pt x="1510760" y="464521"/>
                  </a:cubicBezTo>
                  <a:cubicBezTo>
                    <a:pt x="1511479" y="464770"/>
                    <a:pt x="1512434" y="464956"/>
                    <a:pt x="1513625" y="465080"/>
                  </a:cubicBezTo>
                  <a:cubicBezTo>
                    <a:pt x="1514815" y="465204"/>
                    <a:pt x="1516328" y="465266"/>
                    <a:pt x="1518164" y="465266"/>
                  </a:cubicBezTo>
                  <a:cubicBezTo>
                    <a:pt x="1519999" y="465266"/>
                    <a:pt x="1521512" y="465204"/>
                    <a:pt x="1522703" y="465080"/>
                  </a:cubicBezTo>
                  <a:cubicBezTo>
                    <a:pt x="1523894" y="464956"/>
                    <a:pt x="1524849" y="464770"/>
                    <a:pt x="1525568" y="464521"/>
                  </a:cubicBezTo>
                  <a:cubicBezTo>
                    <a:pt x="1526287" y="464273"/>
                    <a:pt x="1526796" y="463963"/>
                    <a:pt x="1527094" y="463591"/>
                  </a:cubicBezTo>
                  <a:cubicBezTo>
                    <a:pt x="1527391" y="463219"/>
                    <a:pt x="1527540" y="462785"/>
                    <a:pt x="1527540" y="462289"/>
                  </a:cubicBezTo>
                  <a:lnTo>
                    <a:pt x="1527540" y="396061"/>
                  </a:lnTo>
                  <a:cubicBezTo>
                    <a:pt x="1527540" y="395564"/>
                    <a:pt x="1527391" y="395130"/>
                    <a:pt x="1527094" y="394758"/>
                  </a:cubicBezTo>
                  <a:cubicBezTo>
                    <a:pt x="1526796" y="394386"/>
                    <a:pt x="1526287" y="394064"/>
                    <a:pt x="1525568" y="393791"/>
                  </a:cubicBezTo>
                  <a:cubicBezTo>
                    <a:pt x="1524849" y="393518"/>
                    <a:pt x="1523894" y="393307"/>
                    <a:pt x="1522703" y="393158"/>
                  </a:cubicBezTo>
                  <a:cubicBezTo>
                    <a:pt x="1521512" y="393010"/>
                    <a:pt x="1519999" y="392935"/>
                    <a:pt x="1518164" y="392935"/>
                  </a:cubicBezTo>
                  <a:close/>
                  <a:moveTo>
                    <a:pt x="1481478" y="392935"/>
                  </a:moveTo>
                  <a:cubicBezTo>
                    <a:pt x="1479642" y="392935"/>
                    <a:pt x="1478129" y="393010"/>
                    <a:pt x="1476938" y="393158"/>
                  </a:cubicBezTo>
                  <a:cubicBezTo>
                    <a:pt x="1475748" y="393307"/>
                    <a:pt x="1474805" y="393518"/>
                    <a:pt x="1474111" y="393791"/>
                  </a:cubicBezTo>
                  <a:cubicBezTo>
                    <a:pt x="1473416" y="394064"/>
                    <a:pt x="1472920" y="394386"/>
                    <a:pt x="1472622" y="394758"/>
                  </a:cubicBezTo>
                  <a:cubicBezTo>
                    <a:pt x="1472325" y="395130"/>
                    <a:pt x="1472176" y="395564"/>
                    <a:pt x="1472176" y="396061"/>
                  </a:cubicBezTo>
                  <a:lnTo>
                    <a:pt x="1472176" y="464149"/>
                  </a:lnTo>
                  <a:cubicBezTo>
                    <a:pt x="1472176" y="467126"/>
                    <a:pt x="1472027" y="469296"/>
                    <a:pt x="1471730" y="470661"/>
                  </a:cubicBezTo>
                  <a:cubicBezTo>
                    <a:pt x="1471432" y="472025"/>
                    <a:pt x="1470985" y="473141"/>
                    <a:pt x="1470390" y="474009"/>
                  </a:cubicBezTo>
                  <a:cubicBezTo>
                    <a:pt x="1469795" y="474877"/>
                    <a:pt x="1469026" y="475510"/>
                    <a:pt x="1468083" y="475907"/>
                  </a:cubicBezTo>
                  <a:cubicBezTo>
                    <a:pt x="1467141" y="476304"/>
                    <a:pt x="1466024" y="476502"/>
                    <a:pt x="1464734" y="476502"/>
                  </a:cubicBezTo>
                  <a:cubicBezTo>
                    <a:pt x="1463842" y="476502"/>
                    <a:pt x="1463011" y="476440"/>
                    <a:pt x="1462242" y="476316"/>
                  </a:cubicBezTo>
                  <a:cubicBezTo>
                    <a:pt x="1461473" y="476192"/>
                    <a:pt x="1460964" y="476130"/>
                    <a:pt x="1460716" y="476130"/>
                  </a:cubicBezTo>
                  <a:cubicBezTo>
                    <a:pt x="1460319" y="476130"/>
                    <a:pt x="1459997" y="476254"/>
                    <a:pt x="1459749" y="476502"/>
                  </a:cubicBezTo>
                  <a:cubicBezTo>
                    <a:pt x="1459501" y="476750"/>
                    <a:pt x="1459278" y="477147"/>
                    <a:pt x="1459079" y="477693"/>
                  </a:cubicBezTo>
                  <a:cubicBezTo>
                    <a:pt x="1458881" y="478238"/>
                    <a:pt x="1458744" y="478970"/>
                    <a:pt x="1458670" y="479888"/>
                  </a:cubicBezTo>
                  <a:cubicBezTo>
                    <a:pt x="1458595" y="480806"/>
                    <a:pt x="1458558" y="481959"/>
                    <a:pt x="1458558" y="483348"/>
                  </a:cubicBezTo>
                  <a:cubicBezTo>
                    <a:pt x="1458558" y="484489"/>
                    <a:pt x="1458583" y="485419"/>
                    <a:pt x="1458633" y="486139"/>
                  </a:cubicBezTo>
                  <a:cubicBezTo>
                    <a:pt x="1458682" y="486858"/>
                    <a:pt x="1458756" y="487503"/>
                    <a:pt x="1458856" y="488074"/>
                  </a:cubicBezTo>
                  <a:cubicBezTo>
                    <a:pt x="1458955" y="488644"/>
                    <a:pt x="1459129" y="489153"/>
                    <a:pt x="1459377" y="489599"/>
                  </a:cubicBezTo>
                  <a:cubicBezTo>
                    <a:pt x="1459625" y="490046"/>
                    <a:pt x="1460071" y="490418"/>
                    <a:pt x="1460716" y="490715"/>
                  </a:cubicBezTo>
                  <a:cubicBezTo>
                    <a:pt x="1461361" y="491013"/>
                    <a:pt x="1462403" y="491298"/>
                    <a:pt x="1463842" y="491571"/>
                  </a:cubicBezTo>
                  <a:cubicBezTo>
                    <a:pt x="1465280" y="491844"/>
                    <a:pt x="1467016" y="491980"/>
                    <a:pt x="1469050" y="491980"/>
                  </a:cubicBezTo>
                  <a:cubicBezTo>
                    <a:pt x="1472722" y="491980"/>
                    <a:pt x="1475922" y="491422"/>
                    <a:pt x="1478650" y="490306"/>
                  </a:cubicBezTo>
                  <a:cubicBezTo>
                    <a:pt x="1481378" y="489190"/>
                    <a:pt x="1483648" y="487528"/>
                    <a:pt x="1485459" y="485320"/>
                  </a:cubicBezTo>
                  <a:cubicBezTo>
                    <a:pt x="1487270" y="483113"/>
                    <a:pt x="1488622" y="480396"/>
                    <a:pt x="1489514" y="477172"/>
                  </a:cubicBezTo>
                  <a:cubicBezTo>
                    <a:pt x="1490407" y="473947"/>
                    <a:pt x="1490854" y="469730"/>
                    <a:pt x="1490854" y="464521"/>
                  </a:cubicBezTo>
                  <a:lnTo>
                    <a:pt x="1490854" y="396061"/>
                  </a:lnTo>
                  <a:cubicBezTo>
                    <a:pt x="1490854" y="395564"/>
                    <a:pt x="1490705" y="395130"/>
                    <a:pt x="1490407" y="394758"/>
                  </a:cubicBezTo>
                  <a:cubicBezTo>
                    <a:pt x="1490110" y="394386"/>
                    <a:pt x="1489601" y="394064"/>
                    <a:pt x="1488882" y="393791"/>
                  </a:cubicBezTo>
                  <a:cubicBezTo>
                    <a:pt x="1488163" y="393518"/>
                    <a:pt x="1487208" y="393307"/>
                    <a:pt x="1486017" y="393158"/>
                  </a:cubicBezTo>
                  <a:cubicBezTo>
                    <a:pt x="1484826" y="393010"/>
                    <a:pt x="1483313" y="392935"/>
                    <a:pt x="1481478" y="392935"/>
                  </a:cubicBezTo>
                  <a:close/>
                  <a:moveTo>
                    <a:pt x="1336742" y="392935"/>
                  </a:moveTo>
                  <a:cubicBezTo>
                    <a:pt x="1334956" y="392935"/>
                    <a:pt x="1333456" y="392997"/>
                    <a:pt x="1332240" y="393121"/>
                  </a:cubicBezTo>
                  <a:cubicBezTo>
                    <a:pt x="1331025" y="393245"/>
                    <a:pt x="1330057" y="393431"/>
                    <a:pt x="1329338" y="393679"/>
                  </a:cubicBezTo>
                  <a:cubicBezTo>
                    <a:pt x="1328619" y="393927"/>
                    <a:pt x="1328123" y="394237"/>
                    <a:pt x="1327850" y="394609"/>
                  </a:cubicBezTo>
                  <a:cubicBezTo>
                    <a:pt x="1327577" y="394982"/>
                    <a:pt x="1327441" y="395416"/>
                    <a:pt x="1327441" y="395912"/>
                  </a:cubicBezTo>
                  <a:lnTo>
                    <a:pt x="1327441" y="436542"/>
                  </a:lnTo>
                  <a:cubicBezTo>
                    <a:pt x="1327441" y="441602"/>
                    <a:pt x="1327850" y="445831"/>
                    <a:pt x="1328668" y="449229"/>
                  </a:cubicBezTo>
                  <a:cubicBezTo>
                    <a:pt x="1329487" y="452628"/>
                    <a:pt x="1330851" y="455617"/>
                    <a:pt x="1332761" y="458196"/>
                  </a:cubicBezTo>
                  <a:cubicBezTo>
                    <a:pt x="1334671" y="460776"/>
                    <a:pt x="1337176" y="462810"/>
                    <a:pt x="1340277" y="464298"/>
                  </a:cubicBezTo>
                  <a:cubicBezTo>
                    <a:pt x="1343378" y="465787"/>
                    <a:pt x="1347210" y="466531"/>
                    <a:pt x="1351774" y="466531"/>
                  </a:cubicBezTo>
                  <a:cubicBezTo>
                    <a:pt x="1355842" y="466531"/>
                    <a:pt x="1359774" y="465538"/>
                    <a:pt x="1363569" y="463554"/>
                  </a:cubicBezTo>
                  <a:cubicBezTo>
                    <a:pt x="1367364" y="461570"/>
                    <a:pt x="1371097" y="458593"/>
                    <a:pt x="1374768" y="454624"/>
                  </a:cubicBezTo>
                  <a:lnTo>
                    <a:pt x="1374768" y="462289"/>
                  </a:lnTo>
                  <a:cubicBezTo>
                    <a:pt x="1374768" y="462785"/>
                    <a:pt x="1374892" y="463219"/>
                    <a:pt x="1375140" y="463591"/>
                  </a:cubicBezTo>
                  <a:cubicBezTo>
                    <a:pt x="1375388" y="463963"/>
                    <a:pt x="1375810" y="464273"/>
                    <a:pt x="1376405" y="464521"/>
                  </a:cubicBezTo>
                  <a:cubicBezTo>
                    <a:pt x="1377000" y="464770"/>
                    <a:pt x="1377806" y="464956"/>
                    <a:pt x="1378824" y="465080"/>
                  </a:cubicBezTo>
                  <a:cubicBezTo>
                    <a:pt x="1379840" y="465204"/>
                    <a:pt x="1381168" y="465266"/>
                    <a:pt x="1382805" y="465266"/>
                  </a:cubicBezTo>
                  <a:cubicBezTo>
                    <a:pt x="1384342" y="465266"/>
                    <a:pt x="1385620" y="465204"/>
                    <a:pt x="1386637" y="465080"/>
                  </a:cubicBezTo>
                  <a:cubicBezTo>
                    <a:pt x="1387654" y="464956"/>
                    <a:pt x="1388472" y="464770"/>
                    <a:pt x="1389093" y="464521"/>
                  </a:cubicBezTo>
                  <a:cubicBezTo>
                    <a:pt x="1389713" y="464273"/>
                    <a:pt x="1390147" y="463963"/>
                    <a:pt x="1390395" y="463591"/>
                  </a:cubicBezTo>
                  <a:cubicBezTo>
                    <a:pt x="1390643" y="463219"/>
                    <a:pt x="1390767" y="462785"/>
                    <a:pt x="1390767" y="462289"/>
                  </a:cubicBezTo>
                  <a:lnTo>
                    <a:pt x="1390767" y="395912"/>
                  </a:lnTo>
                  <a:cubicBezTo>
                    <a:pt x="1390767" y="395416"/>
                    <a:pt x="1390618" y="394982"/>
                    <a:pt x="1390320" y="394609"/>
                  </a:cubicBezTo>
                  <a:cubicBezTo>
                    <a:pt x="1390023" y="394237"/>
                    <a:pt x="1389527" y="393927"/>
                    <a:pt x="1388832" y="393679"/>
                  </a:cubicBezTo>
                  <a:cubicBezTo>
                    <a:pt x="1388138" y="393431"/>
                    <a:pt x="1387195" y="393245"/>
                    <a:pt x="1386004" y="393121"/>
                  </a:cubicBezTo>
                  <a:cubicBezTo>
                    <a:pt x="1384814" y="392997"/>
                    <a:pt x="1383301" y="392935"/>
                    <a:pt x="1381465" y="392935"/>
                  </a:cubicBezTo>
                  <a:cubicBezTo>
                    <a:pt x="1379630" y="392935"/>
                    <a:pt x="1378116" y="392997"/>
                    <a:pt x="1376926" y="393121"/>
                  </a:cubicBezTo>
                  <a:cubicBezTo>
                    <a:pt x="1375735" y="393245"/>
                    <a:pt x="1374780" y="393431"/>
                    <a:pt x="1374061" y="393679"/>
                  </a:cubicBezTo>
                  <a:cubicBezTo>
                    <a:pt x="1373342" y="393927"/>
                    <a:pt x="1372846" y="394237"/>
                    <a:pt x="1372573" y="394609"/>
                  </a:cubicBezTo>
                  <a:cubicBezTo>
                    <a:pt x="1372300" y="394982"/>
                    <a:pt x="1372163" y="395416"/>
                    <a:pt x="1372163" y="395912"/>
                  </a:cubicBezTo>
                  <a:lnTo>
                    <a:pt x="1372163" y="440039"/>
                  </a:lnTo>
                  <a:cubicBezTo>
                    <a:pt x="1369435" y="443363"/>
                    <a:pt x="1366868" y="445893"/>
                    <a:pt x="1364462" y="447629"/>
                  </a:cubicBezTo>
                  <a:cubicBezTo>
                    <a:pt x="1362056" y="449366"/>
                    <a:pt x="1359662" y="450234"/>
                    <a:pt x="1357281" y="450234"/>
                  </a:cubicBezTo>
                  <a:cubicBezTo>
                    <a:pt x="1355395" y="450234"/>
                    <a:pt x="1353746" y="449874"/>
                    <a:pt x="1352332" y="449155"/>
                  </a:cubicBezTo>
                  <a:cubicBezTo>
                    <a:pt x="1350918" y="448436"/>
                    <a:pt x="1349752" y="447419"/>
                    <a:pt x="1348835" y="446104"/>
                  </a:cubicBezTo>
                  <a:cubicBezTo>
                    <a:pt x="1347917" y="444789"/>
                    <a:pt x="1347235" y="443214"/>
                    <a:pt x="1346788" y="441379"/>
                  </a:cubicBezTo>
                  <a:cubicBezTo>
                    <a:pt x="1346342" y="439543"/>
                    <a:pt x="1346118" y="436889"/>
                    <a:pt x="1346118" y="433416"/>
                  </a:cubicBezTo>
                  <a:lnTo>
                    <a:pt x="1346118" y="395912"/>
                  </a:lnTo>
                  <a:cubicBezTo>
                    <a:pt x="1346118" y="395416"/>
                    <a:pt x="1345970" y="394982"/>
                    <a:pt x="1345672" y="394609"/>
                  </a:cubicBezTo>
                  <a:cubicBezTo>
                    <a:pt x="1345374" y="394237"/>
                    <a:pt x="1344866" y="393927"/>
                    <a:pt x="1344146" y="393679"/>
                  </a:cubicBezTo>
                  <a:cubicBezTo>
                    <a:pt x="1343427" y="393431"/>
                    <a:pt x="1342472" y="393245"/>
                    <a:pt x="1341282" y="393121"/>
                  </a:cubicBezTo>
                  <a:cubicBezTo>
                    <a:pt x="1340091" y="392997"/>
                    <a:pt x="1338578" y="392935"/>
                    <a:pt x="1336742" y="392935"/>
                  </a:cubicBezTo>
                  <a:close/>
                  <a:moveTo>
                    <a:pt x="3133098" y="391670"/>
                  </a:moveTo>
                  <a:cubicBezTo>
                    <a:pt x="3131709" y="391670"/>
                    <a:pt x="3130320" y="391856"/>
                    <a:pt x="3128930" y="392228"/>
                  </a:cubicBezTo>
                  <a:cubicBezTo>
                    <a:pt x="3127542" y="392600"/>
                    <a:pt x="3126152" y="393258"/>
                    <a:pt x="3124764" y="394200"/>
                  </a:cubicBezTo>
                  <a:cubicBezTo>
                    <a:pt x="3123374" y="395143"/>
                    <a:pt x="3121911" y="396420"/>
                    <a:pt x="3120373" y="398033"/>
                  </a:cubicBezTo>
                  <a:cubicBezTo>
                    <a:pt x="3118835" y="399645"/>
                    <a:pt x="3117198" y="401691"/>
                    <a:pt x="3115462" y="404172"/>
                  </a:cubicBezTo>
                  <a:lnTo>
                    <a:pt x="3115462" y="395912"/>
                  </a:lnTo>
                  <a:cubicBezTo>
                    <a:pt x="3115462" y="395416"/>
                    <a:pt x="3115338" y="394982"/>
                    <a:pt x="3115090" y="394609"/>
                  </a:cubicBezTo>
                  <a:cubicBezTo>
                    <a:pt x="3114842" y="394237"/>
                    <a:pt x="3114432" y="393927"/>
                    <a:pt x="3113862" y="393679"/>
                  </a:cubicBezTo>
                  <a:cubicBezTo>
                    <a:pt x="3113292" y="393431"/>
                    <a:pt x="3112485" y="393245"/>
                    <a:pt x="3111443" y="393121"/>
                  </a:cubicBezTo>
                  <a:cubicBezTo>
                    <a:pt x="3110402" y="392997"/>
                    <a:pt x="3109087" y="392935"/>
                    <a:pt x="3107499" y="392935"/>
                  </a:cubicBezTo>
                  <a:cubicBezTo>
                    <a:pt x="3105962" y="392935"/>
                    <a:pt x="3104684" y="392997"/>
                    <a:pt x="3103667" y="393121"/>
                  </a:cubicBezTo>
                  <a:cubicBezTo>
                    <a:pt x="3102650" y="393245"/>
                    <a:pt x="3101819" y="393431"/>
                    <a:pt x="3101174" y="393679"/>
                  </a:cubicBezTo>
                  <a:cubicBezTo>
                    <a:pt x="3100530" y="393927"/>
                    <a:pt x="3100083" y="394237"/>
                    <a:pt x="3099835" y="394609"/>
                  </a:cubicBezTo>
                  <a:cubicBezTo>
                    <a:pt x="3099587" y="394982"/>
                    <a:pt x="3099463" y="395416"/>
                    <a:pt x="3099463" y="395912"/>
                  </a:cubicBezTo>
                  <a:lnTo>
                    <a:pt x="3099463" y="462289"/>
                  </a:lnTo>
                  <a:cubicBezTo>
                    <a:pt x="3099463" y="462785"/>
                    <a:pt x="3099612" y="463219"/>
                    <a:pt x="3099909" y="463591"/>
                  </a:cubicBezTo>
                  <a:cubicBezTo>
                    <a:pt x="3100207" y="463963"/>
                    <a:pt x="3100716" y="464273"/>
                    <a:pt x="3101434" y="464521"/>
                  </a:cubicBezTo>
                  <a:cubicBezTo>
                    <a:pt x="3102154" y="464770"/>
                    <a:pt x="3103109" y="464956"/>
                    <a:pt x="3104300" y="465080"/>
                  </a:cubicBezTo>
                  <a:cubicBezTo>
                    <a:pt x="3105490" y="465204"/>
                    <a:pt x="3107004" y="465266"/>
                    <a:pt x="3108839" y="465266"/>
                  </a:cubicBezTo>
                  <a:cubicBezTo>
                    <a:pt x="3110674" y="465266"/>
                    <a:pt x="3112188" y="465204"/>
                    <a:pt x="3113378" y="465080"/>
                  </a:cubicBezTo>
                  <a:cubicBezTo>
                    <a:pt x="3114569" y="464956"/>
                    <a:pt x="3115524" y="464770"/>
                    <a:pt x="3116243" y="464521"/>
                  </a:cubicBezTo>
                  <a:cubicBezTo>
                    <a:pt x="3116962" y="464273"/>
                    <a:pt x="3117471" y="463963"/>
                    <a:pt x="3117768" y="463591"/>
                  </a:cubicBezTo>
                  <a:cubicBezTo>
                    <a:pt x="3118066" y="463219"/>
                    <a:pt x="3118215" y="462785"/>
                    <a:pt x="3118215" y="462289"/>
                  </a:cubicBezTo>
                  <a:lnTo>
                    <a:pt x="3118215" y="420915"/>
                  </a:lnTo>
                  <a:cubicBezTo>
                    <a:pt x="3119604" y="418732"/>
                    <a:pt x="3120906" y="416896"/>
                    <a:pt x="3122122" y="415408"/>
                  </a:cubicBezTo>
                  <a:cubicBezTo>
                    <a:pt x="3123337" y="413920"/>
                    <a:pt x="3124503" y="412729"/>
                    <a:pt x="3125619" y="411836"/>
                  </a:cubicBezTo>
                  <a:cubicBezTo>
                    <a:pt x="3126736" y="410943"/>
                    <a:pt x="3127814" y="410286"/>
                    <a:pt x="3128856" y="409864"/>
                  </a:cubicBezTo>
                  <a:cubicBezTo>
                    <a:pt x="3129898" y="409443"/>
                    <a:pt x="3130940" y="409232"/>
                    <a:pt x="3131982" y="409232"/>
                  </a:cubicBezTo>
                  <a:cubicBezTo>
                    <a:pt x="3132874" y="409232"/>
                    <a:pt x="3133693" y="409319"/>
                    <a:pt x="3134437" y="409492"/>
                  </a:cubicBezTo>
                  <a:cubicBezTo>
                    <a:pt x="3135182" y="409666"/>
                    <a:pt x="3135864" y="409852"/>
                    <a:pt x="3136484" y="410050"/>
                  </a:cubicBezTo>
                  <a:cubicBezTo>
                    <a:pt x="3137104" y="410249"/>
                    <a:pt x="3137662" y="410435"/>
                    <a:pt x="3138158" y="410608"/>
                  </a:cubicBezTo>
                  <a:cubicBezTo>
                    <a:pt x="3138654" y="410782"/>
                    <a:pt x="3139101" y="410869"/>
                    <a:pt x="3139498" y="410869"/>
                  </a:cubicBezTo>
                  <a:cubicBezTo>
                    <a:pt x="3139994" y="410869"/>
                    <a:pt x="3140403" y="410745"/>
                    <a:pt x="3140725" y="410497"/>
                  </a:cubicBezTo>
                  <a:cubicBezTo>
                    <a:pt x="3141048" y="410249"/>
                    <a:pt x="3141308" y="409802"/>
                    <a:pt x="3141506" y="409157"/>
                  </a:cubicBezTo>
                  <a:cubicBezTo>
                    <a:pt x="3141705" y="408513"/>
                    <a:pt x="3141854" y="407620"/>
                    <a:pt x="3141953" y="406479"/>
                  </a:cubicBezTo>
                  <a:cubicBezTo>
                    <a:pt x="3142052" y="405338"/>
                    <a:pt x="3142102" y="403874"/>
                    <a:pt x="3142102" y="402088"/>
                  </a:cubicBezTo>
                  <a:cubicBezTo>
                    <a:pt x="3142102" y="400302"/>
                    <a:pt x="3142077" y="398888"/>
                    <a:pt x="3142028" y="397846"/>
                  </a:cubicBezTo>
                  <a:cubicBezTo>
                    <a:pt x="3141978" y="396805"/>
                    <a:pt x="3141904" y="396023"/>
                    <a:pt x="3141804" y="395502"/>
                  </a:cubicBezTo>
                  <a:cubicBezTo>
                    <a:pt x="3141705" y="394982"/>
                    <a:pt x="3141594" y="394572"/>
                    <a:pt x="3141470" y="394275"/>
                  </a:cubicBezTo>
                  <a:cubicBezTo>
                    <a:pt x="3141346" y="393977"/>
                    <a:pt x="3141147" y="393704"/>
                    <a:pt x="3140874" y="393456"/>
                  </a:cubicBezTo>
                  <a:cubicBezTo>
                    <a:pt x="3140602" y="393208"/>
                    <a:pt x="3140167" y="392972"/>
                    <a:pt x="3139572" y="392749"/>
                  </a:cubicBezTo>
                  <a:cubicBezTo>
                    <a:pt x="3138976" y="392526"/>
                    <a:pt x="3138282" y="392327"/>
                    <a:pt x="3137488" y="392154"/>
                  </a:cubicBezTo>
                  <a:cubicBezTo>
                    <a:pt x="3136695" y="391980"/>
                    <a:pt x="3135926" y="391856"/>
                    <a:pt x="3135182" y="391782"/>
                  </a:cubicBezTo>
                  <a:cubicBezTo>
                    <a:pt x="3134437" y="391707"/>
                    <a:pt x="3133743" y="391670"/>
                    <a:pt x="3133098" y="391670"/>
                  </a:cubicBezTo>
                  <a:close/>
                  <a:moveTo>
                    <a:pt x="2923548" y="391670"/>
                  </a:moveTo>
                  <a:cubicBezTo>
                    <a:pt x="2922159" y="391670"/>
                    <a:pt x="2920770" y="391856"/>
                    <a:pt x="2919380" y="392228"/>
                  </a:cubicBezTo>
                  <a:cubicBezTo>
                    <a:pt x="2917992" y="392600"/>
                    <a:pt x="2916602" y="393258"/>
                    <a:pt x="2915214" y="394200"/>
                  </a:cubicBezTo>
                  <a:cubicBezTo>
                    <a:pt x="2913824" y="395143"/>
                    <a:pt x="2912361" y="396420"/>
                    <a:pt x="2910823" y="398033"/>
                  </a:cubicBezTo>
                  <a:cubicBezTo>
                    <a:pt x="2909285" y="399645"/>
                    <a:pt x="2907648" y="401691"/>
                    <a:pt x="2905912" y="404172"/>
                  </a:cubicBezTo>
                  <a:lnTo>
                    <a:pt x="2905912" y="395912"/>
                  </a:lnTo>
                  <a:cubicBezTo>
                    <a:pt x="2905912" y="395416"/>
                    <a:pt x="2905788" y="394982"/>
                    <a:pt x="2905540" y="394609"/>
                  </a:cubicBezTo>
                  <a:cubicBezTo>
                    <a:pt x="2905292" y="394237"/>
                    <a:pt x="2904882" y="393927"/>
                    <a:pt x="2904312" y="393679"/>
                  </a:cubicBezTo>
                  <a:cubicBezTo>
                    <a:pt x="2903742" y="393431"/>
                    <a:pt x="2902935" y="393245"/>
                    <a:pt x="2901893" y="393121"/>
                  </a:cubicBezTo>
                  <a:cubicBezTo>
                    <a:pt x="2900852" y="392997"/>
                    <a:pt x="2899537" y="392935"/>
                    <a:pt x="2897949" y="392935"/>
                  </a:cubicBezTo>
                  <a:cubicBezTo>
                    <a:pt x="2896412" y="392935"/>
                    <a:pt x="2895134" y="392997"/>
                    <a:pt x="2894117" y="393121"/>
                  </a:cubicBezTo>
                  <a:cubicBezTo>
                    <a:pt x="2893100" y="393245"/>
                    <a:pt x="2892269" y="393431"/>
                    <a:pt x="2891624" y="393679"/>
                  </a:cubicBezTo>
                  <a:cubicBezTo>
                    <a:pt x="2890980" y="393927"/>
                    <a:pt x="2890533" y="394237"/>
                    <a:pt x="2890285" y="394609"/>
                  </a:cubicBezTo>
                  <a:cubicBezTo>
                    <a:pt x="2890037" y="394982"/>
                    <a:pt x="2889913" y="395416"/>
                    <a:pt x="2889913" y="395912"/>
                  </a:cubicBezTo>
                  <a:lnTo>
                    <a:pt x="2889913" y="462289"/>
                  </a:lnTo>
                  <a:cubicBezTo>
                    <a:pt x="2889913" y="462785"/>
                    <a:pt x="2890062" y="463219"/>
                    <a:pt x="2890359" y="463591"/>
                  </a:cubicBezTo>
                  <a:cubicBezTo>
                    <a:pt x="2890657" y="463963"/>
                    <a:pt x="2891166" y="464273"/>
                    <a:pt x="2891884" y="464521"/>
                  </a:cubicBezTo>
                  <a:cubicBezTo>
                    <a:pt x="2892604" y="464770"/>
                    <a:pt x="2893559" y="464956"/>
                    <a:pt x="2894750" y="465080"/>
                  </a:cubicBezTo>
                  <a:cubicBezTo>
                    <a:pt x="2895940" y="465204"/>
                    <a:pt x="2897454" y="465266"/>
                    <a:pt x="2899289" y="465266"/>
                  </a:cubicBezTo>
                  <a:cubicBezTo>
                    <a:pt x="2901124" y="465266"/>
                    <a:pt x="2902638" y="465204"/>
                    <a:pt x="2903828" y="465080"/>
                  </a:cubicBezTo>
                  <a:cubicBezTo>
                    <a:pt x="2905019" y="464956"/>
                    <a:pt x="2905974" y="464770"/>
                    <a:pt x="2906693" y="464521"/>
                  </a:cubicBezTo>
                  <a:cubicBezTo>
                    <a:pt x="2907412" y="464273"/>
                    <a:pt x="2907921" y="463963"/>
                    <a:pt x="2908218" y="463591"/>
                  </a:cubicBezTo>
                  <a:cubicBezTo>
                    <a:pt x="2908516" y="463219"/>
                    <a:pt x="2908665" y="462785"/>
                    <a:pt x="2908665" y="462289"/>
                  </a:cubicBezTo>
                  <a:lnTo>
                    <a:pt x="2908665" y="420915"/>
                  </a:lnTo>
                  <a:cubicBezTo>
                    <a:pt x="2910054" y="418732"/>
                    <a:pt x="2911356" y="416896"/>
                    <a:pt x="2912572" y="415408"/>
                  </a:cubicBezTo>
                  <a:cubicBezTo>
                    <a:pt x="2913787" y="413920"/>
                    <a:pt x="2914953" y="412729"/>
                    <a:pt x="2916069" y="411836"/>
                  </a:cubicBezTo>
                  <a:cubicBezTo>
                    <a:pt x="2917186" y="410943"/>
                    <a:pt x="2918264" y="410286"/>
                    <a:pt x="2919306" y="409864"/>
                  </a:cubicBezTo>
                  <a:cubicBezTo>
                    <a:pt x="2920348" y="409443"/>
                    <a:pt x="2921390" y="409232"/>
                    <a:pt x="2922432" y="409232"/>
                  </a:cubicBezTo>
                  <a:cubicBezTo>
                    <a:pt x="2923324" y="409232"/>
                    <a:pt x="2924143" y="409319"/>
                    <a:pt x="2924887" y="409492"/>
                  </a:cubicBezTo>
                  <a:cubicBezTo>
                    <a:pt x="2925632" y="409666"/>
                    <a:pt x="2926314" y="409852"/>
                    <a:pt x="2926934" y="410050"/>
                  </a:cubicBezTo>
                  <a:cubicBezTo>
                    <a:pt x="2927554" y="410249"/>
                    <a:pt x="2928112" y="410435"/>
                    <a:pt x="2928608" y="410608"/>
                  </a:cubicBezTo>
                  <a:cubicBezTo>
                    <a:pt x="2929104" y="410782"/>
                    <a:pt x="2929551" y="410869"/>
                    <a:pt x="2929948" y="410869"/>
                  </a:cubicBezTo>
                  <a:cubicBezTo>
                    <a:pt x="2930444" y="410869"/>
                    <a:pt x="2930853" y="410745"/>
                    <a:pt x="2931175" y="410497"/>
                  </a:cubicBezTo>
                  <a:cubicBezTo>
                    <a:pt x="2931498" y="410249"/>
                    <a:pt x="2931758" y="409802"/>
                    <a:pt x="2931956" y="409157"/>
                  </a:cubicBezTo>
                  <a:cubicBezTo>
                    <a:pt x="2932155" y="408513"/>
                    <a:pt x="2932304" y="407620"/>
                    <a:pt x="2932403" y="406479"/>
                  </a:cubicBezTo>
                  <a:cubicBezTo>
                    <a:pt x="2932502" y="405338"/>
                    <a:pt x="2932552" y="403874"/>
                    <a:pt x="2932552" y="402088"/>
                  </a:cubicBezTo>
                  <a:cubicBezTo>
                    <a:pt x="2932552" y="400302"/>
                    <a:pt x="2932527" y="398888"/>
                    <a:pt x="2932478" y="397846"/>
                  </a:cubicBezTo>
                  <a:cubicBezTo>
                    <a:pt x="2932428" y="396805"/>
                    <a:pt x="2932354" y="396023"/>
                    <a:pt x="2932254" y="395502"/>
                  </a:cubicBezTo>
                  <a:cubicBezTo>
                    <a:pt x="2932155" y="394982"/>
                    <a:pt x="2932044" y="394572"/>
                    <a:pt x="2931920" y="394275"/>
                  </a:cubicBezTo>
                  <a:cubicBezTo>
                    <a:pt x="2931796" y="393977"/>
                    <a:pt x="2931597" y="393704"/>
                    <a:pt x="2931324" y="393456"/>
                  </a:cubicBezTo>
                  <a:cubicBezTo>
                    <a:pt x="2931052" y="393208"/>
                    <a:pt x="2930617" y="392972"/>
                    <a:pt x="2930022" y="392749"/>
                  </a:cubicBezTo>
                  <a:cubicBezTo>
                    <a:pt x="2929426" y="392526"/>
                    <a:pt x="2928732" y="392327"/>
                    <a:pt x="2927938" y="392154"/>
                  </a:cubicBezTo>
                  <a:cubicBezTo>
                    <a:pt x="2927145" y="391980"/>
                    <a:pt x="2926376" y="391856"/>
                    <a:pt x="2925632" y="391782"/>
                  </a:cubicBezTo>
                  <a:cubicBezTo>
                    <a:pt x="2924887" y="391707"/>
                    <a:pt x="2924193" y="391670"/>
                    <a:pt x="2923548" y="391670"/>
                  </a:cubicBezTo>
                  <a:close/>
                  <a:moveTo>
                    <a:pt x="2843702" y="391670"/>
                  </a:moveTo>
                  <a:cubicBezTo>
                    <a:pt x="2838443" y="391670"/>
                    <a:pt x="2833718" y="392538"/>
                    <a:pt x="2829526" y="394275"/>
                  </a:cubicBezTo>
                  <a:cubicBezTo>
                    <a:pt x="2825334" y="396011"/>
                    <a:pt x="2821774" y="398529"/>
                    <a:pt x="2818847" y="401828"/>
                  </a:cubicBezTo>
                  <a:cubicBezTo>
                    <a:pt x="2815920" y="405127"/>
                    <a:pt x="2813688" y="409145"/>
                    <a:pt x="2812150" y="413883"/>
                  </a:cubicBezTo>
                  <a:cubicBezTo>
                    <a:pt x="2810612" y="418620"/>
                    <a:pt x="2809843" y="423941"/>
                    <a:pt x="2809843" y="429845"/>
                  </a:cubicBezTo>
                  <a:cubicBezTo>
                    <a:pt x="2809843" y="436046"/>
                    <a:pt x="2810575" y="441453"/>
                    <a:pt x="2812038" y="446067"/>
                  </a:cubicBezTo>
                  <a:cubicBezTo>
                    <a:pt x="2813502" y="450680"/>
                    <a:pt x="2815722" y="454500"/>
                    <a:pt x="2818698" y="457527"/>
                  </a:cubicBezTo>
                  <a:cubicBezTo>
                    <a:pt x="2821675" y="460553"/>
                    <a:pt x="2825384" y="462810"/>
                    <a:pt x="2829823" y="464298"/>
                  </a:cubicBezTo>
                  <a:cubicBezTo>
                    <a:pt x="2834264" y="465787"/>
                    <a:pt x="2839435" y="466531"/>
                    <a:pt x="2845339" y="466531"/>
                  </a:cubicBezTo>
                  <a:cubicBezTo>
                    <a:pt x="2848613" y="466531"/>
                    <a:pt x="2851689" y="466320"/>
                    <a:pt x="2854566" y="465898"/>
                  </a:cubicBezTo>
                  <a:cubicBezTo>
                    <a:pt x="2857444" y="465476"/>
                    <a:pt x="2859998" y="464980"/>
                    <a:pt x="2862230" y="464410"/>
                  </a:cubicBezTo>
                  <a:cubicBezTo>
                    <a:pt x="2864463" y="463839"/>
                    <a:pt x="2866299" y="463256"/>
                    <a:pt x="2867737" y="462661"/>
                  </a:cubicBezTo>
                  <a:cubicBezTo>
                    <a:pt x="2869176" y="462066"/>
                    <a:pt x="2870056" y="461595"/>
                    <a:pt x="2870379" y="461247"/>
                  </a:cubicBezTo>
                  <a:cubicBezTo>
                    <a:pt x="2870702" y="460900"/>
                    <a:pt x="2870962" y="460540"/>
                    <a:pt x="2871160" y="460168"/>
                  </a:cubicBezTo>
                  <a:cubicBezTo>
                    <a:pt x="2871359" y="459796"/>
                    <a:pt x="2871508" y="459337"/>
                    <a:pt x="2871607" y="458792"/>
                  </a:cubicBezTo>
                  <a:cubicBezTo>
                    <a:pt x="2871706" y="458246"/>
                    <a:pt x="2871780" y="457589"/>
                    <a:pt x="2871830" y="456820"/>
                  </a:cubicBezTo>
                  <a:cubicBezTo>
                    <a:pt x="2871880" y="456051"/>
                    <a:pt x="2871904" y="455121"/>
                    <a:pt x="2871904" y="454029"/>
                  </a:cubicBezTo>
                  <a:cubicBezTo>
                    <a:pt x="2871904" y="452789"/>
                    <a:pt x="2871867" y="451759"/>
                    <a:pt x="2871793" y="450941"/>
                  </a:cubicBezTo>
                  <a:cubicBezTo>
                    <a:pt x="2871718" y="450122"/>
                    <a:pt x="2871582" y="449490"/>
                    <a:pt x="2871384" y="449043"/>
                  </a:cubicBezTo>
                  <a:cubicBezTo>
                    <a:pt x="2871185" y="448597"/>
                    <a:pt x="2870937" y="448287"/>
                    <a:pt x="2870640" y="448113"/>
                  </a:cubicBezTo>
                  <a:cubicBezTo>
                    <a:pt x="2870342" y="447940"/>
                    <a:pt x="2869970" y="447853"/>
                    <a:pt x="2869523" y="447853"/>
                  </a:cubicBezTo>
                  <a:cubicBezTo>
                    <a:pt x="2868779" y="447853"/>
                    <a:pt x="2867812" y="448088"/>
                    <a:pt x="2866621" y="448560"/>
                  </a:cubicBezTo>
                  <a:cubicBezTo>
                    <a:pt x="2865430" y="449031"/>
                    <a:pt x="2863930" y="449552"/>
                    <a:pt x="2862119" y="450122"/>
                  </a:cubicBezTo>
                  <a:cubicBezTo>
                    <a:pt x="2860308" y="450693"/>
                    <a:pt x="2858163" y="451214"/>
                    <a:pt x="2855682" y="451685"/>
                  </a:cubicBezTo>
                  <a:cubicBezTo>
                    <a:pt x="2853202" y="452156"/>
                    <a:pt x="2850324" y="452392"/>
                    <a:pt x="2847050" y="452392"/>
                  </a:cubicBezTo>
                  <a:cubicBezTo>
                    <a:pt x="2843826" y="452392"/>
                    <a:pt x="2841060" y="451970"/>
                    <a:pt x="2838753" y="451127"/>
                  </a:cubicBezTo>
                  <a:cubicBezTo>
                    <a:pt x="2836446" y="450284"/>
                    <a:pt x="2834561" y="449056"/>
                    <a:pt x="2833098" y="447443"/>
                  </a:cubicBezTo>
                  <a:cubicBezTo>
                    <a:pt x="2831634" y="445831"/>
                    <a:pt x="2830568" y="443872"/>
                    <a:pt x="2829898" y="441565"/>
                  </a:cubicBezTo>
                  <a:cubicBezTo>
                    <a:pt x="2829228" y="439258"/>
                    <a:pt x="2828893" y="436691"/>
                    <a:pt x="2828893" y="433863"/>
                  </a:cubicBezTo>
                  <a:lnTo>
                    <a:pt x="2869300" y="433863"/>
                  </a:lnTo>
                  <a:cubicBezTo>
                    <a:pt x="2871086" y="433863"/>
                    <a:pt x="2872488" y="433317"/>
                    <a:pt x="2873504" y="432226"/>
                  </a:cubicBezTo>
                  <a:cubicBezTo>
                    <a:pt x="2874522" y="431134"/>
                    <a:pt x="2875030" y="429448"/>
                    <a:pt x="2875030" y="427166"/>
                  </a:cubicBezTo>
                  <a:lnTo>
                    <a:pt x="2875030" y="424189"/>
                  </a:lnTo>
                  <a:cubicBezTo>
                    <a:pt x="2875030" y="419526"/>
                    <a:pt x="2874434" y="415210"/>
                    <a:pt x="2873244" y="411241"/>
                  </a:cubicBezTo>
                  <a:cubicBezTo>
                    <a:pt x="2872053" y="407272"/>
                    <a:pt x="2870193" y="403837"/>
                    <a:pt x="2867663" y="400935"/>
                  </a:cubicBezTo>
                  <a:cubicBezTo>
                    <a:pt x="2865133" y="398033"/>
                    <a:pt x="2861896" y="395763"/>
                    <a:pt x="2857952" y="394126"/>
                  </a:cubicBezTo>
                  <a:cubicBezTo>
                    <a:pt x="2854008" y="392489"/>
                    <a:pt x="2849258" y="391670"/>
                    <a:pt x="2843702" y="391670"/>
                  </a:cubicBezTo>
                  <a:close/>
                  <a:moveTo>
                    <a:pt x="2646058" y="391670"/>
                  </a:moveTo>
                  <a:cubicBezTo>
                    <a:pt x="2639956" y="391670"/>
                    <a:pt x="2634635" y="392588"/>
                    <a:pt x="2630096" y="394423"/>
                  </a:cubicBezTo>
                  <a:cubicBezTo>
                    <a:pt x="2625557" y="396259"/>
                    <a:pt x="2621774" y="398851"/>
                    <a:pt x="2618748" y="402200"/>
                  </a:cubicBezTo>
                  <a:cubicBezTo>
                    <a:pt x="2615722" y="405548"/>
                    <a:pt x="2613452" y="409567"/>
                    <a:pt x="2611939" y="414255"/>
                  </a:cubicBezTo>
                  <a:cubicBezTo>
                    <a:pt x="2610426" y="418943"/>
                    <a:pt x="2609669" y="424115"/>
                    <a:pt x="2609669" y="429770"/>
                  </a:cubicBezTo>
                  <a:cubicBezTo>
                    <a:pt x="2609669" y="435624"/>
                    <a:pt x="2610364" y="440833"/>
                    <a:pt x="2611753" y="445397"/>
                  </a:cubicBezTo>
                  <a:cubicBezTo>
                    <a:pt x="2613142" y="449961"/>
                    <a:pt x="2615275" y="453806"/>
                    <a:pt x="2618152" y="456931"/>
                  </a:cubicBezTo>
                  <a:cubicBezTo>
                    <a:pt x="2621030" y="460057"/>
                    <a:pt x="2624651" y="462438"/>
                    <a:pt x="2629017" y="464075"/>
                  </a:cubicBezTo>
                  <a:cubicBezTo>
                    <a:pt x="2633383" y="465712"/>
                    <a:pt x="2638517" y="466531"/>
                    <a:pt x="2644421" y="466531"/>
                  </a:cubicBezTo>
                  <a:cubicBezTo>
                    <a:pt x="2650522" y="466531"/>
                    <a:pt x="2655856" y="465613"/>
                    <a:pt x="2660420" y="463777"/>
                  </a:cubicBezTo>
                  <a:cubicBezTo>
                    <a:pt x="2664984" y="461942"/>
                    <a:pt x="2668779" y="459337"/>
                    <a:pt x="2671805" y="455964"/>
                  </a:cubicBezTo>
                  <a:cubicBezTo>
                    <a:pt x="2674831" y="452590"/>
                    <a:pt x="2677088" y="448572"/>
                    <a:pt x="2678577" y="443909"/>
                  </a:cubicBezTo>
                  <a:cubicBezTo>
                    <a:pt x="2680065" y="439246"/>
                    <a:pt x="2680809" y="434086"/>
                    <a:pt x="2680809" y="428431"/>
                  </a:cubicBezTo>
                  <a:cubicBezTo>
                    <a:pt x="2680809" y="422527"/>
                    <a:pt x="2680115" y="417293"/>
                    <a:pt x="2678726" y="412729"/>
                  </a:cubicBezTo>
                  <a:cubicBezTo>
                    <a:pt x="2677336" y="408165"/>
                    <a:pt x="2675216" y="404321"/>
                    <a:pt x="2672363" y="401195"/>
                  </a:cubicBezTo>
                  <a:cubicBezTo>
                    <a:pt x="2669511" y="398070"/>
                    <a:pt x="2665902" y="395701"/>
                    <a:pt x="2661536" y="394089"/>
                  </a:cubicBezTo>
                  <a:cubicBezTo>
                    <a:pt x="2657170" y="392476"/>
                    <a:pt x="2652011" y="391670"/>
                    <a:pt x="2646058" y="391670"/>
                  </a:cubicBezTo>
                  <a:close/>
                  <a:moveTo>
                    <a:pt x="2522233" y="391670"/>
                  </a:moveTo>
                  <a:cubicBezTo>
                    <a:pt x="2516131" y="391670"/>
                    <a:pt x="2510810" y="392588"/>
                    <a:pt x="2506271" y="394423"/>
                  </a:cubicBezTo>
                  <a:cubicBezTo>
                    <a:pt x="2501732" y="396259"/>
                    <a:pt x="2497949" y="398851"/>
                    <a:pt x="2494923" y="402200"/>
                  </a:cubicBezTo>
                  <a:cubicBezTo>
                    <a:pt x="2491896" y="405548"/>
                    <a:pt x="2489627" y="409567"/>
                    <a:pt x="2488114" y="414255"/>
                  </a:cubicBezTo>
                  <a:cubicBezTo>
                    <a:pt x="2486601" y="418943"/>
                    <a:pt x="2485844" y="424115"/>
                    <a:pt x="2485844" y="429770"/>
                  </a:cubicBezTo>
                  <a:cubicBezTo>
                    <a:pt x="2485844" y="435624"/>
                    <a:pt x="2486539" y="440833"/>
                    <a:pt x="2487928" y="445397"/>
                  </a:cubicBezTo>
                  <a:cubicBezTo>
                    <a:pt x="2489317" y="449961"/>
                    <a:pt x="2491450" y="453806"/>
                    <a:pt x="2494328" y="456931"/>
                  </a:cubicBezTo>
                  <a:cubicBezTo>
                    <a:pt x="2497205" y="460057"/>
                    <a:pt x="2500826" y="462438"/>
                    <a:pt x="2505192" y="464075"/>
                  </a:cubicBezTo>
                  <a:cubicBezTo>
                    <a:pt x="2509558" y="465712"/>
                    <a:pt x="2514692" y="466531"/>
                    <a:pt x="2520596" y="466531"/>
                  </a:cubicBezTo>
                  <a:cubicBezTo>
                    <a:pt x="2526698" y="466531"/>
                    <a:pt x="2532031" y="465613"/>
                    <a:pt x="2536595" y="463777"/>
                  </a:cubicBezTo>
                  <a:cubicBezTo>
                    <a:pt x="2541159" y="461942"/>
                    <a:pt x="2544954" y="459337"/>
                    <a:pt x="2547980" y="455964"/>
                  </a:cubicBezTo>
                  <a:cubicBezTo>
                    <a:pt x="2551006" y="452590"/>
                    <a:pt x="2553264" y="448572"/>
                    <a:pt x="2554752" y="443909"/>
                  </a:cubicBezTo>
                  <a:cubicBezTo>
                    <a:pt x="2556240" y="439246"/>
                    <a:pt x="2556984" y="434086"/>
                    <a:pt x="2556984" y="428431"/>
                  </a:cubicBezTo>
                  <a:cubicBezTo>
                    <a:pt x="2556984" y="422527"/>
                    <a:pt x="2556290" y="417293"/>
                    <a:pt x="2554900" y="412729"/>
                  </a:cubicBezTo>
                  <a:cubicBezTo>
                    <a:pt x="2553512" y="408165"/>
                    <a:pt x="2551390" y="404321"/>
                    <a:pt x="2548538" y="401195"/>
                  </a:cubicBezTo>
                  <a:cubicBezTo>
                    <a:pt x="2545686" y="398070"/>
                    <a:pt x="2542076" y="395701"/>
                    <a:pt x="2537711" y="394089"/>
                  </a:cubicBezTo>
                  <a:cubicBezTo>
                    <a:pt x="2533345" y="392476"/>
                    <a:pt x="2528186" y="391670"/>
                    <a:pt x="2522233" y="391670"/>
                  </a:cubicBezTo>
                  <a:close/>
                  <a:moveTo>
                    <a:pt x="2443205" y="391670"/>
                  </a:moveTo>
                  <a:cubicBezTo>
                    <a:pt x="2439088" y="391670"/>
                    <a:pt x="2435131" y="392662"/>
                    <a:pt x="2431336" y="394647"/>
                  </a:cubicBezTo>
                  <a:cubicBezTo>
                    <a:pt x="2427541" y="396631"/>
                    <a:pt x="2423808" y="399608"/>
                    <a:pt x="2420137" y="403576"/>
                  </a:cubicBezTo>
                  <a:lnTo>
                    <a:pt x="2420137" y="395912"/>
                  </a:lnTo>
                  <a:cubicBezTo>
                    <a:pt x="2420137" y="395416"/>
                    <a:pt x="2420012" y="394982"/>
                    <a:pt x="2419764" y="394609"/>
                  </a:cubicBezTo>
                  <a:cubicBezTo>
                    <a:pt x="2419517" y="394237"/>
                    <a:pt x="2419108" y="393927"/>
                    <a:pt x="2418537" y="393679"/>
                  </a:cubicBezTo>
                  <a:cubicBezTo>
                    <a:pt x="2417966" y="393431"/>
                    <a:pt x="2417160" y="393245"/>
                    <a:pt x="2416118" y="393121"/>
                  </a:cubicBezTo>
                  <a:cubicBezTo>
                    <a:pt x="2415076" y="392997"/>
                    <a:pt x="2413762" y="392935"/>
                    <a:pt x="2412174" y="392935"/>
                  </a:cubicBezTo>
                  <a:cubicBezTo>
                    <a:pt x="2410636" y="392935"/>
                    <a:pt x="2409359" y="392997"/>
                    <a:pt x="2408342" y="393121"/>
                  </a:cubicBezTo>
                  <a:cubicBezTo>
                    <a:pt x="2407325" y="393245"/>
                    <a:pt x="2406494" y="393431"/>
                    <a:pt x="2405849" y="393679"/>
                  </a:cubicBezTo>
                  <a:cubicBezTo>
                    <a:pt x="2405204" y="393927"/>
                    <a:pt x="2404758" y="394237"/>
                    <a:pt x="2404510" y="394609"/>
                  </a:cubicBezTo>
                  <a:cubicBezTo>
                    <a:pt x="2404262" y="394982"/>
                    <a:pt x="2404138" y="395416"/>
                    <a:pt x="2404138" y="395912"/>
                  </a:cubicBezTo>
                  <a:lnTo>
                    <a:pt x="2404138" y="462289"/>
                  </a:lnTo>
                  <a:cubicBezTo>
                    <a:pt x="2404138" y="462785"/>
                    <a:pt x="2404286" y="463219"/>
                    <a:pt x="2404584" y="463591"/>
                  </a:cubicBezTo>
                  <a:cubicBezTo>
                    <a:pt x="2404882" y="463963"/>
                    <a:pt x="2405390" y="464273"/>
                    <a:pt x="2406110" y="464521"/>
                  </a:cubicBezTo>
                  <a:cubicBezTo>
                    <a:pt x="2406829" y="464770"/>
                    <a:pt x="2407784" y="464956"/>
                    <a:pt x="2408974" y="465080"/>
                  </a:cubicBezTo>
                  <a:cubicBezTo>
                    <a:pt x="2410165" y="465204"/>
                    <a:pt x="2411678" y="465266"/>
                    <a:pt x="2413514" y="465266"/>
                  </a:cubicBezTo>
                  <a:cubicBezTo>
                    <a:pt x="2415350" y="465266"/>
                    <a:pt x="2416862" y="465204"/>
                    <a:pt x="2418053" y="465080"/>
                  </a:cubicBezTo>
                  <a:cubicBezTo>
                    <a:pt x="2419244" y="464956"/>
                    <a:pt x="2420198" y="464770"/>
                    <a:pt x="2420918" y="464521"/>
                  </a:cubicBezTo>
                  <a:cubicBezTo>
                    <a:pt x="2421638" y="464273"/>
                    <a:pt x="2422146" y="463963"/>
                    <a:pt x="2422444" y="463591"/>
                  </a:cubicBezTo>
                  <a:cubicBezTo>
                    <a:pt x="2422741" y="463219"/>
                    <a:pt x="2422890" y="462785"/>
                    <a:pt x="2422890" y="462289"/>
                  </a:cubicBezTo>
                  <a:lnTo>
                    <a:pt x="2422890" y="418162"/>
                  </a:lnTo>
                  <a:cubicBezTo>
                    <a:pt x="2425520" y="414838"/>
                    <a:pt x="2428049" y="412308"/>
                    <a:pt x="2430480" y="410571"/>
                  </a:cubicBezTo>
                  <a:cubicBezTo>
                    <a:pt x="2432911" y="408835"/>
                    <a:pt x="2435317" y="407967"/>
                    <a:pt x="2437698" y="407967"/>
                  </a:cubicBezTo>
                  <a:cubicBezTo>
                    <a:pt x="2439584" y="407967"/>
                    <a:pt x="2441233" y="408326"/>
                    <a:pt x="2442647" y="409046"/>
                  </a:cubicBezTo>
                  <a:cubicBezTo>
                    <a:pt x="2444061" y="409765"/>
                    <a:pt x="2445214" y="410782"/>
                    <a:pt x="2446107" y="412097"/>
                  </a:cubicBezTo>
                  <a:cubicBezTo>
                    <a:pt x="2447000" y="413411"/>
                    <a:pt x="2447682" y="414987"/>
                    <a:pt x="2448154" y="416822"/>
                  </a:cubicBezTo>
                  <a:cubicBezTo>
                    <a:pt x="2448625" y="418658"/>
                    <a:pt x="2448860" y="421188"/>
                    <a:pt x="2448860" y="424412"/>
                  </a:cubicBezTo>
                  <a:lnTo>
                    <a:pt x="2448860" y="462289"/>
                  </a:lnTo>
                  <a:cubicBezTo>
                    <a:pt x="2448860" y="462785"/>
                    <a:pt x="2449009" y="463219"/>
                    <a:pt x="2449307" y="463591"/>
                  </a:cubicBezTo>
                  <a:cubicBezTo>
                    <a:pt x="2449605" y="463963"/>
                    <a:pt x="2450101" y="464273"/>
                    <a:pt x="2450795" y="464521"/>
                  </a:cubicBezTo>
                  <a:cubicBezTo>
                    <a:pt x="2451490" y="464770"/>
                    <a:pt x="2452445" y="464956"/>
                    <a:pt x="2453660" y="465080"/>
                  </a:cubicBezTo>
                  <a:cubicBezTo>
                    <a:pt x="2454876" y="465204"/>
                    <a:pt x="2456401" y="465266"/>
                    <a:pt x="2458237" y="465266"/>
                  </a:cubicBezTo>
                  <a:cubicBezTo>
                    <a:pt x="2460022" y="465266"/>
                    <a:pt x="2461524" y="465204"/>
                    <a:pt x="2462739" y="465080"/>
                  </a:cubicBezTo>
                  <a:cubicBezTo>
                    <a:pt x="2463954" y="464956"/>
                    <a:pt x="2464909" y="464770"/>
                    <a:pt x="2465604" y="464521"/>
                  </a:cubicBezTo>
                  <a:cubicBezTo>
                    <a:pt x="2466298" y="464273"/>
                    <a:pt x="2466794" y="463963"/>
                    <a:pt x="2467092" y="463591"/>
                  </a:cubicBezTo>
                  <a:cubicBezTo>
                    <a:pt x="2467390" y="463219"/>
                    <a:pt x="2467538" y="462785"/>
                    <a:pt x="2467538" y="462289"/>
                  </a:cubicBezTo>
                  <a:lnTo>
                    <a:pt x="2467538" y="421287"/>
                  </a:lnTo>
                  <a:cubicBezTo>
                    <a:pt x="2467538" y="416475"/>
                    <a:pt x="2467117" y="412357"/>
                    <a:pt x="2466274" y="408934"/>
                  </a:cubicBezTo>
                  <a:cubicBezTo>
                    <a:pt x="2465430" y="405511"/>
                    <a:pt x="2464054" y="402522"/>
                    <a:pt x="2462144" y="399967"/>
                  </a:cubicBezTo>
                  <a:cubicBezTo>
                    <a:pt x="2460233" y="397412"/>
                    <a:pt x="2457728" y="395391"/>
                    <a:pt x="2454628" y="393903"/>
                  </a:cubicBezTo>
                  <a:cubicBezTo>
                    <a:pt x="2451527" y="392414"/>
                    <a:pt x="2447720" y="391670"/>
                    <a:pt x="2443205" y="391670"/>
                  </a:cubicBezTo>
                  <a:close/>
                  <a:moveTo>
                    <a:pt x="2281726" y="391670"/>
                  </a:moveTo>
                  <a:cubicBezTo>
                    <a:pt x="2276468" y="391670"/>
                    <a:pt x="2271743" y="392538"/>
                    <a:pt x="2267551" y="394275"/>
                  </a:cubicBezTo>
                  <a:cubicBezTo>
                    <a:pt x="2263359" y="396011"/>
                    <a:pt x="2259799" y="398529"/>
                    <a:pt x="2256872" y="401828"/>
                  </a:cubicBezTo>
                  <a:cubicBezTo>
                    <a:pt x="2253945" y="405127"/>
                    <a:pt x="2251713" y="409145"/>
                    <a:pt x="2250175" y="413883"/>
                  </a:cubicBezTo>
                  <a:cubicBezTo>
                    <a:pt x="2248637" y="418620"/>
                    <a:pt x="2247868" y="423941"/>
                    <a:pt x="2247868" y="429845"/>
                  </a:cubicBezTo>
                  <a:cubicBezTo>
                    <a:pt x="2247868" y="436046"/>
                    <a:pt x="2248600" y="441453"/>
                    <a:pt x="2250063" y="446067"/>
                  </a:cubicBezTo>
                  <a:cubicBezTo>
                    <a:pt x="2251527" y="450680"/>
                    <a:pt x="2253747" y="454500"/>
                    <a:pt x="2256724" y="457527"/>
                  </a:cubicBezTo>
                  <a:cubicBezTo>
                    <a:pt x="2259700" y="460553"/>
                    <a:pt x="2263408" y="462810"/>
                    <a:pt x="2267848" y="464298"/>
                  </a:cubicBezTo>
                  <a:cubicBezTo>
                    <a:pt x="2272288" y="465787"/>
                    <a:pt x="2277460" y="466531"/>
                    <a:pt x="2283364" y="466531"/>
                  </a:cubicBezTo>
                  <a:cubicBezTo>
                    <a:pt x="2286638" y="466531"/>
                    <a:pt x="2289714" y="466320"/>
                    <a:pt x="2292591" y="465898"/>
                  </a:cubicBezTo>
                  <a:cubicBezTo>
                    <a:pt x="2295468" y="465476"/>
                    <a:pt x="2298023" y="464980"/>
                    <a:pt x="2300256" y="464410"/>
                  </a:cubicBezTo>
                  <a:cubicBezTo>
                    <a:pt x="2302488" y="463839"/>
                    <a:pt x="2304324" y="463256"/>
                    <a:pt x="2305762" y="462661"/>
                  </a:cubicBezTo>
                  <a:cubicBezTo>
                    <a:pt x="2307201" y="462066"/>
                    <a:pt x="2308082" y="461595"/>
                    <a:pt x="2308404" y="461247"/>
                  </a:cubicBezTo>
                  <a:cubicBezTo>
                    <a:pt x="2308726" y="460900"/>
                    <a:pt x="2308987" y="460540"/>
                    <a:pt x="2309185" y="460168"/>
                  </a:cubicBezTo>
                  <a:cubicBezTo>
                    <a:pt x="2309384" y="459796"/>
                    <a:pt x="2309533" y="459337"/>
                    <a:pt x="2309632" y="458792"/>
                  </a:cubicBezTo>
                  <a:cubicBezTo>
                    <a:pt x="2309731" y="458246"/>
                    <a:pt x="2309806" y="457589"/>
                    <a:pt x="2309855" y="456820"/>
                  </a:cubicBezTo>
                  <a:cubicBezTo>
                    <a:pt x="2309905" y="456051"/>
                    <a:pt x="2309930" y="455121"/>
                    <a:pt x="2309930" y="454029"/>
                  </a:cubicBezTo>
                  <a:cubicBezTo>
                    <a:pt x="2309930" y="452789"/>
                    <a:pt x="2309892" y="451759"/>
                    <a:pt x="2309818" y="450941"/>
                  </a:cubicBezTo>
                  <a:cubicBezTo>
                    <a:pt x="2309744" y="450122"/>
                    <a:pt x="2309607" y="449490"/>
                    <a:pt x="2309408" y="449043"/>
                  </a:cubicBezTo>
                  <a:cubicBezTo>
                    <a:pt x="2309210" y="448597"/>
                    <a:pt x="2308962" y="448287"/>
                    <a:pt x="2308664" y="448113"/>
                  </a:cubicBezTo>
                  <a:cubicBezTo>
                    <a:pt x="2308367" y="447940"/>
                    <a:pt x="2307995" y="447853"/>
                    <a:pt x="2307548" y="447853"/>
                  </a:cubicBezTo>
                  <a:cubicBezTo>
                    <a:pt x="2306804" y="447853"/>
                    <a:pt x="2305837" y="448088"/>
                    <a:pt x="2304646" y="448560"/>
                  </a:cubicBezTo>
                  <a:cubicBezTo>
                    <a:pt x="2303456" y="449031"/>
                    <a:pt x="2301955" y="449552"/>
                    <a:pt x="2300144" y="450122"/>
                  </a:cubicBezTo>
                  <a:cubicBezTo>
                    <a:pt x="2298333" y="450693"/>
                    <a:pt x="2296188" y="451214"/>
                    <a:pt x="2293707" y="451685"/>
                  </a:cubicBezTo>
                  <a:cubicBezTo>
                    <a:pt x="2291227" y="452156"/>
                    <a:pt x="2288350" y="452392"/>
                    <a:pt x="2285075" y="452392"/>
                  </a:cubicBezTo>
                  <a:cubicBezTo>
                    <a:pt x="2281851" y="452392"/>
                    <a:pt x="2279085" y="451970"/>
                    <a:pt x="2276778" y="451127"/>
                  </a:cubicBezTo>
                  <a:cubicBezTo>
                    <a:pt x="2274471" y="450284"/>
                    <a:pt x="2272586" y="449056"/>
                    <a:pt x="2271122" y="447443"/>
                  </a:cubicBezTo>
                  <a:cubicBezTo>
                    <a:pt x="2269659" y="445831"/>
                    <a:pt x="2268592" y="443872"/>
                    <a:pt x="2267923" y="441565"/>
                  </a:cubicBezTo>
                  <a:cubicBezTo>
                    <a:pt x="2267253" y="439258"/>
                    <a:pt x="2266918" y="436691"/>
                    <a:pt x="2266918" y="433863"/>
                  </a:cubicBezTo>
                  <a:lnTo>
                    <a:pt x="2307325" y="433863"/>
                  </a:lnTo>
                  <a:cubicBezTo>
                    <a:pt x="2309111" y="433863"/>
                    <a:pt x="2310512" y="433317"/>
                    <a:pt x="2311529" y="432226"/>
                  </a:cubicBezTo>
                  <a:cubicBezTo>
                    <a:pt x="2312546" y="431134"/>
                    <a:pt x="2313055" y="429448"/>
                    <a:pt x="2313055" y="427166"/>
                  </a:cubicBezTo>
                  <a:lnTo>
                    <a:pt x="2313055" y="424189"/>
                  </a:lnTo>
                  <a:cubicBezTo>
                    <a:pt x="2313055" y="419526"/>
                    <a:pt x="2312460" y="415210"/>
                    <a:pt x="2311269" y="411241"/>
                  </a:cubicBezTo>
                  <a:cubicBezTo>
                    <a:pt x="2310078" y="407272"/>
                    <a:pt x="2308218" y="403837"/>
                    <a:pt x="2305688" y="400935"/>
                  </a:cubicBezTo>
                  <a:cubicBezTo>
                    <a:pt x="2303158" y="398033"/>
                    <a:pt x="2299921" y="395763"/>
                    <a:pt x="2295977" y="394126"/>
                  </a:cubicBezTo>
                  <a:cubicBezTo>
                    <a:pt x="2292033" y="392489"/>
                    <a:pt x="2287283" y="391670"/>
                    <a:pt x="2281726" y="391670"/>
                  </a:cubicBezTo>
                  <a:close/>
                  <a:moveTo>
                    <a:pt x="2107523" y="391670"/>
                  </a:moveTo>
                  <a:cubicBezTo>
                    <a:pt x="2104596" y="391670"/>
                    <a:pt x="2101756" y="391906"/>
                    <a:pt x="2099003" y="392377"/>
                  </a:cubicBezTo>
                  <a:cubicBezTo>
                    <a:pt x="2096250" y="392848"/>
                    <a:pt x="2093707" y="393456"/>
                    <a:pt x="2091375" y="394200"/>
                  </a:cubicBezTo>
                  <a:cubicBezTo>
                    <a:pt x="2089044" y="394944"/>
                    <a:pt x="2087010" y="395750"/>
                    <a:pt x="2085274" y="396619"/>
                  </a:cubicBezTo>
                  <a:cubicBezTo>
                    <a:pt x="2083537" y="397487"/>
                    <a:pt x="2082322" y="398281"/>
                    <a:pt x="2081627" y="399000"/>
                  </a:cubicBezTo>
                  <a:cubicBezTo>
                    <a:pt x="2080933" y="399719"/>
                    <a:pt x="2080461" y="400525"/>
                    <a:pt x="2080213" y="401418"/>
                  </a:cubicBezTo>
                  <a:cubicBezTo>
                    <a:pt x="2079965" y="402311"/>
                    <a:pt x="2079841" y="403527"/>
                    <a:pt x="2079841" y="405065"/>
                  </a:cubicBezTo>
                  <a:cubicBezTo>
                    <a:pt x="2079841" y="406206"/>
                    <a:pt x="2079916" y="407247"/>
                    <a:pt x="2080064" y="408190"/>
                  </a:cubicBezTo>
                  <a:cubicBezTo>
                    <a:pt x="2080213" y="409133"/>
                    <a:pt x="2080424" y="409926"/>
                    <a:pt x="2080697" y="410571"/>
                  </a:cubicBezTo>
                  <a:cubicBezTo>
                    <a:pt x="2080970" y="411216"/>
                    <a:pt x="2081317" y="411712"/>
                    <a:pt x="2081739" y="412060"/>
                  </a:cubicBezTo>
                  <a:cubicBezTo>
                    <a:pt x="2082160" y="412407"/>
                    <a:pt x="2082644" y="412580"/>
                    <a:pt x="2083190" y="412580"/>
                  </a:cubicBezTo>
                  <a:cubicBezTo>
                    <a:pt x="2083984" y="412580"/>
                    <a:pt x="2085013" y="412233"/>
                    <a:pt x="2086278" y="411539"/>
                  </a:cubicBezTo>
                  <a:cubicBezTo>
                    <a:pt x="2087543" y="410844"/>
                    <a:pt x="2089118" y="410075"/>
                    <a:pt x="2091003" y="409232"/>
                  </a:cubicBezTo>
                  <a:cubicBezTo>
                    <a:pt x="2092888" y="408388"/>
                    <a:pt x="2095059" y="407620"/>
                    <a:pt x="2097514" y="406925"/>
                  </a:cubicBezTo>
                  <a:cubicBezTo>
                    <a:pt x="2099970" y="406230"/>
                    <a:pt x="2102761" y="405883"/>
                    <a:pt x="2105886" y="405883"/>
                  </a:cubicBezTo>
                  <a:cubicBezTo>
                    <a:pt x="2108267" y="405883"/>
                    <a:pt x="2110264" y="406131"/>
                    <a:pt x="2111876" y="406627"/>
                  </a:cubicBezTo>
                  <a:cubicBezTo>
                    <a:pt x="2113489" y="407123"/>
                    <a:pt x="2114778" y="407892"/>
                    <a:pt x="2115746" y="408934"/>
                  </a:cubicBezTo>
                  <a:cubicBezTo>
                    <a:pt x="2116713" y="409976"/>
                    <a:pt x="2117408" y="411278"/>
                    <a:pt x="2117830" y="412841"/>
                  </a:cubicBezTo>
                  <a:cubicBezTo>
                    <a:pt x="2118251" y="414404"/>
                    <a:pt x="2118462" y="416227"/>
                    <a:pt x="2118462" y="418310"/>
                  </a:cubicBezTo>
                  <a:lnTo>
                    <a:pt x="2118462" y="422329"/>
                  </a:lnTo>
                  <a:lnTo>
                    <a:pt x="2111988" y="422329"/>
                  </a:lnTo>
                  <a:cubicBezTo>
                    <a:pt x="2106084" y="422329"/>
                    <a:pt x="2100900" y="422775"/>
                    <a:pt x="2096436" y="423668"/>
                  </a:cubicBezTo>
                  <a:cubicBezTo>
                    <a:pt x="2091971" y="424561"/>
                    <a:pt x="2088238" y="425938"/>
                    <a:pt x="2085236" y="427798"/>
                  </a:cubicBezTo>
                  <a:cubicBezTo>
                    <a:pt x="2082235" y="429658"/>
                    <a:pt x="2079978" y="432015"/>
                    <a:pt x="2078464" y="434867"/>
                  </a:cubicBezTo>
                  <a:cubicBezTo>
                    <a:pt x="2076952" y="437720"/>
                    <a:pt x="2076195" y="441081"/>
                    <a:pt x="2076195" y="444951"/>
                  </a:cubicBezTo>
                  <a:cubicBezTo>
                    <a:pt x="2076195" y="448522"/>
                    <a:pt x="2076790" y="451648"/>
                    <a:pt x="2077981" y="454327"/>
                  </a:cubicBezTo>
                  <a:cubicBezTo>
                    <a:pt x="2079172" y="457006"/>
                    <a:pt x="2080846" y="459251"/>
                    <a:pt x="2083004" y="461061"/>
                  </a:cubicBezTo>
                  <a:cubicBezTo>
                    <a:pt x="2085162" y="462872"/>
                    <a:pt x="2087717" y="464236"/>
                    <a:pt x="2090668" y="465154"/>
                  </a:cubicBezTo>
                  <a:cubicBezTo>
                    <a:pt x="2093620" y="466072"/>
                    <a:pt x="2096857" y="466531"/>
                    <a:pt x="2100380" y="466531"/>
                  </a:cubicBezTo>
                  <a:cubicBezTo>
                    <a:pt x="2104646" y="466531"/>
                    <a:pt x="2108528" y="465712"/>
                    <a:pt x="2112025" y="464075"/>
                  </a:cubicBezTo>
                  <a:cubicBezTo>
                    <a:pt x="2115523" y="462438"/>
                    <a:pt x="2118636" y="460156"/>
                    <a:pt x="2121364" y="457229"/>
                  </a:cubicBezTo>
                  <a:lnTo>
                    <a:pt x="2121364" y="462512"/>
                  </a:lnTo>
                  <a:cubicBezTo>
                    <a:pt x="2121364" y="463207"/>
                    <a:pt x="2121575" y="463753"/>
                    <a:pt x="2121997" y="464149"/>
                  </a:cubicBezTo>
                  <a:cubicBezTo>
                    <a:pt x="2122418" y="464546"/>
                    <a:pt x="2123138" y="464832"/>
                    <a:pt x="2124155" y="465005"/>
                  </a:cubicBezTo>
                  <a:cubicBezTo>
                    <a:pt x="2125172" y="465179"/>
                    <a:pt x="2126796" y="465266"/>
                    <a:pt x="2129029" y="465266"/>
                  </a:cubicBezTo>
                  <a:cubicBezTo>
                    <a:pt x="2131112" y="465266"/>
                    <a:pt x="2132688" y="465179"/>
                    <a:pt x="2133754" y="465005"/>
                  </a:cubicBezTo>
                  <a:cubicBezTo>
                    <a:pt x="2134821" y="464832"/>
                    <a:pt x="2135602" y="464546"/>
                    <a:pt x="2136098" y="464149"/>
                  </a:cubicBezTo>
                  <a:cubicBezTo>
                    <a:pt x="2136594" y="463753"/>
                    <a:pt x="2136842" y="463207"/>
                    <a:pt x="2136842" y="462512"/>
                  </a:cubicBezTo>
                  <a:lnTo>
                    <a:pt x="2136842" y="417864"/>
                  </a:lnTo>
                  <a:cubicBezTo>
                    <a:pt x="2136842" y="413300"/>
                    <a:pt x="2136296" y="409356"/>
                    <a:pt x="2135205" y="406032"/>
                  </a:cubicBezTo>
                  <a:cubicBezTo>
                    <a:pt x="2134114" y="402708"/>
                    <a:pt x="2132378" y="399992"/>
                    <a:pt x="2129996" y="397884"/>
                  </a:cubicBezTo>
                  <a:cubicBezTo>
                    <a:pt x="2127615" y="395775"/>
                    <a:pt x="2124576" y="394213"/>
                    <a:pt x="2120880" y="393196"/>
                  </a:cubicBezTo>
                  <a:cubicBezTo>
                    <a:pt x="2117185" y="392179"/>
                    <a:pt x="2112732" y="391670"/>
                    <a:pt x="2107523" y="391670"/>
                  </a:cubicBezTo>
                  <a:close/>
                  <a:moveTo>
                    <a:pt x="1918660" y="391670"/>
                  </a:moveTo>
                  <a:cubicBezTo>
                    <a:pt x="1914692" y="391670"/>
                    <a:pt x="1910884" y="392662"/>
                    <a:pt x="1907238" y="394647"/>
                  </a:cubicBezTo>
                  <a:cubicBezTo>
                    <a:pt x="1903592" y="396631"/>
                    <a:pt x="1899933" y="399608"/>
                    <a:pt x="1896262" y="403576"/>
                  </a:cubicBezTo>
                  <a:lnTo>
                    <a:pt x="1896262" y="395912"/>
                  </a:lnTo>
                  <a:cubicBezTo>
                    <a:pt x="1896262" y="395416"/>
                    <a:pt x="1896138" y="394982"/>
                    <a:pt x="1895890" y="394609"/>
                  </a:cubicBezTo>
                  <a:cubicBezTo>
                    <a:pt x="1895642" y="394237"/>
                    <a:pt x="1895232" y="393927"/>
                    <a:pt x="1894662" y="393679"/>
                  </a:cubicBezTo>
                  <a:cubicBezTo>
                    <a:pt x="1894091" y="393431"/>
                    <a:pt x="1893285" y="393245"/>
                    <a:pt x="1892243" y="393121"/>
                  </a:cubicBezTo>
                  <a:cubicBezTo>
                    <a:pt x="1891202" y="392997"/>
                    <a:pt x="1889887" y="392935"/>
                    <a:pt x="1888299" y="392935"/>
                  </a:cubicBezTo>
                  <a:cubicBezTo>
                    <a:pt x="1886762" y="392935"/>
                    <a:pt x="1885484" y="392997"/>
                    <a:pt x="1884467" y="393121"/>
                  </a:cubicBezTo>
                  <a:cubicBezTo>
                    <a:pt x="1883450" y="393245"/>
                    <a:pt x="1882619" y="393431"/>
                    <a:pt x="1881974" y="393679"/>
                  </a:cubicBezTo>
                  <a:cubicBezTo>
                    <a:pt x="1881329" y="393927"/>
                    <a:pt x="1880883" y="394237"/>
                    <a:pt x="1880635" y="394609"/>
                  </a:cubicBezTo>
                  <a:cubicBezTo>
                    <a:pt x="1880387" y="394982"/>
                    <a:pt x="1880263" y="395416"/>
                    <a:pt x="1880263" y="395912"/>
                  </a:cubicBezTo>
                  <a:lnTo>
                    <a:pt x="1880263" y="462289"/>
                  </a:lnTo>
                  <a:cubicBezTo>
                    <a:pt x="1880263" y="462785"/>
                    <a:pt x="1880412" y="463219"/>
                    <a:pt x="1880709" y="463591"/>
                  </a:cubicBezTo>
                  <a:cubicBezTo>
                    <a:pt x="1881007" y="463963"/>
                    <a:pt x="1881515" y="464273"/>
                    <a:pt x="1882235" y="464521"/>
                  </a:cubicBezTo>
                  <a:cubicBezTo>
                    <a:pt x="1882954" y="464770"/>
                    <a:pt x="1883909" y="464956"/>
                    <a:pt x="1885100" y="465080"/>
                  </a:cubicBezTo>
                  <a:cubicBezTo>
                    <a:pt x="1886290" y="465204"/>
                    <a:pt x="1887803" y="465266"/>
                    <a:pt x="1889639" y="465266"/>
                  </a:cubicBezTo>
                  <a:cubicBezTo>
                    <a:pt x="1891474" y="465266"/>
                    <a:pt x="1892988" y="465204"/>
                    <a:pt x="1894178" y="465080"/>
                  </a:cubicBezTo>
                  <a:cubicBezTo>
                    <a:pt x="1895369" y="464956"/>
                    <a:pt x="1896324" y="464770"/>
                    <a:pt x="1897043" y="464521"/>
                  </a:cubicBezTo>
                  <a:cubicBezTo>
                    <a:pt x="1897762" y="464273"/>
                    <a:pt x="1898271" y="463963"/>
                    <a:pt x="1898568" y="463591"/>
                  </a:cubicBezTo>
                  <a:cubicBezTo>
                    <a:pt x="1898866" y="463219"/>
                    <a:pt x="1899015" y="462785"/>
                    <a:pt x="1899015" y="462289"/>
                  </a:cubicBezTo>
                  <a:lnTo>
                    <a:pt x="1899015" y="418162"/>
                  </a:lnTo>
                  <a:cubicBezTo>
                    <a:pt x="1901644" y="414838"/>
                    <a:pt x="1904100" y="412308"/>
                    <a:pt x="1906382" y="410571"/>
                  </a:cubicBezTo>
                  <a:cubicBezTo>
                    <a:pt x="1908664" y="408835"/>
                    <a:pt x="1910946" y="407967"/>
                    <a:pt x="1913228" y="407967"/>
                  </a:cubicBezTo>
                  <a:cubicBezTo>
                    <a:pt x="1915014" y="407967"/>
                    <a:pt x="1916577" y="408326"/>
                    <a:pt x="1917916" y="409046"/>
                  </a:cubicBezTo>
                  <a:cubicBezTo>
                    <a:pt x="1919256" y="409765"/>
                    <a:pt x="1920347" y="410782"/>
                    <a:pt x="1921190" y="412097"/>
                  </a:cubicBezTo>
                  <a:cubicBezTo>
                    <a:pt x="1922034" y="413411"/>
                    <a:pt x="1922666" y="414987"/>
                    <a:pt x="1923088" y="416822"/>
                  </a:cubicBezTo>
                  <a:cubicBezTo>
                    <a:pt x="1923510" y="418658"/>
                    <a:pt x="1923720" y="420692"/>
                    <a:pt x="1923720" y="422924"/>
                  </a:cubicBezTo>
                  <a:lnTo>
                    <a:pt x="1923720" y="462289"/>
                  </a:lnTo>
                  <a:cubicBezTo>
                    <a:pt x="1923720" y="462785"/>
                    <a:pt x="1923869" y="463219"/>
                    <a:pt x="1924167" y="463591"/>
                  </a:cubicBezTo>
                  <a:cubicBezTo>
                    <a:pt x="1924465" y="463963"/>
                    <a:pt x="1924973" y="464273"/>
                    <a:pt x="1925692" y="464521"/>
                  </a:cubicBezTo>
                  <a:cubicBezTo>
                    <a:pt x="1926412" y="464770"/>
                    <a:pt x="1927367" y="464956"/>
                    <a:pt x="1928557" y="465080"/>
                  </a:cubicBezTo>
                  <a:cubicBezTo>
                    <a:pt x="1929748" y="465204"/>
                    <a:pt x="1931261" y="465266"/>
                    <a:pt x="1933097" y="465266"/>
                  </a:cubicBezTo>
                  <a:cubicBezTo>
                    <a:pt x="1934883" y="465266"/>
                    <a:pt x="1936371" y="465204"/>
                    <a:pt x="1937562" y="465080"/>
                  </a:cubicBezTo>
                  <a:cubicBezTo>
                    <a:pt x="1938752" y="464956"/>
                    <a:pt x="1939707" y="464770"/>
                    <a:pt x="1940426" y="464521"/>
                  </a:cubicBezTo>
                  <a:cubicBezTo>
                    <a:pt x="1941146" y="464273"/>
                    <a:pt x="1941654" y="463963"/>
                    <a:pt x="1941952" y="463591"/>
                  </a:cubicBezTo>
                  <a:cubicBezTo>
                    <a:pt x="1942250" y="463219"/>
                    <a:pt x="1942398" y="462785"/>
                    <a:pt x="1942398" y="462289"/>
                  </a:cubicBezTo>
                  <a:lnTo>
                    <a:pt x="1942398" y="418162"/>
                  </a:lnTo>
                  <a:cubicBezTo>
                    <a:pt x="1945077" y="414838"/>
                    <a:pt x="1947558" y="412308"/>
                    <a:pt x="1949840" y="410571"/>
                  </a:cubicBezTo>
                  <a:cubicBezTo>
                    <a:pt x="1952122" y="408835"/>
                    <a:pt x="1954379" y="407967"/>
                    <a:pt x="1956612" y="407967"/>
                  </a:cubicBezTo>
                  <a:cubicBezTo>
                    <a:pt x="1958447" y="407967"/>
                    <a:pt x="1960022" y="408326"/>
                    <a:pt x="1961337" y="409046"/>
                  </a:cubicBezTo>
                  <a:cubicBezTo>
                    <a:pt x="1962652" y="409765"/>
                    <a:pt x="1963743" y="410782"/>
                    <a:pt x="1964611" y="412097"/>
                  </a:cubicBezTo>
                  <a:cubicBezTo>
                    <a:pt x="1965479" y="413411"/>
                    <a:pt x="1966124" y="414987"/>
                    <a:pt x="1966546" y="416822"/>
                  </a:cubicBezTo>
                  <a:cubicBezTo>
                    <a:pt x="1966968" y="418658"/>
                    <a:pt x="1967178" y="420692"/>
                    <a:pt x="1967178" y="422924"/>
                  </a:cubicBezTo>
                  <a:lnTo>
                    <a:pt x="1967178" y="462289"/>
                  </a:lnTo>
                  <a:cubicBezTo>
                    <a:pt x="1967178" y="462785"/>
                    <a:pt x="1967315" y="463219"/>
                    <a:pt x="1967588" y="463591"/>
                  </a:cubicBezTo>
                  <a:cubicBezTo>
                    <a:pt x="1967860" y="463963"/>
                    <a:pt x="1968356" y="464273"/>
                    <a:pt x="1969076" y="464521"/>
                  </a:cubicBezTo>
                  <a:cubicBezTo>
                    <a:pt x="1969795" y="464770"/>
                    <a:pt x="1970750" y="464956"/>
                    <a:pt x="1971941" y="465080"/>
                  </a:cubicBezTo>
                  <a:cubicBezTo>
                    <a:pt x="1973131" y="465204"/>
                    <a:pt x="1974669" y="465266"/>
                    <a:pt x="1976554" y="465266"/>
                  </a:cubicBezTo>
                  <a:cubicBezTo>
                    <a:pt x="1978390" y="465266"/>
                    <a:pt x="1979903" y="465204"/>
                    <a:pt x="1981094" y="465080"/>
                  </a:cubicBezTo>
                  <a:cubicBezTo>
                    <a:pt x="1982284" y="464956"/>
                    <a:pt x="1983227" y="464770"/>
                    <a:pt x="1983922" y="464521"/>
                  </a:cubicBezTo>
                  <a:cubicBezTo>
                    <a:pt x="1984616" y="464273"/>
                    <a:pt x="1985112" y="463963"/>
                    <a:pt x="1985410" y="463591"/>
                  </a:cubicBezTo>
                  <a:cubicBezTo>
                    <a:pt x="1985707" y="463219"/>
                    <a:pt x="1985856" y="462785"/>
                    <a:pt x="1985856" y="462289"/>
                  </a:cubicBezTo>
                  <a:lnTo>
                    <a:pt x="1985856" y="419799"/>
                  </a:lnTo>
                  <a:cubicBezTo>
                    <a:pt x="1985856" y="415979"/>
                    <a:pt x="1985459" y="412357"/>
                    <a:pt x="1984666" y="408934"/>
                  </a:cubicBezTo>
                  <a:cubicBezTo>
                    <a:pt x="1983872" y="405511"/>
                    <a:pt x="1982545" y="402522"/>
                    <a:pt x="1980684" y="399967"/>
                  </a:cubicBezTo>
                  <a:cubicBezTo>
                    <a:pt x="1978824" y="397412"/>
                    <a:pt x="1976381" y="395391"/>
                    <a:pt x="1973355" y="393903"/>
                  </a:cubicBezTo>
                  <a:cubicBezTo>
                    <a:pt x="1970328" y="392414"/>
                    <a:pt x="1966608" y="391670"/>
                    <a:pt x="1962192" y="391670"/>
                  </a:cubicBezTo>
                  <a:cubicBezTo>
                    <a:pt x="1960258" y="391670"/>
                    <a:pt x="1958360" y="391906"/>
                    <a:pt x="1956500" y="392377"/>
                  </a:cubicBezTo>
                  <a:cubicBezTo>
                    <a:pt x="1954640" y="392848"/>
                    <a:pt x="1952779" y="393568"/>
                    <a:pt x="1950919" y="394535"/>
                  </a:cubicBezTo>
                  <a:cubicBezTo>
                    <a:pt x="1949058" y="395502"/>
                    <a:pt x="1947173" y="396755"/>
                    <a:pt x="1945263" y="398293"/>
                  </a:cubicBezTo>
                  <a:cubicBezTo>
                    <a:pt x="1943353" y="399831"/>
                    <a:pt x="1941406" y="401666"/>
                    <a:pt x="1939422" y="403800"/>
                  </a:cubicBezTo>
                  <a:cubicBezTo>
                    <a:pt x="1938579" y="401964"/>
                    <a:pt x="1937537" y="400302"/>
                    <a:pt x="1936296" y="398814"/>
                  </a:cubicBezTo>
                  <a:cubicBezTo>
                    <a:pt x="1935056" y="397326"/>
                    <a:pt x="1933580" y="396048"/>
                    <a:pt x="1931869" y="394982"/>
                  </a:cubicBezTo>
                  <a:cubicBezTo>
                    <a:pt x="1930157" y="393915"/>
                    <a:pt x="1928210" y="393096"/>
                    <a:pt x="1926027" y="392526"/>
                  </a:cubicBezTo>
                  <a:cubicBezTo>
                    <a:pt x="1923845" y="391955"/>
                    <a:pt x="1921389" y="391670"/>
                    <a:pt x="1918660" y="391670"/>
                  </a:cubicBezTo>
                  <a:close/>
                  <a:moveTo>
                    <a:pt x="1681652" y="391670"/>
                  </a:moveTo>
                  <a:cubicBezTo>
                    <a:pt x="1676393" y="391670"/>
                    <a:pt x="1671668" y="392538"/>
                    <a:pt x="1667476" y="394275"/>
                  </a:cubicBezTo>
                  <a:cubicBezTo>
                    <a:pt x="1663284" y="396011"/>
                    <a:pt x="1659724" y="398529"/>
                    <a:pt x="1656797" y="401828"/>
                  </a:cubicBezTo>
                  <a:cubicBezTo>
                    <a:pt x="1653870" y="405127"/>
                    <a:pt x="1651638" y="409145"/>
                    <a:pt x="1650100" y="413883"/>
                  </a:cubicBezTo>
                  <a:cubicBezTo>
                    <a:pt x="1648562" y="418620"/>
                    <a:pt x="1647793" y="423941"/>
                    <a:pt x="1647793" y="429845"/>
                  </a:cubicBezTo>
                  <a:cubicBezTo>
                    <a:pt x="1647793" y="436046"/>
                    <a:pt x="1648525" y="441453"/>
                    <a:pt x="1649988" y="446067"/>
                  </a:cubicBezTo>
                  <a:cubicBezTo>
                    <a:pt x="1651452" y="450680"/>
                    <a:pt x="1653672" y="454500"/>
                    <a:pt x="1656648" y="457527"/>
                  </a:cubicBezTo>
                  <a:cubicBezTo>
                    <a:pt x="1659625" y="460553"/>
                    <a:pt x="1663333" y="462810"/>
                    <a:pt x="1667773" y="464298"/>
                  </a:cubicBezTo>
                  <a:cubicBezTo>
                    <a:pt x="1672213" y="465787"/>
                    <a:pt x="1677385" y="466531"/>
                    <a:pt x="1683289" y="466531"/>
                  </a:cubicBezTo>
                  <a:cubicBezTo>
                    <a:pt x="1686563" y="466531"/>
                    <a:pt x="1689639" y="466320"/>
                    <a:pt x="1692516" y="465898"/>
                  </a:cubicBezTo>
                  <a:cubicBezTo>
                    <a:pt x="1695393" y="465476"/>
                    <a:pt x="1697948" y="464980"/>
                    <a:pt x="1700181" y="464410"/>
                  </a:cubicBezTo>
                  <a:cubicBezTo>
                    <a:pt x="1702413" y="463839"/>
                    <a:pt x="1704249" y="463256"/>
                    <a:pt x="1705687" y="462661"/>
                  </a:cubicBezTo>
                  <a:cubicBezTo>
                    <a:pt x="1707126" y="462066"/>
                    <a:pt x="1708007" y="461595"/>
                    <a:pt x="1708329" y="461247"/>
                  </a:cubicBezTo>
                  <a:cubicBezTo>
                    <a:pt x="1708652" y="460900"/>
                    <a:pt x="1708912" y="460540"/>
                    <a:pt x="1709110" y="460168"/>
                  </a:cubicBezTo>
                  <a:cubicBezTo>
                    <a:pt x="1709309" y="459796"/>
                    <a:pt x="1709458" y="459337"/>
                    <a:pt x="1709557" y="458792"/>
                  </a:cubicBezTo>
                  <a:cubicBezTo>
                    <a:pt x="1709656" y="458246"/>
                    <a:pt x="1709730" y="457589"/>
                    <a:pt x="1709780" y="456820"/>
                  </a:cubicBezTo>
                  <a:cubicBezTo>
                    <a:pt x="1709830" y="456051"/>
                    <a:pt x="1709854" y="455121"/>
                    <a:pt x="1709854" y="454029"/>
                  </a:cubicBezTo>
                  <a:cubicBezTo>
                    <a:pt x="1709854" y="452789"/>
                    <a:pt x="1709817" y="451759"/>
                    <a:pt x="1709743" y="450941"/>
                  </a:cubicBezTo>
                  <a:cubicBezTo>
                    <a:pt x="1709668" y="450122"/>
                    <a:pt x="1709532" y="449490"/>
                    <a:pt x="1709334" y="449043"/>
                  </a:cubicBezTo>
                  <a:cubicBezTo>
                    <a:pt x="1709135" y="448597"/>
                    <a:pt x="1708887" y="448287"/>
                    <a:pt x="1708589" y="448113"/>
                  </a:cubicBezTo>
                  <a:cubicBezTo>
                    <a:pt x="1708292" y="447940"/>
                    <a:pt x="1707920" y="447853"/>
                    <a:pt x="1707473" y="447853"/>
                  </a:cubicBezTo>
                  <a:cubicBezTo>
                    <a:pt x="1706729" y="447853"/>
                    <a:pt x="1705762" y="448088"/>
                    <a:pt x="1704571" y="448560"/>
                  </a:cubicBezTo>
                  <a:cubicBezTo>
                    <a:pt x="1703380" y="449031"/>
                    <a:pt x="1701880" y="449552"/>
                    <a:pt x="1700069" y="450122"/>
                  </a:cubicBezTo>
                  <a:cubicBezTo>
                    <a:pt x="1698258" y="450693"/>
                    <a:pt x="1696113" y="451214"/>
                    <a:pt x="1693632" y="451685"/>
                  </a:cubicBezTo>
                  <a:cubicBezTo>
                    <a:pt x="1691152" y="452156"/>
                    <a:pt x="1688274" y="452392"/>
                    <a:pt x="1685000" y="452392"/>
                  </a:cubicBezTo>
                  <a:cubicBezTo>
                    <a:pt x="1681776" y="452392"/>
                    <a:pt x="1679010" y="451970"/>
                    <a:pt x="1676703" y="451127"/>
                  </a:cubicBezTo>
                  <a:cubicBezTo>
                    <a:pt x="1674396" y="450284"/>
                    <a:pt x="1672511" y="449056"/>
                    <a:pt x="1671048" y="447443"/>
                  </a:cubicBezTo>
                  <a:cubicBezTo>
                    <a:pt x="1669584" y="445831"/>
                    <a:pt x="1668517" y="443872"/>
                    <a:pt x="1667848" y="441565"/>
                  </a:cubicBezTo>
                  <a:cubicBezTo>
                    <a:pt x="1667178" y="439258"/>
                    <a:pt x="1666843" y="436691"/>
                    <a:pt x="1666843" y="433863"/>
                  </a:cubicBezTo>
                  <a:lnTo>
                    <a:pt x="1707250" y="433863"/>
                  </a:lnTo>
                  <a:cubicBezTo>
                    <a:pt x="1709036" y="433863"/>
                    <a:pt x="1710437" y="433317"/>
                    <a:pt x="1711454" y="432226"/>
                  </a:cubicBezTo>
                  <a:cubicBezTo>
                    <a:pt x="1712472" y="431134"/>
                    <a:pt x="1712980" y="429448"/>
                    <a:pt x="1712980" y="427166"/>
                  </a:cubicBezTo>
                  <a:lnTo>
                    <a:pt x="1712980" y="424189"/>
                  </a:lnTo>
                  <a:cubicBezTo>
                    <a:pt x="1712980" y="419526"/>
                    <a:pt x="1712384" y="415210"/>
                    <a:pt x="1711194" y="411241"/>
                  </a:cubicBezTo>
                  <a:cubicBezTo>
                    <a:pt x="1710003" y="407272"/>
                    <a:pt x="1708143" y="403837"/>
                    <a:pt x="1705613" y="400935"/>
                  </a:cubicBezTo>
                  <a:cubicBezTo>
                    <a:pt x="1703083" y="398033"/>
                    <a:pt x="1699846" y="395763"/>
                    <a:pt x="1695902" y="394126"/>
                  </a:cubicBezTo>
                  <a:cubicBezTo>
                    <a:pt x="1691958" y="392489"/>
                    <a:pt x="1687208" y="391670"/>
                    <a:pt x="1681652" y="391670"/>
                  </a:cubicBezTo>
                  <a:close/>
                  <a:moveTo>
                    <a:pt x="1447173" y="391670"/>
                  </a:moveTo>
                  <a:cubicBezTo>
                    <a:pt x="1445784" y="391670"/>
                    <a:pt x="1444395" y="391856"/>
                    <a:pt x="1443006" y="392228"/>
                  </a:cubicBezTo>
                  <a:cubicBezTo>
                    <a:pt x="1441617" y="392600"/>
                    <a:pt x="1440228" y="393258"/>
                    <a:pt x="1438838" y="394200"/>
                  </a:cubicBezTo>
                  <a:cubicBezTo>
                    <a:pt x="1437449" y="395143"/>
                    <a:pt x="1435986" y="396420"/>
                    <a:pt x="1434448" y="398033"/>
                  </a:cubicBezTo>
                  <a:cubicBezTo>
                    <a:pt x="1432910" y="399645"/>
                    <a:pt x="1431273" y="401691"/>
                    <a:pt x="1429537" y="404172"/>
                  </a:cubicBezTo>
                  <a:lnTo>
                    <a:pt x="1429537" y="395912"/>
                  </a:lnTo>
                  <a:cubicBezTo>
                    <a:pt x="1429537" y="395416"/>
                    <a:pt x="1429413" y="394982"/>
                    <a:pt x="1429165" y="394609"/>
                  </a:cubicBezTo>
                  <a:cubicBezTo>
                    <a:pt x="1428916" y="394237"/>
                    <a:pt x="1428507" y="393927"/>
                    <a:pt x="1427937" y="393679"/>
                  </a:cubicBezTo>
                  <a:cubicBezTo>
                    <a:pt x="1427366" y="393431"/>
                    <a:pt x="1426560" y="393245"/>
                    <a:pt x="1425518" y="393121"/>
                  </a:cubicBezTo>
                  <a:cubicBezTo>
                    <a:pt x="1424476" y="392997"/>
                    <a:pt x="1423162" y="392935"/>
                    <a:pt x="1421574" y="392935"/>
                  </a:cubicBezTo>
                  <a:cubicBezTo>
                    <a:pt x="1420036" y="392935"/>
                    <a:pt x="1418759" y="392997"/>
                    <a:pt x="1417742" y="393121"/>
                  </a:cubicBezTo>
                  <a:cubicBezTo>
                    <a:pt x="1416725" y="393245"/>
                    <a:pt x="1415894" y="393431"/>
                    <a:pt x="1415249" y="393679"/>
                  </a:cubicBezTo>
                  <a:cubicBezTo>
                    <a:pt x="1414604" y="393927"/>
                    <a:pt x="1414158" y="394237"/>
                    <a:pt x="1413910" y="394609"/>
                  </a:cubicBezTo>
                  <a:cubicBezTo>
                    <a:pt x="1413662" y="394982"/>
                    <a:pt x="1413538" y="395416"/>
                    <a:pt x="1413538" y="395912"/>
                  </a:cubicBezTo>
                  <a:lnTo>
                    <a:pt x="1413538" y="462289"/>
                  </a:lnTo>
                  <a:cubicBezTo>
                    <a:pt x="1413538" y="462785"/>
                    <a:pt x="1413686" y="463219"/>
                    <a:pt x="1413984" y="463591"/>
                  </a:cubicBezTo>
                  <a:cubicBezTo>
                    <a:pt x="1414282" y="463963"/>
                    <a:pt x="1414790" y="464273"/>
                    <a:pt x="1415510" y="464521"/>
                  </a:cubicBezTo>
                  <a:cubicBezTo>
                    <a:pt x="1416229" y="464770"/>
                    <a:pt x="1417184" y="464956"/>
                    <a:pt x="1418375" y="465080"/>
                  </a:cubicBezTo>
                  <a:cubicBezTo>
                    <a:pt x="1419565" y="465204"/>
                    <a:pt x="1421078" y="465266"/>
                    <a:pt x="1422914" y="465266"/>
                  </a:cubicBezTo>
                  <a:cubicBezTo>
                    <a:pt x="1424749" y="465266"/>
                    <a:pt x="1426262" y="465204"/>
                    <a:pt x="1427453" y="465080"/>
                  </a:cubicBezTo>
                  <a:cubicBezTo>
                    <a:pt x="1428644" y="464956"/>
                    <a:pt x="1429599" y="464770"/>
                    <a:pt x="1430318" y="464521"/>
                  </a:cubicBezTo>
                  <a:cubicBezTo>
                    <a:pt x="1431037" y="464273"/>
                    <a:pt x="1431546" y="463963"/>
                    <a:pt x="1431844" y="463591"/>
                  </a:cubicBezTo>
                  <a:cubicBezTo>
                    <a:pt x="1432141" y="463219"/>
                    <a:pt x="1432290" y="462785"/>
                    <a:pt x="1432290" y="462289"/>
                  </a:cubicBezTo>
                  <a:lnTo>
                    <a:pt x="1432290" y="420915"/>
                  </a:lnTo>
                  <a:cubicBezTo>
                    <a:pt x="1433679" y="418732"/>
                    <a:pt x="1434981" y="416896"/>
                    <a:pt x="1436197" y="415408"/>
                  </a:cubicBezTo>
                  <a:cubicBezTo>
                    <a:pt x="1437412" y="413920"/>
                    <a:pt x="1438578" y="412729"/>
                    <a:pt x="1439694" y="411836"/>
                  </a:cubicBezTo>
                  <a:cubicBezTo>
                    <a:pt x="1440810" y="410943"/>
                    <a:pt x="1441889" y="410286"/>
                    <a:pt x="1442931" y="409864"/>
                  </a:cubicBezTo>
                  <a:cubicBezTo>
                    <a:pt x="1443973" y="409443"/>
                    <a:pt x="1445015" y="409232"/>
                    <a:pt x="1446057" y="409232"/>
                  </a:cubicBezTo>
                  <a:cubicBezTo>
                    <a:pt x="1446950" y="409232"/>
                    <a:pt x="1447768" y="409319"/>
                    <a:pt x="1448512" y="409492"/>
                  </a:cubicBezTo>
                  <a:cubicBezTo>
                    <a:pt x="1449256" y="409666"/>
                    <a:pt x="1449938" y="409852"/>
                    <a:pt x="1450559" y="410050"/>
                  </a:cubicBezTo>
                  <a:cubicBezTo>
                    <a:pt x="1451179" y="410249"/>
                    <a:pt x="1451737" y="410435"/>
                    <a:pt x="1452233" y="410608"/>
                  </a:cubicBezTo>
                  <a:cubicBezTo>
                    <a:pt x="1452729" y="410782"/>
                    <a:pt x="1453176" y="410869"/>
                    <a:pt x="1453572" y="410869"/>
                  </a:cubicBezTo>
                  <a:cubicBezTo>
                    <a:pt x="1454068" y="410869"/>
                    <a:pt x="1454478" y="410745"/>
                    <a:pt x="1454800" y="410497"/>
                  </a:cubicBezTo>
                  <a:cubicBezTo>
                    <a:pt x="1455123" y="410249"/>
                    <a:pt x="1455383" y="409802"/>
                    <a:pt x="1455582" y="409157"/>
                  </a:cubicBezTo>
                  <a:cubicBezTo>
                    <a:pt x="1455780" y="408513"/>
                    <a:pt x="1455929" y="407620"/>
                    <a:pt x="1456028" y="406479"/>
                  </a:cubicBezTo>
                  <a:cubicBezTo>
                    <a:pt x="1456127" y="405338"/>
                    <a:pt x="1456177" y="403874"/>
                    <a:pt x="1456177" y="402088"/>
                  </a:cubicBezTo>
                  <a:cubicBezTo>
                    <a:pt x="1456177" y="400302"/>
                    <a:pt x="1456152" y="398888"/>
                    <a:pt x="1456102" y="397846"/>
                  </a:cubicBezTo>
                  <a:cubicBezTo>
                    <a:pt x="1456053" y="396805"/>
                    <a:pt x="1455978" y="396023"/>
                    <a:pt x="1455879" y="395502"/>
                  </a:cubicBezTo>
                  <a:cubicBezTo>
                    <a:pt x="1455780" y="394982"/>
                    <a:pt x="1455668" y="394572"/>
                    <a:pt x="1455544" y="394275"/>
                  </a:cubicBezTo>
                  <a:cubicBezTo>
                    <a:pt x="1455420" y="393977"/>
                    <a:pt x="1455222" y="393704"/>
                    <a:pt x="1454949" y="393456"/>
                  </a:cubicBezTo>
                  <a:cubicBezTo>
                    <a:pt x="1454676" y="393208"/>
                    <a:pt x="1454242" y="392972"/>
                    <a:pt x="1453647" y="392749"/>
                  </a:cubicBezTo>
                  <a:cubicBezTo>
                    <a:pt x="1453052" y="392526"/>
                    <a:pt x="1452357" y="392327"/>
                    <a:pt x="1451563" y="392154"/>
                  </a:cubicBezTo>
                  <a:cubicBezTo>
                    <a:pt x="1450770" y="391980"/>
                    <a:pt x="1450000" y="391856"/>
                    <a:pt x="1449256" y="391782"/>
                  </a:cubicBezTo>
                  <a:cubicBezTo>
                    <a:pt x="1448512" y="391707"/>
                    <a:pt x="1447818" y="391670"/>
                    <a:pt x="1447173" y="391670"/>
                  </a:cubicBezTo>
                  <a:close/>
                  <a:moveTo>
                    <a:pt x="1240748" y="391670"/>
                  </a:moveTo>
                  <a:cubicBezTo>
                    <a:pt x="1237821" y="391670"/>
                    <a:pt x="1234981" y="391906"/>
                    <a:pt x="1232228" y="392377"/>
                  </a:cubicBezTo>
                  <a:cubicBezTo>
                    <a:pt x="1229474" y="392848"/>
                    <a:pt x="1226932" y="393456"/>
                    <a:pt x="1224600" y="394200"/>
                  </a:cubicBezTo>
                  <a:cubicBezTo>
                    <a:pt x="1222269" y="394944"/>
                    <a:pt x="1220235" y="395750"/>
                    <a:pt x="1218498" y="396619"/>
                  </a:cubicBezTo>
                  <a:cubicBezTo>
                    <a:pt x="1216762" y="397487"/>
                    <a:pt x="1215547" y="398281"/>
                    <a:pt x="1214852" y="399000"/>
                  </a:cubicBezTo>
                  <a:cubicBezTo>
                    <a:pt x="1214158" y="399719"/>
                    <a:pt x="1213686" y="400525"/>
                    <a:pt x="1213438" y="401418"/>
                  </a:cubicBezTo>
                  <a:cubicBezTo>
                    <a:pt x="1213190" y="402311"/>
                    <a:pt x="1213066" y="403527"/>
                    <a:pt x="1213066" y="405065"/>
                  </a:cubicBezTo>
                  <a:cubicBezTo>
                    <a:pt x="1213066" y="406206"/>
                    <a:pt x="1213141" y="407247"/>
                    <a:pt x="1213289" y="408190"/>
                  </a:cubicBezTo>
                  <a:cubicBezTo>
                    <a:pt x="1213438" y="409133"/>
                    <a:pt x="1213649" y="409926"/>
                    <a:pt x="1213922" y="410571"/>
                  </a:cubicBezTo>
                  <a:cubicBezTo>
                    <a:pt x="1214195" y="411216"/>
                    <a:pt x="1214542" y="411712"/>
                    <a:pt x="1214964" y="412060"/>
                  </a:cubicBezTo>
                  <a:cubicBezTo>
                    <a:pt x="1215386" y="412407"/>
                    <a:pt x="1215869" y="412580"/>
                    <a:pt x="1216415" y="412580"/>
                  </a:cubicBezTo>
                  <a:cubicBezTo>
                    <a:pt x="1217209" y="412580"/>
                    <a:pt x="1218238" y="412233"/>
                    <a:pt x="1219503" y="411539"/>
                  </a:cubicBezTo>
                  <a:cubicBezTo>
                    <a:pt x="1220768" y="410844"/>
                    <a:pt x="1222343" y="410075"/>
                    <a:pt x="1224228" y="409232"/>
                  </a:cubicBezTo>
                  <a:cubicBezTo>
                    <a:pt x="1226114" y="408388"/>
                    <a:pt x="1228284" y="407620"/>
                    <a:pt x="1230740" y="406925"/>
                  </a:cubicBezTo>
                  <a:cubicBezTo>
                    <a:pt x="1233195" y="406230"/>
                    <a:pt x="1235986" y="405883"/>
                    <a:pt x="1239111" y="405883"/>
                  </a:cubicBezTo>
                  <a:cubicBezTo>
                    <a:pt x="1241492" y="405883"/>
                    <a:pt x="1243489" y="406131"/>
                    <a:pt x="1245101" y="406627"/>
                  </a:cubicBezTo>
                  <a:cubicBezTo>
                    <a:pt x="1246714" y="407123"/>
                    <a:pt x="1248004" y="407892"/>
                    <a:pt x="1248971" y="408934"/>
                  </a:cubicBezTo>
                  <a:cubicBezTo>
                    <a:pt x="1249938" y="409976"/>
                    <a:pt x="1250633" y="411278"/>
                    <a:pt x="1251054" y="412841"/>
                  </a:cubicBezTo>
                  <a:cubicBezTo>
                    <a:pt x="1251476" y="414404"/>
                    <a:pt x="1251687" y="416227"/>
                    <a:pt x="1251687" y="418310"/>
                  </a:cubicBezTo>
                  <a:lnTo>
                    <a:pt x="1251687" y="422329"/>
                  </a:lnTo>
                  <a:lnTo>
                    <a:pt x="1245213" y="422329"/>
                  </a:lnTo>
                  <a:cubicBezTo>
                    <a:pt x="1239310" y="422329"/>
                    <a:pt x="1234125" y="422775"/>
                    <a:pt x="1229660" y="423668"/>
                  </a:cubicBezTo>
                  <a:cubicBezTo>
                    <a:pt x="1225196" y="424561"/>
                    <a:pt x="1221463" y="425938"/>
                    <a:pt x="1218461" y="427798"/>
                  </a:cubicBezTo>
                  <a:cubicBezTo>
                    <a:pt x="1215460" y="429658"/>
                    <a:pt x="1213203" y="432015"/>
                    <a:pt x="1211690" y="434867"/>
                  </a:cubicBezTo>
                  <a:cubicBezTo>
                    <a:pt x="1210176" y="437720"/>
                    <a:pt x="1209420" y="441081"/>
                    <a:pt x="1209420" y="444951"/>
                  </a:cubicBezTo>
                  <a:cubicBezTo>
                    <a:pt x="1209420" y="448522"/>
                    <a:pt x="1210015" y="451648"/>
                    <a:pt x="1211206" y="454327"/>
                  </a:cubicBezTo>
                  <a:cubicBezTo>
                    <a:pt x="1212396" y="457006"/>
                    <a:pt x="1214071" y="459251"/>
                    <a:pt x="1216229" y="461061"/>
                  </a:cubicBezTo>
                  <a:cubicBezTo>
                    <a:pt x="1218387" y="462872"/>
                    <a:pt x="1220942" y="464236"/>
                    <a:pt x="1223893" y="465154"/>
                  </a:cubicBezTo>
                  <a:cubicBezTo>
                    <a:pt x="1226845" y="466072"/>
                    <a:pt x="1230082" y="466531"/>
                    <a:pt x="1233604" y="466531"/>
                  </a:cubicBezTo>
                  <a:cubicBezTo>
                    <a:pt x="1237871" y="466531"/>
                    <a:pt x="1241753" y="465712"/>
                    <a:pt x="1245250" y="464075"/>
                  </a:cubicBezTo>
                  <a:cubicBezTo>
                    <a:pt x="1248748" y="462438"/>
                    <a:pt x="1251861" y="460156"/>
                    <a:pt x="1254589" y="457229"/>
                  </a:cubicBezTo>
                  <a:lnTo>
                    <a:pt x="1254589" y="462512"/>
                  </a:lnTo>
                  <a:cubicBezTo>
                    <a:pt x="1254589" y="463207"/>
                    <a:pt x="1254800" y="463753"/>
                    <a:pt x="1255222" y="464149"/>
                  </a:cubicBezTo>
                  <a:cubicBezTo>
                    <a:pt x="1255643" y="464546"/>
                    <a:pt x="1256363" y="464832"/>
                    <a:pt x="1257380" y="465005"/>
                  </a:cubicBezTo>
                  <a:cubicBezTo>
                    <a:pt x="1258397" y="465179"/>
                    <a:pt x="1260022" y="465266"/>
                    <a:pt x="1262254" y="465266"/>
                  </a:cubicBezTo>
                  <a:cubicBezTo>
                    <a:pt x="1264338" y="465266"/>
                    <a:pt x="1265912" y="465179"/>
                    <a:pt x="1266979" y="465005"/>
                  </a:cubicBezTo>
                  <a:cubicBezTo>
                    <a:pt x="1268046" y="464832"/>
                    <a:pt x="1268827" y="464546"/>
                    <a:pt x="1269323" y="464149"/>
                  </a:cubicBezTo>
                  <a:cubicBezTo>
                    <a:pt x="1269819" y="463753"/>
                    <a:pt x="1270067" y="463207"/>
                    <a:pt x="1270067" y="462512"/>
                  </a:cubicBezTo>
                  <a:lnTo>
                    <a:pt x="1270067" y="417864"/>
                  </a:lnTo>
                  <a:cubicBezTo>
                    <a:pt x="1270067" y="413300"/>
                    <a:pt x="1269522" y="409356"/>
                    <a:pt x="1268430" y="406032"/>
                  </a:cubicBezTo>
                  <a:cubicBezTo>
                    <a:pt x="1267339" y="402708"/>
                    <a:pt x="1265602" y="399992"/>
                    <a:pt x="1263221" y="397884"/>
                  </a:cubicBezTo>
                  <a:cubicBezTo>
                    <a:pt x="1260840" y="395775"/>
                    <a:pt x="1257801" y="394213"/>
                    <a:pt x="1254106" y="393196"/>
                  </a:cubicBezTo>
                  <a:cubicBezTo>
                    <a:pt x="1250410" y="392179"/>
                    <a:pt x="1245957" y="391670"/>
                    <a:pt x="1240748" y="391670"/>
                  </a:cubicBezTo>
                  <a:close/>
                  <a:moveTo>
                    <a:pt x="1110152" y="391670"/>
                  </a:moveTo>
                  <a:cubicBezTo>
                    <a:pt x="1104893" y="391670"/>
                    <a:pt x="1100168" y="392538"/>
                    <a:pt x="1095976" y="394275"/>
                  </a:cubicBezTo>
                  <a:cubicBezTo>
                    <a:pt x="1091784" y="396011"/>
                    <a:pt x="1088224" y="398529"/>
                    <a:pt x="1085297" y="401828"/>
                  </a:cubicBezTo>
                  <a:cubicBezTo>
                    <a:pt x="1082370" y="405127"/>
                    <a:pt x="1080138" y="409145"/>
                    <a:pt x="1078600" y="413883"/>
                  </a:cubicBezTo>
                  <a:cubicBezTo>
                    <a:pt x="1077062" y="418620"/>
                    <a:pt x="1076293" y="423941"/>
                    <a:pt x="1076293" y="429845"/>
                  </a:cubicBezTo>
                  <a:cubicBezTo>
                    <a:pt x="1076293" y="436046"/>
                    <a:pt x="1077025" y="441453"/>
                    <a:pt x="1078488" y="446067"/>
                  </a:cubicBezTo>
                  <a:cubicBezTo>
                    <a:pt x="1079952" y="450680"/>
                    <a:pt x="1082172" y="454500"/>
                    <a:pt x="1085148" y="457527"/>
                  </a:cubicBezTo>
                  <a:cubicBezTo>
                    <a:pt x="1088125" y="460553"/>
                    <a:pt x="1091833" y="462810"/>
                    <a:pt x="1096273" y="464298"/>
                  </a:cubicBezTo>
                  <a:cubicBezTo>
                    <a:pt x="1100713" y="465787"/>
                    <a:pt x="1105885" y="466531"/>
                    <a:pt x="1111789" y="466531"/>
                  </a:cubicBezTo>
                  <a:cubicBezTo>
                    <a:pt x="1115063" y="466531"/>
                    <a:pt x="1118139" y="466320"/>
                    <a:pt x="1121016" y="465898"/>
                  </a:cubicBezTo>
                  <a:cubicBezTo>
                    <a:pt x="1123893" y="465476"/>
                    <a:pt x="1126448" y="464980"/>
                    <a:pt x="1128681" y="464410"/>
                  </a:cubicBezTo>
                  <a:cubicBezTo>
                    <a:pt x="1130913" y="463839"/>
                    <a:pt x="1132749" y="463256"/>
                    <a:pt x="1134187" y="462661"/>
                  </a:cubicBezTo>
                  <a:cubicBezTo>
                    <a:pt x="1135626" y="462066"/>
                    <a:pt x="1136506" y="461595"/>
                    <a:pt x="1136829" y="461247"/>
                  </a:cubicBezTo>
                  <a:cubicBezTo>
                    <a:pt x="1137152" y="460900"/>
                    <a:pt x="1137412" y="460540"/>
                    <a:pt x="1137610" y="460168"/>
                  </a:cubicBezTo>
                  <a:cubicBezTo>
                    <a:pt x="1137809" y="459796"/>
                    <a:pt x="1137958" y="459337"/>
                    <a:pt x="1138057" y="458792"/>
                  </a:cubicBezTo>
                  <a:cubicBezTo>
                    <a:pt x="1138156" y="458246"/>
                    <a:pt x="1138230" y="457589"/>
                    <a:pt x="1138280" y="456820"/>
                  </a:cubicBezTo>
                  <a:cubicBezTo>
                    <a:pt x="1138330" y="456051"/>
                    <a:pt x="1138354" y="455121"/>
                    <a:pt x="1138354" y="454029"/>
                  </a:cubicBezTo>
                  <a:cubicBezTo>
                    <a:pt x="1138354" y="452789"/>
                    <a:pt x="1138317" y="451759"/>
                    <a:pt x="1138243" y="450941"/>
                  </a:cubicBezTo>
                  <a:cubicBezTo>
                    <a:pt x="1138168" y="450122"/>
                    <a:pt x="1138032" y="449490"/>
                    <a:pt x="1137834" y="449043"/>
                  </a:cubicBezTo>
                  <a:cubicBezTo>
                    <a:pt x="1137635" y="448597"/>
                    <a:pt x="1137387" y="448287"/>
                    <a:pt x="1137089" y="448113"/>
                  </a:cubicBezTo>
                  <a:cubicBezTo>
                    <a:pt x="1136792" y="447940"/>
                    <a:pt x="1136420" y="447853"/>
                    <a:pt x="1135973" y="447853"/>
                  </a:cubicBezTo>
                  <a:cubicBezTo>
                    <a:pt x="1135229" y="447853"/>
                    <a:pt x="1134262" y="448088"/>
                    <a:pt x="1133071" y="448560"/>
                  </a:cubicBezTo>
                  <a:cubicBezTo>
                    <a:pt x="1131880" y="449031"/>
                    <a:pt x="1130380" y="449552"/>
                    <a:pt x="1128569" y="450122"/>
                  </a:cubicBezTo>
                  <a:cubicBezTo>
                    <a:pt x="1126758" y="450693"/>
                    <a:pt x="1124613" y="451214"/>
                    <a:pt x="1122132" y="451685"/>
                  </a:cubicBezTo>
                  <a:cubicBezTo>
                    <a:pt x="1119652" y="452156"/>
                    <a:pt x="1116774" y="452392"/>
                    <a:pt x="1113500" y="452392"/>
                  </a:cubicBezTo>
                  <a:cubicBezTo>
                    <a:pt x="1110276" y="452392"/>
                    <a:pt x="1107510" y="451970"/>
                    <a:pt x="1105203" y="451127"/>
                  </a:cubicBezTo>
                  <a:cubicBezTo>
                    <a:pt x="1102896" y="450284"/>
                    <a:pt x="1101011" y="449056"/>
                    <a:pt x="1099548" y="447443"/>
                  </a:cubicBezTo>
                  <a:cubicBezTo>
                    <a:pt x="1098084" y="445831"/>
                    <a:pt x="1097017" y="443872"/>
                    <a:pt x="1096348" y="441565"/>
                  </a:cubicBezTo>
                  <a:cubicBezTo>
                    <a:pt x="1095678" y="439258"/>
                    <a:pt x="1095343" y="436691"/>
                    <a:pt x="1095343" y="433863"/>
                  </a:cubicBezTo>
                  <a:lnTo>
                    <a:pt x="1135750" y="433863"/>
                  </a:lnTo>
                  <a:cubicBezTo>
                    <a:pt x="1137536" y="433863"/>
                    <a:pt x="1138937" y="433317"/>
                    <a:pt x="1139954" y="432226"/>
                  </a:cubicBezTo>
                  <a:cubicBezTo>
                    <a:pt x="1140971" y="431134"/>
                    <a:pt x="1141480" y="429448"/>
                    <a:pt x="1141480" y="427166"/>
                  </a:cubicBezTo>
                  <a:lnTo>
                    <a:pt x="1141480" y="424189"/>
                  </a:lnTo>
                  <a:cubicBezTo>
                    <a:pt x="1141480" y="419526"/>
                    <a:pt x="1140884" y="415210"/>
                    <a:pt x="1139694" y="411241"/>
                  </a:cubicBezTo>
                  <a:cubicBezTo>
                    <a:pt x="1138503" y="407272"/>
                    <a:pt x="1136643" y="403837"/>
                    <a:pt x="1134113" y="400935"/>
                  </a:cubicBezTo>
                  <a:cubicBezTo>
                    <a:pt x="1131583" y="398033"/>
                    <a:pt x="1128346" y="395763"/>
                    <a:pt x="1124402" y="394126"/>
                  </a:cubicBezTo>
                  <a:cubicBezTo>
                    <a:pt x="1120458" y="392489"/>
                    <a:pt x="1115708" y="391670"/>
                    <a:pt x="1110152" y="391670"/>
                  </a:cubicBezTo>
                  <a:close/>
                  <a:moveTo>
                    <a:pt x="824402" y="391670"/>
                  </a:moveTo>
                  <a:cubicBezTo>
                    <a:pt x="819143" y="391670"/>
                    <a:pt x="814418" y="392538"/>
                    <a:pt x="810226" y="394275"/>
                  </a:cubicBezTo>
                  <a:cubicBezTo>
                    <a:pt x="806034" y="396011"/>
                    <a:pt x="802474" y="398529"/>
                    <a:pt x="799547" y="401828"/>
                  </a:cubicBezTo>
                  <a:cubicBezTo>
                    <a:pt x="796620" y="405127"/>
                    <a:pt x="794388" y="409145"/>
                    <a:pt x="792850" y="413883"/>
                  </a:cubicBezTo>
                  <a:cubicBezTo>
                    <a:pt x="791312" y="418620"/>
                    <a:pt x="790543" y="423941"/>
                    <a:pt x="790543" y="429845"/>
                  </a:cubicBezTo>
                  <a:cubicBezTo>
                    <a:pt x="790543" y="436046"/>
                    <a:pt x="791275" y="441453"/>
                    <a:pt x="792738" y="446067"/>
                  </a:cubicBezTo>
                  <a:cubicBezTo>
                    <a:pt x="794202" y="450680"/>
                    <a:pt x="796422" y="454500"/>
                    <a:pt x="799398" y="457527"/>
                  </a:cubicBezTo>
                  <a:cubicBezTo>
                    <a:pt x="802375" y="460553"/>
                    <a:pt x="806083" y="462810"/>
                    <a:pt x="810523" y="464298"/>
                  </a:cubicBezTo>
                  <a:cubicBezTo>
                    <a:pt x="814963" y="465787"/>
                    <a:pt x="820135" y="466531"/>
                    <a:pt x="826039" y="466531"/>
                  </a:cubicBezTo>
                  <a:cubicBezTo>
                    <a:pt x="829313" y="466531"/>
                    <a:pt x="832389" y="466320"/>
                    <a:pt x="835266" y="465898"/>
                  </a:cubicBezTo>
                  <a:cubicBezTo>
                    <a:pt x="838143" y="465476"/>
                    <a:pt x="840698" y="464980"/>
                    <a:pt x="842931" y="464410"/>
                  </a:cubicBezTo>
                  <a:cubicBezTo>
                    <a:pt x="845163" y="463839"/>
                    <a:pt x="846999" y="463256"/>
                    <a:pt x="848437" y="462661"/>
                  </a:cubicBezTo>
                  <a:cubicBezTo>
                    <a:pt x="849876" y="462066"/>
                    <a:pt x="850756" y="461595"/>
                    <a:pt x="851079" y="461247"/>
                  </a:cubicBezTo>
                  <a:cubicBezTo>
                    <a:pt x="851402" y="460900"/>
                    <a:pt x="851662" y="460540"/>
                    <a:pt x="851860" y="460168"/>
                  </a:cubicBezTo>
                  <a:cubicBezTo>
                    <a:pt x="852059" y="459796"/>
                    <a:pt x="852208" y="459337"/>
                    <a:pt x="852307" y="458792"/>
                  </a:cubicBezTo>
                  <a:cubicBezTo>
                    <a:pt x="852406" y="458246"/>
                    <a:pt x="852480" y="457589"/>
                    <a:pt x="852530" y="456820"/>
                  </a:cubicBezTo>
                  <a:cubicBezTo>
                    <a:pt x="852580" y="456051"/>
                    <a:pt x="852604" y="455121"/>
                    <a:pt x="852604" y="454029"/>
                  </a:cubicBezTo>
                  <a:cubicBezTo>
                    <a:pt x="852604" y="452789"/>
                    <a:pt x="852567" y="451759"/>
                    <a:pt x="852493" y="450941"/>
                  </a:cubicBezTo>
                  <a:cubicBezTo>
                    <a:pt x="852418" y="450122"/>
                    <a:pt x="852282" y="449490"/>
                    <a:pt x="852084" y="449043"/>
                  </a:cubicBezTo>
                  <a:cubicBezTo>
                    <a:pt x="851885" y="448597"/>
                    <a:pt x="851637" y="448287"/>
                    <a:pt x="851339" y="448113"/>
                  </a:cubicBezTo>
                  <a:cubicBezTo>
                    <a:pt x="851042" y="447940"/>
                    <a:pt x="850670" y="447853"/>
                    <a:pt x="850223" y="447853"/>
                  </a:cubicBezTo>
                  <a:cubicBezTo>
                    <a:pt x="849479" y="447853"/>
                    <a:pt x="848512" y="448088"/>
                    <a:pt x="847321" y="448560"/>
                  </a:cubicBezTo>
                  <a:cubicBezTo>
                    <a:pt x="846130" y="449031"/>
                    <a:pt x="844630" y="449552"/>
                    <a:pt x="842819" y="450122"/>
                  </a:cubicBezTo>
                  <a:cubicBezTo>
                    <a:pt x="841008" y="450693"/>
                    <a:pt x="838863" y="451214"/>
                    <a:pt x="836382" y="451685"/>
                  </a:cubicBezTo>
                  <a:cubicBezTo>
                    <a:pt x="833902" y="452156"/>
                    <a:pt x="831024" y="452392"/>
                    <a:pt x="827750" y="452392"/>
                  </a:cubicBezTo>
                  <a:cubicBezTo>
                    <a:pt x="824526" y="452392"/>
                    <a:pt x="821760" y="451970"/>
                    <a:pt x="819453" y="451127"/>
                  </a:cubicBezTo>
                  <a:cubicBezTo>
                    <a:pt x="817146" y="450284"/>
                    <a:pt x="815261" y="449056"/>
                    <a:pt x="813798" y="447443"/>
                  </a:cubicBezTo>
                  <a:cubicBezTo>
                    <a:pt x="812334" y="445831"/>
                    <a:pt x="811267" y="443872"/>
                    <a:pt x="810598" y="441565"/>
                  </a:cubicBezTo>
                  <a:cubicBezTo>
                    <a:pt x="809928" y="439258"/>
                    <a:pt x="809593" y="436691"/>
                    <a:pt x="809593" y="433863"/>
                  </a:cubicBezTo>
                  <a:lnTo>
                    <a:pt x="850000" y="433863"/>
                  </a:lnTo>
                  <a:cubicBezTo>
                    <a:pt x="851786" y="433863"/>
                    <a:pt x="853187" y="433317"/>
                    <a:pt x="854204" y="432226"/>
                  </a:cubicBezTo>
                  <a:cubicBezTo>
                    <a:pt x="855221" y="431134"/>
                    <a:pt x="855730" y="429448"/>
                    <a:pt x="855730" y="427166"/>
                  </a:cubicBezTo>
                  <a:lnTo>
                    <a:pt x="855730" y="424189"/>
                  </a:lnTo>
                  <a:cubicBezTo>
                    <a:pt x="855730" y="419526"/>
                    <a:pt x="855134" y="415210"/>
                    <a:pt x="853944" y="411241"/>
                  </a:cubicBezTo>
                  <a:cubicBezTo>
                    <a:pt x="852753" y="407272"/>
                    <a:pt x="850893" y="403837"/>
                    <a:pt x="848363" y="400935"/>
                  </a:cubicBezTo>
                  <a:cubicBezTo>
                    <a:pt x="845833" y="398033"/>
                    <a:pt x="842596" y="395763"/>
                    <a:pt x="838652" y="394126"/>
                  </a:cubicBezTo>
                  <a:cubicBezTo>
                    <a:pt x="834708" y="392489"/>
                    <a:pt x="829958" y="391670"/>
                    <a:pt x="824402" y="391670"/>
                  </a:cubicBezTo>
                  <a:close/>
                  <a:moveTo>
                    <a:pt x="708985" y="391670"/>
                  </a:moveTo>
                  <a:cubicBezTo>
                    <a:pt x="705017" y="391670"/>
                    <a:pt x="701209" y="392662"/>
                    <a:pt x="697563" y="394647"/>
                  </a:cubicBezTo>
                  <a:cubicBezTo>
                    <a:pt x="693916" y="396631"/>
                    <a:pt x="690258" y="399608"/>
                    <a:pt x="686587" y="403576"/>
                  </a:cubicBezTo>
                  <a:lnTo>
                    <a:pt x="686587" y="395912"/>
                  </a:lnTo>
                  <a:cubicBezTo>
                    <a:pt x="686587" y="395416"/>
                    <a:pt x="686463" y="394982"/>
                    <a:pt x="686215" y="394609"/>
                  </a:cubicBezTo>
                  <a:cubicBezTo>
                    <a:pt x="685967" y="394237"/>
                    <a:pt x="685558" y="393927"/>
                    <a:pt x="684987" y="393679"/>
                  </a:cubicBezTo>
                  <a:cubicBezTo>
                    <a:pt x="684417" y="393431"/>
                    <a:pt x="683610" y="393245"/>
                    <a:pt x="682569" y="393121"/>
                  </a:cubicBezTo>
                  <a:cubicBezTo>
                    <a:pt x="681527" y="392997"/>
                    <a:pt x="680212" y="392935"/>
                    <a:pt x="678625" y="392935"/>
                  </a:cubicBezTo>
                  <a:cubicBezTo>
                    <a:pt x="677087" y="392935"/>
                    <a:pt x="675809" y="392997"/>
                    <a:pt x="674792" y="393121"/>
                  </a:cubicBezTo>
                  <a:cubicBezTo>
                    <a:pt x="673775" y="393245"/>
                    <a:pt x="672944" y="393431"/>
                    <a:pt x="672299" y="393679"/>
                  </a:cubicBezTo>
                  <a:cubicBezTo>
                    <a:pt x="671655" y="393927"/>
                    <a:pt x="671208" y="394237"/>
                    <a:pt x="670960" y="394609"/>
                  </a:cubicBezTo>
                  <a:cubicBezTo>
                    <a:pt x="670712" y="394982"/>
                    <a:pt x="670588" y="395416"/>
                    <a:pt x="670588" y="395912"/>
                  </a:cubicBezTo>
                  <a:lnTo>
                    <a:pt x="670588" y="462289"/>
                  </a:lnTo>
                  <a:cubicBezTo>
                    <a:pt x="670588" y="462785"/>
                    <a:pt x="670737" y="463219"/>
                    <a:pt x="671034" y="463591"/>
                  </a:cubicBezTo>
                  <a:cubicBezTo>
                    <a:pt x="671332" y="463963"/>
                    <a:pt x="671841" y="464273"/>
                    <a:pt x="672560" y="464521"/>
                  </a:cubicBezTo>
                  <a:cubicBezTo>
                    <a:pt x="673279" y="464770"/>
                    <a:pt x="674234" y="464956"/>
                    <a:pt x="675425" y="465080"/>
                  </a:cubicBezTo>
                  <a:cubicBezTo>
                    <a:pt x="676615" y="465204"/>
                    <a:pt x="678129" y="465266"/>
                    <a:pt x="679964" y="465266"/>
                  </a:cubicBezTo>
                  <a:cubicBezTo>
                    <a:pt x="681800" y="465266"/>
                    <a:pt x="683313" y="465204"/>
                    <a:pt x="684503" y="465080"/>
                  </a:cubicBezTo>
                  <a:cubicBezTo>
                    <a:pt x="685694" y="464956"/>
                    <a:pt x="686649" y="464770"/>
                    <a:pt x="687368" y="464521"/>
                  </a:cubicBezTo>
                  <a:cubicBezTo>
                    <a:pt x="688088" y="464273"/>
                    <a:pt x="688596" y="463963"/>
                    <a:pt x="688894" y="463591"/>
                  </a:cubicBezTo>
                  <a:cubicBezTo>
                    <a:pt x="689191" y="463219"/>
                    <a:pt x="689340" y="462785"/>
                    <a:pt x="689340" y="462289"/>
                  </a:cubicBezTo>
                  <a:lnTo>
                    <a:pt x="689340" y="418162"/>
                  </a:lnTo>
                  <a:cubicBezTo>
                    <a:pt x="691969" y="414838"/>
                    <a:pt x="694425" y="412308"/>
                    <a:pt x="696707" y="410571"/>
                  </a:cubicBezTo>
                  <a:cubicBezTo>
                    <a:pt x="698989" y="408835"/>
                    <a:pt x="701271" y="407967"/>
                    <a:pt x="703553" y="407967"/>
                  </a:cubicBezTo>
                  <a:cubicBezTo>
                    <a:pt x="705339" y="407967"/>
                    <a:pt x="706902" y="408326"/>
                    <a:pt x="708241" y="409046"/>
                  </a:cubicBezTo>
                  <a:cubicBezTo>
                    <a:pt x="709581" y="409765"/>
                    <a:pt x="710672" y="410782"/>
                    <a:pt x="711515" y="412097"/>
                  </a:cubicBezTo>
                  <a:cubicBezTo>
                    <a:pt x="712359" y="413411"/>
                    <a:pt x="712991" y="414987"/>
                    <a:pt x="713413" y="416822"/>
                  </a:cubicBezTo>
                  <a:cubicBezTo>
                    <a:pt x="713835" y="418658"/>
                    <a:pt x="714045" y="420692"/>
                    <a:pt x="714045" y="422924"/>
                  </a:cubicBezTo>
                  <a:lnTo>
                    <a:pt x="714045" y="462289"/>
                  </a:lnTo>
                  <a:cubicBezTo>
                    <a:pt x="714045" y="462785"/>
                    <a:pt x="714194" y="463219"/>
                    <a:pt x="714492" y="463591"/>
                  </a:cubicBezTo>
                  <a:cubicBezTo>
                    <a:pt x="714790" y="463963"/>
                    <a:pt x="715298" y="464273"/>
                    <a:pt x="716017" y="464521"/>
                  </a:cubicBezTo>
                  <a:cubicBezTo>
                    <a:pt x="716737" y="464770"/>
                    <a:pt x="717692" y="464956"/>
                    <a:pt x="718882" y="465080"/>
                  </a:cubicBezTo>
                  <a:cubicBezTo>
                    <a:pt x="720073" y="465204"/>
                    <a:pt x="721586" y="465266"/>
                    <a:pt x="723422" y="465266"/>
                  </a:cubicBezTo>
                  <a:cubicBezTo>
                    <a:pt x="725208" y="465266"/>
                    <a:pt x="726696" y="465204"/>
                    <a:pt x="727886" y="465080"/>
                  </a:cubicBezTo>
                  <a:cubicBezTo>
                    <a:pt x="729077" y="464956"/>
                    <a:pt x="730032" y="464770"/>
                    <a:pt x="730751" y="464521"/>
                  </a:cubicBezTo>
                  <a:cubicBezTo>
                    <a:pt x="731471" y="464273"/>
                    <a:pt x="731979" y="463963"/>
                    <a:pt x="732277" y="463591"/>
                  </a:cubicBezTo>
                  <a:cubicBezTo>
                    <a:pt x="732575" y="463219"/>
                    <a:pt x="732723" y="462785"/>
                    <a:pt x="732723" y="462289"/>
                  </a:cubicBezTo>
                  <a:lnTo>
                    <a:pt x="732723" y="418162"/>
                  </a:lnTo>
                  <a:cubicBezTo>
                    <a:pt x="735402" y="414838"/>
                    <a:pt x="737883" y="412308"/>
                    <a:pt x="740165" y="410571"/>
                  </a:cubicBezTo>
                  <a:cubicBezTo>
                    <a:pt x="742447" y="408835"/>
                    <a:pt x="744704" y="407967"/>
                    <a:pt x="746936" y="407967"/>
                  </a:cubicBezTo>
                  <a:cubicBezTo>
                    <a:pt x="748772" y="407967"/>
                    <a:pt x="750347" y="408326"/>
                    <a:pt x="751662" y="409046"/>
                  </a:cubicBezTo>
                  <a:cubicBezTo>
                    <a:pt x="752976" y="409765"/>
                    <a:pt x="754068" y="410782"/>
                    <a:pt x="754936" y="412097"/>
                  </a:cubicBezTo>
                  <a:cubicBezTo>
                    <a:pt x="755804" y="413411"/>
                    <a:pt x="756449" y="414987"/>
                    <a:pt x="756871" y="416822"/>
                  </a:cubicBezTo>
                  <a:cubicBezTo>
                    <a:pt x="757292" y="418658"/>
                    <a:pt x="757503" y="420692"/>
                    <a:pt x="757503" y="422924"/>
                  </a:cubicBezTo>
                  <a:lnTo>
                    <a:pt x="757503" y="462289"/>
                  </a:lnTo>
                  <a:cubicBezTo>
                    <a:pt x="757503" y="462785"/>
                    <a:pt x="757640" y="463219"/>
                    <a:pt x="757913" y="463591"/>
                  </a:cubicBezTo>
                  <a:cubicBezTo>
                    <a:pt x="758185" y="463963"/>
                    <a:pt x="758682" y="464273"/>
                    <a:pt x="759401" y="464521"/>
                  </a:cubicBezTo>
                  <a:cubicBezTo>
                    <a:pt x="760120" y="464770"/>
                    <a:pt x="761075" y="464956"/>
                    <a:pt x="762266" y="465080"/>
                  </a:cubicBezTo>
                  <a:cubicBezTo>
                    <a:pt x="763456" y="465204"/>
                    <a:pt x="764994" y="465266"/>
                    <a:pt x="766879" y="465266"/>
                  </a:cubicBezTo>
                  <a:cubicBezTo>
                    <a:pt x="768715" y="465266"/>
                    <a:pt x="770228" y="465204"/>
                    <a:pt x="771419" y="465080"/>
                  </a:cubicBezTo>
                  <a:cubicBezTo>
                    <a:pt x="772609" y="464956"/>
                    <a:pt x="773552" y="464770"/>
                    <a:pt x="774246" y="464521"/>
                  </a:cubicBezTo>
                  <a:cubicBezTo>
                    <a:pt x="774941" y="464273"/>
                    <a:pt x="775437" y="463963"/>
                    <a:pt x="775735" y="463591"/>
                  </a:cubicBezTo>
                  <a:cubicBezTo>
                    <a:pt x="776032" y="463219"/>
                    <a:pt x="776181" y="462785"/>
                    <a:pt x="776181" y="462289"/>
                  </a:cubicBezTo>
                  <a:lnTo>
                    <a:pt x="776181" y="419799"/>
                  </a:lnTo>
                  <a:cubicBezTo>
                    <a:pt x="776181" y="415979"/>
                    <a:pt x="775784" y="412357"/>
                    <a:pt x="774991" y="408934"/>
                  </a:cubicBezTo>
                  <a:cubicBezTo>
                    <a:pt x="774197" y="405511"/>
                    <a:pt x="772870" y="402522"/>
                    <a:pt x="771009" y="399967"/>
                  </a:cubicBezTo>
                  <a:cubicBezTo>
                    <a:pt x="769149" y="397412"/>
                    <a:pt x="766706" y="395391"/>
                    <a:pt x="763680" y="393903"/>
                  </a:cubicBezTo>
                  <a:cubicBezTo>
                    <a:pt x="760654" y="392414"/>
                    <a:pt x="756933" y="391670"/>
                    <a:pt x="752518" y="391670"/>
                  </a:cubicBezTo>
                  <a:cubicBezTo>
                    <a:pt x="750583" y="391670"/>
                    <a:pt x="748685" y="391906"/>
                    <a:pt x="746825" y="392377"/>
                  </a:cubicBezTo>
                  <a:cubicBezTo>
                    <a:pt x="744964" y="392848"/>
                    <a:pt x="743104" y="393568"/>
                    <a:pt x="741244" y="394535"/>
                  </a:cubicBezTo>
                  <a:cubicBezTo>
                    <a:pt x="739383" y="395502"/>
                    <a:pt x="737498" y="396755"/>
                    <a:pt x="735588" y="398293"/>
                  </a:cubicBezTo>
                  <a:cubicBezTo>
                    <a:pt x="733678" y="399831"/>
                    <a:pt x="731731" y="401666"/>
                    <a:pt x="729747" y="403800"/>
                  </a:cubicBezTo>
                  <a:cubicBezTo>
                    <a:pt x="728904" y="401964"/>
                    <a:pt x="727862" y="400302"/>
                    <a:pt x="726621" y="398814"/>
                  </a:cubicBezTo>
                  <a:cubicBezTo>
                    <a:pt x="725381" y="397326"/>
                    <a:pt x="723905" y="396048"/>
                    <a:pt x="722194" y="394982"/>
                  </a:cubicBezTo>
                  <a:cubicBezTo>
                    <a:pt x="720482" y="393915"/>
                    <a:pt x="718535" y="393096"/>
                    <a:pt x="716352" y="392526"/>
                  </a:cubicBezTo>
                  <a:cubicBezTo>
                    <a:pt x="714170" y="391955"/>
                    <a:pt x="711714" y="391670"/>
                    <a:pt x="708985" y="391670"/>
                  </a:cubicBezTo>
                  <a:close/>
                  <a:moveTo>
                    <a:pt x="624377" y="391670"/>
                  </a:moveTo>
                  <a:cubicBezTo>
                    <a:pt x="619118" y="391670"/>
                    <a:pt x="614393" y="392538"/>
                    <a:pt x="610201" y="394275"/>
                  </a:cubicBezTo>
                  <a:cubicBezTo>
                    <a:pt x="606009" y="396011"/>
                    <a:pt x="602449" y="398529"/>
                    <a:pt x="599522" y="401828"/>
                  </a:cubicBezTo>
                  <a:cubicBezTo>
                    <a:pt x="596596" y="405127"/>
                    <a:pt x="594363" y="409145"/>
                    <a:pt x="592825" y="413883"/>
                  </a:cubicBezTo>
                  <a:cubicBezTo>
                    <a:pt x="591287" y="418620"/>
                    <a:pt x="590518" y="423941"/>
                    <a:pt x="590518" y="429845"/>
                  </a:cubicBezTo>
                  <a:cubicBezTo>
                    <a:pt x="590518" y="436046"/>
                    <a:pt x="591250" y="441453"/>
                    <a:pt x="592714" y="446067"/>
                  </a:cubicBezTo>
                  <a:cubicBezTo>
                    <a:pt x="594177" y="450680"/>
                    <a:pt x="596397" y="454500"/>
                    <a:pt x="599374" y="457527"/>
                  </a:cubicBezTo>
                  <a:cubicBezTo>
                    <a:pt x="602350" y="460553"/>
                    <a:pt x="606059" y="462810"/>
                    <a:pt x="610499" y="464298"/>
                  </a:cubicBezTo>
                  <a:cubicBezTo>
                    <a:pt x="614939" y="465787"/>
                    <a:pt x="620110" y="466531"/>
                    <a:pt x="626014" y="466531"/>
                  </a:cubicBezTo>
                  <a:cubicBezTo>
                    <a:pt x="629288" y="466531"/>
                    <a:pt x="632364" y="466320"/>
                    <a:pt x="635241" y="465898"/>
                  </a:cubicBezTo>
                  <a:cubicBezTo>
                    <a:pt x="638119" y="465476"/>
                    <a:pt x="640673" y="464980"/>
                    <a:pt x="642906" y="464410"/>
                  </a:cubicBezTo>
                  <a:cubicBezTo>
                    <a:pt x="645138" y="463839"/>
                    <a:pt x="646974" y="463256"/>
                    <a:pt x="648412" y="462661"/>
                  </a:cubicBezTo>
                  <a:cubicBezTo>
                    <a:pt x="649851" y="462066"/>
                    <a:pt x="650732" y="461595"/>
                    <a:pt x="651054" y="461247"/>
                  </a:cubicBezTo>
                  <a:cubicBezTo>
                    <a:pt x="651377" y="460900"/>
                    <a:pt x="651637" y="460540"/>
                    <a:pt x="651836" y="460168"/>
                  </a:cubicBezTo>
                  <a:cubicBezTo>
                    <a:pt x="652034" y="459796"/>
                    <a:pt x="652183" y="459337"/>
                    <a:pt x="652282" y="458792"/>
                  </a:cubicBezTo>
                  <a:cubicBezTo>
                    <a:pt x="652381" y="458246"/>
                    <a:pt x="652456" y="457589"/>
                    <a:pt x="652505" y="456820"/>
                  </a:cubicBezTo>
                  <a:cubicBezTo>
                    <a:pt x="652555" y="456051"/>
                    <a:pt x="652580" y="455121"/>
                    <a:pt x="652580" y="454029"/>
                  </a:cubicBezTo>
                  <a:cubicBezTo>
                    <a:pt x="652580" y="452789"/>
                    <a:pt x="652542" y="451759"/>
                    <a:pt x="652468" y="450941"/>
                  </a:cubicBezTo>
                  <a:cubicBezTo>
                    <a:pt x="652394" y="450122"/>
                    <a:pt x="652257" y="449490"/>
                    <a:pt x="652059" y="449043"/>
                  </a:cubicBezTo>
                  <a:cubicBezTo>
                    <a:pt x="651860" y="448597"/>
                    <a:pt x="651612" y="448287"/>
                    <a:pt x="651315" y="448113"/>
                  </a:cubicBezTo>
                  <a:cubicBezTo>
                    <a:pt x="651017" y="447940"/>
                    <a:pt x="650645" y="447853"/>
                    <a:pt x="650198" y="447853"/>
                  </a:cubicBezTo>
                  <a:cubicBezTo>
                    <a:pt x="649454" y="447853"/>
                    <a:pt x="648487" y="448088"/>
                    <a:pt x="647296" y="448560"/>
                  </a:cubicBezTo>
                  <a:cubicBezTo>
                    <a:pt x="646106" y="449031"/>
                    <a:pt x="644605" y="449552"/>
                    <a:pt x="642794" y="450122"/>
                  </a:cubicBezTo>
                  <a:cubicBezTo>
                    <a:pt x="640983" y="450693"/>
                    <a:pt x="638838" y="451214"/>
                    <a:pt x="636357" y="451685"/>
                  </a:cubicBezTo>
                  <a:cubicBezTo>
                    <a:pt x="633877" y="452156"/>
                    <a:pt x="631000" y="452392"/>
                    <a:pt x="627725" y="452392"/>
                  </a:cubicBezTo>
                  <a:cubicBezTo>
                    <a:pt x="624501" y="452392"/>
                    <a:pt x="621735" y="451970"/>
                    <a:pt x="619428" y="451127"/>
                  </a:cubicBezTo>
                  <a:cubicBezTo>
                    <a:pt x="617121" y="450284"/>
                    <a:pt x="615236" y="449056"/>
                    <a:pt x="613773" y="447443"/>
                  </a:cubicBezTo>
                  <a:cubicBezTo>
                    <a:pt x="612309" y="445831"/>
                    <a:pt x="611243" y="443872"/>
                    <a:pt x="610573" y="441565"/>
                  </a:cubicBezTo>
                  <a:cubicBezTo>
                    <a:pt x="609903" y="439258"/>
                    <a:pt x="609568" y="436691"/>
                    <a:pt x="609568" y="433863"/>
                  </a:cubicBezTo>
                  <a:lnTo>
                    <a:pt x="649975" y="433863"/>
                  </a:lnTo>
                  <a:cubicBezTo>
                    <a:pt x="651761" y="433863"/>
                    <a:pt x="653163" y="433317"/>
                    <a:pt x="654180" y="432226"/>
                  </a:cubicBezTo>
                  <a:cubicBezTo>
                    <a:pt x="655197" y="431134"/>
                    <a:pt x="655705" y="429448"/>
                    <a:pt x="655705" y="427166"/>
                  </a:cubicBezTo>
                  <a:lnTo>
                    <a:pt x="655705" y="424189"/>
                  </a:lnTo>
                  <a:cubicBezTo>
                    <a:pt x="655705" y="419526"/>
                    <a:pt x="655110" y="415210"/>
                    <a:pt x="653919" y="411241"/>
                  </a:cubicBezTo>
                  <a:cubicBezTo>
                    <a:pt x="652728" y="407272"/>
                    <a:pt x="650868" y="403837"/>
                    <a:pt x="648338" y="400935"/>
                  </a:cubicBezTo>
                  <a:cubicBezTo>
                    <a:pt x="645808" y="398033"/>
                    <a:pt x="642571" y="395763"/>
                    <a:pt x="638627" y="394126"/>
                  </a:cubicBezTo>
                  <a:cubicBezTo>
                    <a:pt x="634683" y="392489"/>
                    <a:pt x="629933" y="391670"/>
                    <a:pt x="624377" y="391670"/>
                  </a:cubicBezTo>
                  <a:close/>
                  <a:moveTo>
                    <a:pt x="450173" y="391670"/>
                  </a:moveTo>
                  <a:cubicBezTo>
                    <a:pt x="447247" y="391670"/>
                    <a:pt x="444406" y="391906"/>
                    <a:pt x="441653" y="392377"/>
                  </a:cubicBezTo>
                  <a:cubicBezTo>
                    <a:pt x="438900" y="392848"/>
                    <a:pt x="436357" y="393456"/>
                    <a:pt x="434026" y="394200"/>
                  </a:cubicBezTo>
                  <a:cubicBezTo>
                    <a:pt x="431694" y="394944"/>
                    <a:pt x="429660" y="395750"/>
                    <a:pt x="427924" y="396619"/>
                  </a:cubicBezTo>
                  <a:cubicBezTo>
                    <a:pt x="426187" y="397487"/>
                    <a:pt x="424972" y="398281"/>
                    <a:pt x="424277" y="399000"/>
                  </a:cubicBezTo>
                  <a:cubicBezTo>
                    <a:pt x="423583" y="399719"/>
                    <a:pt x="423112" y="400525"/>
                    <a:pt x="422864" y="401418"/>
                  </a:cubicBezTo>
                  <a:cubicBezTo>
                    <a:pt x="422615" y="402311"/>
                    <a:pt x="422491" y="403527"/>
                    <a:pt x="422491" y="405065"/>
                  </a:cubicBezTo>
                  <a:cubicBezTo>
                    <a:pt x="422491" y="406206"/>
                    <a:pt x="422566" y="407247"/>
                    <a:pt x="422715" y="408190"/>
                  </a:cubicBezTo>
                  <a:cubicBezTo>
                    <a:pt x="422864" y="409133"/>
                    <a:pt x="423074" y="409926"/>
                    <a:pt x="423347" y="410571"/>
                  </a:cubicBezTo>
                  <a:cubicBezTo>
                    <a:pt x="423620" y="411216"/>
                    <a:pt x="423967" y="411712"/>
                    <a:pt x="424389" y="412060"/>
                  </a:cubicBezTo>
                  <a:cubicBezTo>
                    <a:pt x="424811" y="412407"/>
                    <a:pt x="425294" y="412580"/>
                    <a:pt x="425840" y="412580"/>
                  </a:cubicBezTo>
                  <a:cubicBezTo>
                    <a:pt x="426634" y="412580"/>
                    <a:pt x="427663" y="412233"/>
                    <a:pt x="428928" y="411539"/>
                  </a:cubicBezTo>
                  <a:cubicBezTo>
                    <a:pt x="430193" y="410844"/>
                    <a:pt x="431768" y="410075"/>
                    <a:pt x="433654" y="409232"/>
                  </a:cubicBezTo>
                  <a:cubicBezTo>
                    <a:pt x="435539" y="408388"/>
                    <a:pt x="437709" y="407620"/>
                    <a:pt x="440165" y="406925"/>
                  </a:cubicBezTo>
                  <a:cubicBezTo>
                    <a:pt x="442620" y="406230"/>
                    <a:pt x="445411" y="405883"/>
                    <a:pt x="448536" y="405883"/>
                  </a:cubicBezTo>
                  <a:cubicBezTo>
                    <a:pt x="450918" y="405883"/>
                    <a:pt x="452914" y="406131"/>
                    <a:pt x="454527" y="406627"/>
                  </a:cubicBezTo>
                  <a:cubicBezTo>
                    <a:pt x="456139" y="407123"/>
                    <a:pt x="457429" y="407892"/>
                    <a:pt x="458396" y="408934"/>
                  </a:cubicBezTo>
                  <a:cubicBezTo>
                    <a:pt x="459364" y="409976"/>
                    <a:pt x="460058" y="411278"/>
                    <a:pt x="460480" y="412841"/>
                  </a:cubicBezTo>
                  <a:cubicBezTo>
                    <a:pt x="460902" y="414404"/>
                    <a:pt x="461112" y="416227"/>
                    <a:pt x="461112" y="418310"/>
                  </a:cubicBezTo>
                  <a:lnTo>
                    <a:pt x="461112" y="422329"/>
                  </a:lnTo>
                  <a:lnTo>
                    <a:pt x="454638" y="422329"/>
                  </a:lnTo>
                  <a:cubicBezTo>
                    <a:pt x="448735" y="422329"/>
                    <a:pt x="443551" y="422775"/>
                    <a:pt x="439086" y="423668"/>
                  </a:cubicBezTo>
                  <a:cubicBezTo>
                    <a:pt x="434621" y="424561"/>
                    <a:pt x="430888" y="425938"/>
                    <a:pt x="427886" y="427798"/>
                  </a:cubicBezTo>
                  <a:cubicBezTo>
                    <a:pt x="424885" y="429658"/>
                    <a:pt x="422628" y="432015"/>
                    <a:pt x="421115" y="434867"/>
                  </a:cubicBezTo>
                  <a:cubicBezTo>
                    <a:pt x="419602" y="437720"/>
                    <a:pt x="418845" y="441081"/>
                    <a:pt x="418845" y="444951"/>
                  </a:cubicBezTo>
                  <a:cubicBezTo>
                    <a:pt x="418845" y="448522"/>
                    <a:pt x="419440" y="451648"/>
                    <a:pt x="420631" y="454327"/>
                  </a:cubicBezTo>
                  <a:cubicBezTo>
                    <a:pt x="421822" y="457006"/>
                    <a:pt x="423496" y="459251"/>
                    <a:pt x="425654" y="461061"/>
                  </a:cubicBezTo>
                  <a:cubicBezTo>
                    <a:pt x="427812" y="462872"/>
                    <a:pt x="430367" y="464236"/>
                    <a:pt x="433319" y="465154"/>
                  </a:cubicBezTo>
                  <a:cubicBezTo>
                    <a:pt x="436270" y="466072"/>
                    <a:pt x="439507" y="466531"/>
                    <a:pt x="443030" y="466531"/>
                  </a:cubicBezTo>
                  <a:cubicBezTo>
                    <a:pt x="447296" y="466531"/>
                    <a:pt x="451178" y="465712"/>
                    <a:pt x="454676" y="464075"/>
                  </a:cubicBezTo>
                  <a:cubicBezTo>
                    <a:pt x="458173" y="462438"/>
                    <a:pt x="461286" y="460156"/>
                    <a:pt x="464014" y="457229"/>
                  </a:cubicBezTo>
                  <a:lnTo>
                    <a:pt x="464014" y="462512"/>
                  </a:lnTo>
                  <a:cubicBezTo>
                    <a:pt x="464014" y="463207"/>
                    <a:pt x="464225" y="463753"/>
                    <a:pt x="464647" y="464149"/>
                  </a:cubicBezTo>
                  <a:cubicBezTo>
                    <a:pt x="465069" y="464546"/>
                    <a:pt x="465788" y="464832"/>
                    <a:pt x="466805" y="465005"/>
                  </a:cubicBezTo>
                  <a:cubicBezTo>
                    <a:pt x="467822" y="465179"/>
                    <a:pt x="469447" y="465266"/>
                    <a:pt x="471679" y="465266"/>
                  </a:cubicBezTo>
                  <a:cubicBezTo>
                    <a:pt x="473763" y="465266"/>
                    <a:pt x="475338" y="465179"/>
                    <a:pt x="476404" y="465005"/>
                  </a:cubicBezTo>
                  <a:cubicBezTo>
                    <a:pt x="477471" y="464832"/>
                    <a:pt x="478252" y="464546"/>
                    <a:pt x="478748" y="464149"/>
                  </a:cubicBezTo>
                  <a:cubicBezTo>
                    <a:pt x="479245" y="463753"/>
                    <a:pt x="479493" y="463207"/>
                    <a:pt x="479493" y="462512"/>
                  </a:cubicBezTo>
                  <a:lnTo>
                    <a:pt x="479493" y="417864"/>
                  </a:lnTo>
                  <a:cubicBezTo>
                    <a:pt x="479493" y="413300"/>
                    <a:pt x="478947" y="409356"/>
                    <a:pt x="477855" y="406032"/>
                  </a:cubicBezTo>
                  <a:cubicBezTo>
                    <a:pt x="476764" y="402708"/>
                    <a:pt x="475028" y="399992"/>
                    <a:pt x="472647" y="397884"/>
                  </a:cubicBezTo>
                  <a:cubicBezTo>
                    <a:pt x="470265" y="395775"/>
                    <a:pt x="467227" y="394213"/>
                    <a:pt x="463531" y="393196"/>
                  </a:cubicBezTo>
                  <a:cubicBezTo>
                    <a:pt x="459835" y="392179"/>
                    <a:pt x="455382" y="391670"/>
                    <a:pt x="450173" y="391670"/>
                  </a:cubicBezTo>
                  <a:close/>
                  <a:moveTo>
                    <a:pt x="1168864" y="375448"/>
                  </a:moveTo>
                  <a:cubicBezTo>
                    <a:pt x="1167078" y="375448"/>
                    <a:pt x="1165578" y="375510"/>
                    <a:pt x="1164362" y="375634"/>
                  </a:cubicBezTo>
                  <a:cubicBezTo>
                    <a:pt x="1163147" y="375758"/>
                    <a:pt x="1162179" y="375956"/>
                    <a:pt x="1161460" y="376229"/>
                  </a:cubicBezTo>
                  <a:cubicBezTo>
                    <a:pt x="1160741" y="376502"/>
                    <a:pt x="1160245" y="376837"/>
                    <a:pt x="1159972" y="377234"/>
                  </a:cubicBezTo>
                  <a:cubicBezTo>
                    <a:pt x="1159699" y="377631"/>
                    <a:pt x="1159562" y="378077"/>
                    <a:pt x="1159562" y="378573"/>
                  </a:cubicBezTo>
                  <a:lnTo>
                    <a:pt x="1159562" y="393382"/>
                  </a:lnTo>
                  <a:lnTo>
                    <a:pt x="1151675" y="393382"/>
                  </a:lnTo>
                  <a:cubicBezTo>
                    <a:pt x="1151178" y="393382"/>
                    <a:pt x="1150744" y="393506"/>
                    <a:pt x="1150372" y="393754"/>
                  </a:cubicBezTo>
                  <a:cubicBezTo>
                    <a:pt x="1150000" y="394002"/>
                    <a:pt x="1149690" y="394411"/>
                    <a:pt x="1149442" y="394982"/>
                  </a:cubicBezTo>
                  <a:cubicBezTo>
                    <a:pt x="1149194" y="395552"/>
                    <a:pt x="1149008" y="396333"/>
                    <a:pt x="1148884" y="397326"/>
                  </a:cubicBezTo>
                  <a:cubicBezTo>
                    <a:pt x="1148760" y="398318"/>
                    <a:pt x="1148698" y="399533"/>
                    <a:pt x="1148698" y="400972"/>
                  </a:cubicBezTo>
                  <a:cubicBezTo>
                    <a:pt x="1148698" y="403700"/>
                    <a:pt x="1148946" y="405648"/>
                    <a:pt x="1149442" y="406813"/>
                  </a:cubicBezTo>
                  <a:cubicBezTo>
                    <a:pt x="1149938" y="407979"/>
                    <a:pt x="1150658" y="408562"/>
                    <a:pt x="1151600" y="408562"/>
                  </a:cubicBezTo>
                  <a:lnTo>
                    <a:pt x="1159562" y="408562"/>
                  </a:lnTo>
                  <a:lnTo>
                    <a:pt x="1159562" y="442569"/>
                  </a:lnTo>
                  <a:cubicBezTo>
                    <a:pt x="1159562" y="446637"/>
                    <a:pt x="1159984" y="450160"/>
                    <a:pt x="1160828" y="453136"/>
                  </a:cubicBezTo>
                  <a:cubicBezTo>
                    <a:pt x="1161671" y="456113"/>
                    <a:pt x="1162986" y="458581"/>
                    <a:pt x="1164772" y="460540"/>
                  </a:cubicBezTo>
                  <a:cubicBezTo>
                    <a:pt x="1166558" y="462500"/>
                    <a:pt x="1168815" y="463951"/>
                    <a:pt x="1171543" y="464894"/>
                  </a:cubicBezTo>
                  <a:cubicBezTo>
                    <a:pt x="1174272" y="465836"/>
                    <a:pt x="1177496" y="466307"/>
                    <a:pt x="1181217" y="466307"/>
                  </a:cubicBezTo>
                  <a:cubicBezTo>
                    <a:pt x="1182606" y="466307"/>
                    <a:pt x="1183983" y="466233"/>
                    <a:pt x="1185347" y="466084"/>
                  </a:cubicBezTo>
                  <a:cubicBezTo>
                    <a:pt x="1186711" y="465935"/>
                    <a:pt x="1187976" y="465725"/>
                    <a:pt x="1189142" y="465452"/>
                  </a:cubicBezTo>
                  <a:cubicBezTo>
                    <a:pt x="1190308" y="465179"/>
                    <a:pt x="1191325" y="464856"/>
                    <a:pt x="1192193" y="464484"/>
                  </a:cubicBezTo>
                  <a:cubicBezTo>
                    <a:pt x="1193061" y="464112"/>
                    <a:pt x="1193718" y="463691"/>
                    <a:pt x="1194165" y="463219"/>
                  </a:cubicBezTo>
                  <a:cubicBezTo>
                    <a:pt x="1194612" y="462748"/>
                    <a:pt x="1194971" y="461929"/>
                    <a:pt x="1195244" y="460764"/>
                  </a:cubicBezTo>
                  <a:cubicBezTo>
                    <a:pt x="1195517" y="459598"/>
                    <a:pt x="1195653" y="457923"/>
                    <a:pt x="1195653" y="455741"/>
                  </a:cubicBezTo>
                  <a:cubicBezTo>
                    <a:pt x="1195653" y="454352"/>
                    <a:pt x="1195591" y="453211"/>
                    <a:pt x="1195467" y="452318"/>
                  </a:cubicBezTo>
                  <a:cubicBezTo>
                    <a:pt x="1195343" y="451425"/>
                    <a:pt x="1195207" y="450718"/>
                    <a:pt x="1195058" y="450197"/>
                  </a:cubicBezTo>
                  <a:cubicBezTo>
                    <a:pt x="1194909" y="449676"/>
                    <a:pt x="1194698" y="449329"/>
                    <a:pt x="1194426" y="449155"/>
                  </a:cubicBezTo>
                  <a:cubicBezTo>
                    <a:pt x="1194153" y="448981"/>
                    <a:pt x="1193867" y="448895"/>
                    <a:pt x="1193570" y="448895"/>
                  </a:cubicBezTo>
                  <a:cubicBezTo>
                    <a:pt x="1193222" y="448895"/>
                    <a:pt x="1192838" y="448981"/>
                    <a:pt x="1192416" y="449155"/>
                  </a:cubicBezTo>
                  <a:cubicBezTo>
                    <a:pt x="1191995" y="449329"/>
                    <a:pt x="1191474" y="449527"/>
                    <a:pt x="1190854" y="449750"/>
                  </a:cubicBezTo>
                  <a:cubicBezTo>
                    <a:pt x="1190234" y="449974"/>
                    <a:pt x="1189527" y="450172"/>
                    <a:pt x="1188733" y="450346"/>
                  </a:cubicBezTo>
                  <a:cubicBezTo>
                    <a:pt x="1187939" y="450519"/>
                    <a:pt x="1187046" y="450606"/>
                    <a:pt x="1186054" y="450606"/>
                  </a:cubicBezTo>
                  <a:cubicBezTo>
                    <a:pt x="1183127" y="450606"/>
                    <a:pt x="1181093" y="449701"/>
                    <a:pt x="1179952" y="447890"/>
                  </a:cubicBezTo>
                  <a:cubicBezTo>
                    <a:pt x="1178811" y="446079"/>
                    <a:pt x="1178240" y="443363"/>
                    <a:pt x="1178240" y="439742"/>
                  </a:cubicBezTo>
                  <a:lnTo>
                    <a:pt x="1178240" y="408562"/>
                  </a:lnTo>
                  <a:lnTo>
                    <a:pt x="1192751" y="408562"/>
                  </a:lnTo>
                  <a:cubicBezTo>
                    <a:pt x="1193694" y="408562"/>
                    <a:pt x="1194413" y="407979"/>
                    <a:pt x="1194909" y="406813"/>
                  </a:cubicBezTo>
                  <a:cubicBezTo>
                    <a:pt x="1195405" y="405648"/>
                    <a:pt x="1195653" y="403700"/>
                    <a:pt x="1195653" y="400972"/>
                  </a:cubicBezTo>
                  <a:cubicBezTo>
                    <a:pt x="1195653" y="399533"/>
                    <a:pt x="1195591" y="398318"/>
                    <a:pt x="1195467" y="397326"/>
                  </a:cubicBezTo>
                  <a:cubicBezTo>
                    <a:pt x="1195343" y="396333"/>
                    <a:pt x="1195157" y="395552"/>
                    <a:pt x="1194909" y="394982"/>
                  </a:cubicBezTo>
                  <a:cubicBezTo>
                    <a:pt x="1194661" y="394411"/>
                    <a:pt x="1194351" y="394002"/>
                    <a:pt x="1193979" y="393754"/>
                  </a:cubicBezTo>
                  <a:cubicBezTo>
                    <a:pt x="1193607" y="393506"/>
                    <a:pt x="1193173" y="393382"/>
                    <a:pt x="1192677" y="393382"/>
                  </a:cubicBezTo>
                  <a:lnTo>
                    <a:pt x="1178240" y="393382"/>
                  </a:lnTo>
                  <a:lnTo>
                    <a:pt x="1178240" y="378573"/>
                  </a:lnTo>
                  <a:cubicBezTo>
                    <a:pt x="1178240" y="378077"/>
                    <a:pt x="1178092" y="377631"/>
                    <a:pt x="1177794" y="377234"/>
                  </a:cubicBezTo>
                  <a:cubicBezTo>
                    <a:pt x="1177496" y="376837"/>
                    <a:pt x="1177000" y="376502"/>
                    <a:pt x="1176306" y="376229"/>
                  </a:cubicBezTo>
                  <a:cubicBezTo>
                    <a:pt x="1175611" y="375956"/>
                    <a:pt x="1174656" y="375758"/>
                    <a:pt x="1173441" y="375634"/>
                  </a:cubicBezTo>
                  <a:cubicBezTo>
                    <a:pt x="1172225" y="375510"/>
                    <a:pt x="1170700" y="375448"/>
                    <a:pt x="1168864" y="375448"/>
                  </a:cubicBezTo>
                  <a:close/>
                  <a:moveTo>
                    <a:pt x="2179482" y="368527"/>
                  </a:moveTo>
                  <a:cubicBezTo>
                    <a:pt x="2178986" y="368527"/>
                    <a:pt x="2178564" y="368664"/>
                    <a:pt x="2178216" y="368937"/>
                  </a:cubicBezTo>
                  <a:cubicBezTo>
                    <a:pt x="2177869" y="369209"/>
                    <a:pt x="2177572" y="369656"/>
                    <a:pt x="2177324" y="370276"/>
                  </a:cubicBezTo>
                  <a:cubicBezTo>
                    <a:pt x="2177076" y="370896"/>
                    <a:pt x="2176890" y="371727"/>
                    <a:pt x="2176766" y="372769"/>
                  </a:cubicBezTo>
                  <a:cubicBezTo>
                    <a:pt x="2176642" y="373811"/>
                    <a:pt x="2176580" y="375076"/>
                    <a:pt x="2176580" y="376564"/>
                  </a:cubicBezTo>
                  <a:cubicBezTo>
                    <a:pt x="2176580" y="378003"/>
                    <a:pt x="2176642" y="379231"/>
                    <a:pt x="2176766" y="380248"/>
                  </a:cubicBezTo>
                  <a:cubicBezTo>
                    <a:pt x="2176890" y="381265"/>
                    <a:pt x="2177076" y="382083"/>
                    <a:pt x="2177324" y="382703"/>
                  </a:cubicBezTo>
                  <a:cubicBezTo>
                    <a:pt x="2177572" y="383323"/>
                    <a:pt x="2177869" y="383782"/>
                    <a:pt x="2178216" y="384080"/>
                  </a:cubicBezTo>
                  <a:cubicBezTo>
                    <a:pt x="2178564" y="384378"/>
                    <a:pt x="2178986" y="384526"/>
                    <a:pt x="2179482" y="384526"/>
                  </a:cubicBezTo>
                  <a:lnTo>
                    <a:pt x="2203592" y="384526"/>
                  </a:lnTo>
                  <a:lnTo>
                    <a:pt x="2203592" y="462140"/>
                  </a:lnTo>
                  <a:cubicBezTo>
                    <a:pt x="2203592" y="462636"/>
                    <a:pt x="2203753" y="463083"/>
                    <a:pt x="2204076" y="463480"/>
                  </a:cubicBezTo>
                  <a:cubicBezTo>
                    <a:pt x="2204398" y="463877"/>
                    <a:pt x="2204931" y="464199"/>
                    <a:pt x="2205675" y="464447"/>
                  </a:cubicBezTo>
                  <a:cubicBezTo>
                    <a:pt x="2206420" y="464695"/>
                    <a:pt x="2207424" y="464894"/>
                    <a:pt x="2208689" y="465042"/>
                  </a:cubicBezTo>
                  <a:cubicBezTo>
                    <a:pt x="2209954" y="465191"/>
                    <a:pt x="2211529" y="465266"/>
                    <a:pt x="2213414" y="465266"/>
                  </a:cubicBezTo>
                  <a:cubicBezTo>
                    <a:pt x="2215300" y="465266"/>
                    <a:pt x="2216875" y="465191"/>
                    <a:pt x="2218140" y="465042"/>
                  </a:cubicBezTo>
                  <a:cubicBezTo>
                    <a:pt x="2219405" y="464894"/>
                    <a:pt x="2220409" y="464695"/>
                    <a:pt x="2221154" y="464447"/>
                  </a:cubicBezTo>
                  <a:cubicBezTo>
                    <a:pt x="2221898" y="464199"/>
                    <a:pt x="2222431" y="463877"/>
                    <a:pt x="2222753" y="463480"/>
                  </a:cubicBezTo>
                  <a:cubicBezTo>
                    <a:pt x="2223076" y="463083"/>
                    <a:pt x="2223237" y="462636"/>
                    <a:pt x="2223237" y="462140"/>
                  </a:cubicBezTo>
                  <a:lnTo>
                    <a:pt x="2223237" y="384526"/>
                  </a:lnTo>
                  <a:lnTo>
                    <a:pt x="2247347" y="384526"/>
                  </a:lnTo>
                  <a:cubicBezTo>
                    <a:pt x="2247794" y="384526"/>
                    <a:pt x="2248203" y="384378"/>
                    <a:pt x="2248575" y="384080"/>
                  </a:cubicBezTo>
                  <a:cubicBezTo>
                    <a:pt x="2248947" y="383782"/>
                    <a:pt x="2249257" y="383323"/>
                    <a:pt x="2249505" y="382703"/>
                  </a:cubicBezTo>
                  <a:cubicBezTo>
                    <a:pt x="2249753" y="382083"/>
                    <a:pt x="2249939" y="381265"/>
                    <a:pt x="2250063" y="380248"/>
                  </a:cubicBezTo>
                  <a:cubicBezTo>
                    <a:pt x="2250188" y="379231"/>
                    <a:pt x="2250249" y="378003"/>
                    <a:pt x="2250249" y="376564"/>
                  </a:cubicBezTo>
                  <a:cubicBezTo>
                    <a:pt x="2250249" y="375076"/>
                    <a:pt x="2250188" y="373811"/>
                    <a:pt x="2250063" y="372769"/>
                  </a:cubicBezTo>
                  <a:cubicBezTo>
                    <a:pt x="2249939" y="371727"/>
                    <a:pt x="2249753" y="370896"/>
                    <a:pt x="2249505" y="370276"/>
                  </a:cubicBezTo>
                  <a:cubicBezTo>
                    <a:pt x="2249257" y="369656"/>
                    <a:pt x="2248947" y="369209"/>
                    <a:pt x="2248575" y="368937"/>
                  </a:cubicBezTo>
                  <a:cubicBezTo>
                    <a:pt x="2248203" y="368664"/>
                    <a:pt x="2247794" y="368527"/>
                    <a:pt x="2247347" y="368527"/>
                  </a:cubicBezTo>
                  <a:close/>
                  <a:moveTo>
                    <a:pt x="955296" y="368527"/>
                  </a:moveTo>
                  <a:cubicBezTo>
                    <a:pt x="953063" y="368527"/>
                    <a:pt x="951278" y="369197"/>
                    <a:pt x="949938" y="370537"/>
                  </a:cubicBezTo>
                  <a:cubicBezTo>
                    <a:pt x="948599" y="371876"/>
                    <a:pt x="947929" y="373811"/>
                    <a:pt x="947929" y="376341"/>
                  </a:cubicBezTo>
                  <a:lnTo>
                    <a:pt x="947929" y="462140"/>
                  </a:lnTo>
                  <a:cubicBezTo>
                    <a:pt x="947929" y="462636"/>
                    <a:pt x="948065" y="463083"/>
                    <a:pt x="948338" y="463480"/>
                  </a:cubicBezTo>
                  <a:cubicBezTo>
                    <a:pt x="948611" y="463877"/>
                    <a:pt x="949107" y="464199"/>
                    <a:pt x="949826" y="464447"/>
                  </a:cubicBezTo>
                  <a:cubicBezTo>
                    <a:pt x="950546" y="464695"/>
                    <a:pt x="951501" y="464894"/>
                    <a:pt x="952691" y="465042"/>
                  </a:cubicBezTo>
                  <a:cubicBezTo>
                    <a:pt x="953882" y="465191"/>
                    <a:pt x="955370" y="465266"/>
                    <a:pt x="957156" y="465266"/>
                  </a:cubicBezTo>
                  <a:cubicBezTo>
                    <a:pt x="958992" y="465266"/>
                    <a:pt x="960492" y="465191"/>
                    <a:pt x="961658" y="465042"/>
                  </a:cubicBezTo>
                  <a:cubicBezTo>
                    <a:pt x="962824" y="464894"/>
                    <a:pt x="963779" y="464695"/>
                    <a:pt x="964523" y="464447"/>
                  </a:cubicBezTo>
                  <a:cubicBezTo>
                    <a:pt x="965267" y="464199"/>
                    <a:pt x="965776" y="463877"/>
                    <a:pt x="966049" y="463480"/>
                  </a:cubicBezTo>
                  <a:cubicBezTo>
                    <a:pt x="966322" y="463083"/>
                    <a:pt x="966458" y="462636"/>
                    <a:pt x="966458" y="462140"/>
                  </a:cubicBezTo>
                  <a:lnTo>
                    <a:pt x="966458" y="383782"/>
                  </a:lnTo>
                  <a:lnTo>
                    <a:pt x="966607" y="383782"/>
                  </a:lnTo>
                  <a:lnTo>
                    <a:pt x="993545" y="462066"/>
                  </a:lnTo>
                  <a:cubicBezTo>
                    <a:pt x="993694" y="462612"/>
                    <a:pt x="993991" y="463083"/>
                    <a:pt x="994438" y="463480"/>
                  </a:cubicBezTo>
                  <a:cubicBezTo>
                    <a:pt x="994884" y="463877"/>
                    <a:pt x="995492" y="464211"/>
                    <a:pt x="996261" y="464484"/>
                  </a:cubicBezTo>
                  <a:cubicBezTo>
                    <a:pt x="997030" y="464757"/>
                    <a:pt x="998010" y="464956"/>
                    <a:pt x="999200" y="465080"/>
                  </a:cubicBezTo>
                  <a:cubicBezTo>
                    <a:pt x="1000391" y="465204"/>
                    <a:pt x="1001830" y="465266"/>
                    <a:pt x="1003516" y="465266"/>
                  </a:cubicBezTo>
                  <a:cubicBezTo>
                    <a:pt x="1005203" y="465266"/>
                    <a:pt x="1006642" y="465228"/>
                    <a:pt x="1007832" y="465154"/>
                  </a:cubicBezTo>
                  <a:cubicBezTo>
                    <a:pt x="1009023" y="465080"/>
                    <a:pt x="1010003" y="464918"/>
                    <a:pt x="1010772" y="464670"/>
                  </a:cubicBezTo>
                  <a:cubicBezTo>
                    <a:pt x="1011540" y="464422"/>
                    <a:pt x="1012148" y="464087"/>
                    <a:pt x="1012595" y="463666"/>
                  </a:cubicBezTo>
                  <a:cubicBezTo>
                    <a:pt x="1013041" y="463244"/>
                    <a:pt x="1013364" y="462711"/>
                    <a:pt x="1013562" y="462066"/>
                  </a:cubicBezTo>
                  <a:lnTo>
                    <a:pt x="1041467" y="383782"/>
                  </a:lnTo>
                  <a:lnTo>
                    <a:pt x="1041616" y="383782"/>
                  </a:lnTo>
                  <a:lnTo>
                    <a:pt x="1041616" y="462140"/>
                  </a:lnTo>
                  <a:cubicBezTo>
                    <a:pt x="1041616" y="462636"/>
                    <a:pt x="1041765" y="463083"/>
                    <a:pt x="1042063" y="463480"/>
                  </a:cubicBezTo>
                  <a:cubicBezTo>
                    <a:pt x="1042360" y="463877"/>
                    <a:pt x="1042856" y="464199"/>
                    <a:pt x="1043551" y="464447"/>
                  </a:cubicBezTo>
                  <a:cubicBezTo>
                    <a:pt x="1044246" y="464695"/>
                    <a:pt x="1045188" y="464894"/>
                    <a:pt x="1046379" y="465042"/>
                  </a:cubicBezTo>
                  <a:cubicBezTo>
                    <a:pt x="1047569" y="465191"/>
                    <a:pt x="1049058" y="465266"/>
                    <a:pt x="1050844" y="465266"/>
                  </a:cubicBezTo>
                  <a:cubicBezTo>
                    <a:pt x="1052679" y="465266"/>
                    <a:pt x="1054192" y="465191"/>
                    <a:pt x="1055383" y="465042"/>
                  </a:cubicBezTo>
                  <a:cubicBezTo>
                    <a:pt x="1056573" y="464894"/>
                    <a:pt x="1057528" y="464695"/>
                    <a:pt x="1058248" y="464447"/>
                  </a:cubicBezTo>
                  <a:cubicBezTo>
                    <a:pt x="1058967" y="464199"/>
                    <a:pt x="1059463" y="463877"/>
                    <a:pt x="1059736" y="463480"/>
                  </a:cubicBezTo>
                  <a:cubicBezTo>
                    <a:pt x="1060009" y="463083"/>
                    <a:pt x="1060145" y="462636"/>
                    <a:pt x="1060145" y="462140"/>
                  </a:cubicBezTo>
                  <a:lnTo>
                    <a:pt x="1060145" y="376341"/>
                  </a:lnTo>
                  <a:cubicBezTo>
                    <a:pt x="1060145" y="375101"/>
                    <a:pt x="1059984" y="373997"/>
                    <a:pt x="1059662" y="373029"/>
                  </a:cubicBezTo>
                  <a:cubicBezTo>
                    <a:pt x="1059339" y="372062"/>
                    <a:pt x="1058868" y="371243"/>
                    <a:pt x="1058248" y="370574"/>
                  </a:cubicBezTo>
                  <a:cubicBezTo>
                    <a:pt x="1057628" y="369904"/>
                    <a:pt x="1056834" y="369395"/>
                    <a:pt x="1055866" y="369048"/>
                  </a:cubicBezTo>
                  <a:cubicBezTo>
                    <a:pt x="1054899" y="368701"/>
                    <a:pt x="1053746" y="368527"/>
                    <a:pt x="1052406" y="368527"/>
                  </a:cubicBezTo>
                  <a:lnTo>
                    <a:pt x="1039235" y="368527"/>
                  </a:lnTo>
                  <a:cubicBezTo>
                    <a:pt x="1037399" y="368527"/>
                    <a:pt x="1035787" y="368713"/>
                    <a:pt x="1034398" y="369085"/>
                  </a:cubicBezTo>
                  <a:cubicBezTo>
                    <a:pt x="1033009" y="369458"/>
                    <a:pt x="1031806" y="370090"/>
                    <a:pt x="1030789" y="370983"/>
                  </a:cubicBezTo>
                  <a:cubicBezTo>
                    <a:pt x="1029772" y="371876"/>
                    <a:pt x="1028879" y="373042"/>
                    <a:pt x="1028110" y="374480"/>
                  </a:cubicBezTo>
                  <a:cubicBezTo>
                    <a:pt x="1027341" y="375919"/>
                    <a:pt x="1026634" y="377680"/>
                    <a:pt x="1025989" y="379764"/>
                  </a:cubicBezTo>
                  <a:lnTo>
                    <a:pt x="1004409" y="436988"/>
                  </a:lnTo>
                  <a:lnTo>
                    <a:pt x="1004112" y="436988"/>
                  </a:lnTo>
                  <a:lnTo>
                    <a:pt x="983276" y="379615"/>
                  </a:lnTo>
                  <a:cubicBezTo>
                    <a:pt x="982680" y="377531"/>
                    <a:pt x="981986" y="375783"/>
                    <a:pt x="981192" y="374369"/>
                  </a:cubicBezTo>
                  <a:cubicBezTo>
                    <a:pt x="980398" y="372955"/>
                    <a:pt x="979406" y="371814"/>
                    <a:pt x="978215" y="370946"/>
                  </a:cubicBezTo>
                  <a:cubicBezTo>
                    <a:pt x="977025" y="370078"/>
                    <a:pt x="975611" y="369458"/>
                    <a:pt x="973974" y="369085"/>
                  </a:cubicBezTo>
                  <a:cubicBezTo>
                    <a:pt x="972337" y="368713"/>
                    <a:pt x="970377" y="368527"/>
                    <a:pt x="968095" y="368527"/>
                  </a:cubicBezTo>
                  <a:close/>
                  <a:moveTo>
                    <a:pt x="298071" y="368527"/>
                  </a:moveTo>
                  <a:cubicBezTo>
                    <a:pt x="295839" y="368527"/>
                    <a:pt x="294053" y="369197"/>
                    <a:pt x="292713" y="370537"/>
                  </a:cubicBezTo>
                  <a:cubicBezTo>
                    <a:pt x="291374" y="371876"/>
                    <a:pt x="290704" y="373811"/>
                    <a:pt x="290704" y="376341"/>
                  </a:cubicBezTo>
                  <a:lnTo>
                    <a:pt x="290704" y="462140"/>
                  </a:lnTo>
                  <a:cubicBezTo>
                    <a:pt x="290704" y="462636"/>
                    <a:pt x="290841" y="463083"/>
                    <a:pt x="291113" y="463480"/>
                  </a:cubicBezTo>
                  <a:cubicBezTo>
                    <a:pt x="291386" y="463877"/>
                    <a:pt x="291882" y="464199"/>
                    <a:pt x="292602" y="464447"/>
                  </a:cubicBezTo>
                  <a:cubicBezTo>
                    <a:pt x="293321" y="464695"/>
                    <a:pt x="294276" y="464894"/>
                    <a:pt x="295467" y="465042"/>
                  </a:cubicBezTo>
                  <a:cubicBezTo>
                    <a:pt x="296657" y="465191"/>
                    <a:pt x="298146" y="465266"/>
                    <a:pt x="299931" y="465266"/>
                  </a:cubicBezTo>
                  <a:cubicBezTo>
                    <a:pt x="301767" y="465266"/>
                    <a:pt x="303268" y="465191"/>
                    <a:pt x="304434" y="465042"/>
                  </a:cubicBezTo>
                  <a:cubicBezTo>
                    <a:pt x="305599" y="464894"/>
                    <a:pt x="306554" y="464695"/>
                    <a:pt x="307298" y="464447"/>
                  </a:cubicBezTo>
                  <a:cubicBezTo>
                    <a:pt x="308043" y="464199"/>
                    <a:pt x="308551" y="463877"/>
                    <a:pt x="308824" y="463480"/>
                  </a:cubicBezTo>
                  <a:cubicBezTo>
                    <a:pt x="309097" y="463083"/>
                    <a:pt x="309233" y="462636"/>
                    <a:pt x="309233" y="462140"/>
                  </a:cubicBezTo>
                  <a:lnTo>
                    <a:pt x="309233" y="383782"/>
                  </a:lnTo>
                  <a:lnTo>
                    <a:pt x="309382" y="383782"/>
                  </a:lnTo>
                  <a:lnTo>
                    <a:pt x="336320" y="462066"/>
                  </a:lnTo>
                  <a:cubicBezTo>
                    <a:pt x="336469" y="462612"/>
                    <a:pt x="336766" y="463083"/>
                    <a:pt x="337213" y="463480"/>
                  </a:cubicBezTo>
                  <a:cubicBezTo>
                    <a:pt x="337659" y="463877"/>
                    <a:pt x="338267" y="464211"/>
                    <a:pt x="339036" y="464484"/>
                  </a:cubicBezTo>
                  <a:cubicBezTo>
                    <a:pt x="339805" y="464757"/>
                    <a:pt x="340785" y="464956"/>
                    <a:pt x="341975" y="465080"/>
                  </a:cubicBezTo>
                  <a:cubicBezTo>
                    <a:pt x="343166" y="465204"/>
                    <a:pt x="344605" y="465266"/>
                    <a:pt x="346291" y="465266"/>
                  </a:cubicBezTo>
                  <a:cubicBezTo>
                    <a:pt x="347978" y="465266"/>
                    <a:pt x="349417" y="465228"/>
                    <a:pt x="350607" y="465154"/>
                  </a:cubicBezTo>
                  <a:cubicBezTo>
                    <a:pt x="351798" y="465080"/>
                    <a:pt x="352778" y="464918"/>
                    <a:pt x="353547" y="464670"/>
                  </a:cubicBezTo>
                  <a:cubicBezTo>
                    <a:pt x="354316" y="464422"/>
                    <a:pt x="354923" y="464087"/>
                    <a:pt x="355370" y="463666"/>
                  </a:cubicBezTo>
                  <a:cubicBezTo>
                    <a:pt x="355816" y="463244"/>
                    <a:pt x="356139" y="462711"/>
                    <a:pt x="356337" y="462066"/>
                  </a:cubicBezTo>
                  <a:lnTo>
                    <a:pt x="384243" y="383782"/>
                  </a:lnTo>
                  <a:lnTo>
                    <a:pt x="384391" y="383782"/>
                  </a:lnTo>
                  <a:lnTo>
                    <a:pt x="384391" y="462140"/>
                  </a:lnTo>
                  <a:cubicBezTo>
                    <a:pt x="384391" y="462636"/>
                    <a:pt x="384540" y="463083"/>
                    <a:pt x="384838" y="463480"/>
                  </a:cubicBezTo>
                  <a:cubicBezTo>
                    <a:pt x="385136" y="463877"/>
                    <a:pt x="385632" y="464199"/>
                    <a:pt x="386326" y="464447"/>
                  </a:cubicBezTo>
                  <a:cubicBezTo>
                    <a:pt x="387021" y="464695"/>
                    <a:pt x="387963" y="464894"/>
                    <a:pt x="389154" y="465042"/>
                  </a:cubicBezTo>
                  <a:cubicBezTo>
                    <a:pt x="390345" y="465191"/>
                    <a:pt x="391833" y="465266"/>
                    <a:pt x="393619" y="465266"/>
                  </a:cubicBezTo>
                  <a:cubicBezTo>
                    <a:pt x="395454" y="465266"/>
                    <a:pt x="396967" y="465191"/>
                    <a:pt x="398158" y="465042"/>
                  </a:cubicBezTo>
                  <a:cubicBezTo>
                    <a:pt x="399349" y="464894"/>
                    <a:pt x="400304" y="464695"/>
                    <a:pt x="401023" y="464447"/>
                  </a:cubicBezTo>
                  <a:cubicBezTo>
                    <a:pt x="401742" y="464199"/>
                    <a:pt x="402238" y="463877"/>
                    <a:pt x="402511" y="463480"/>
                  </a:cubicBezTo>
                  <a:cubicBezTo>
                    <a:pt x="402784" y="463083"/>
                    <a:pt x="402921" y="462636"/>
                    <a:pt x="402921" y="462140"/>
                  </a:cubicBezTo>
                  <a:lnTo>
                    <a:pt x="402921" y="376341"/>
                  </a:lnTo>
                  <a:cubicBezTo>
                    <a:pt x="402921" y="375101"/>
                    <a:pt x="402759" y="373997"/>
                    <a:pt x="402437" y="373029"/>
                  </a:cubicBezTo>
                  <a:cubicBezTo>
                    <a:pt x="402114" y="372062"/>
                    <a:pt x="401643" y="371243"/>
                    <a:pt x="401023" y="370574"/>
                  </a:cubicBezTo>
                  <a:cubicBezTo>
                    <a:pt x="400403" y="369904"/>
                    <a:pt x="399609" y="369395"/>
                    <a:pt x="398642" y="369048"/>
                  </a:cubicBezTo>
                  <a:cubicBezTo>
                    <a:pt x="397674" y="368701"/>
                    <a:pt x="396521" y="368527"/>
                    <a:pt x="395181" y="368527"/>
                  </a:cubicBezTo>
                  <a:lnTo>
                    <a:pt x="382010" y="368527"/>
                  </a:lnTo>
                  <a:cubicBezTo>
                    <a:pt x="380175" y="368527"/>
                    <a:pt x="378562" y="368713"/>
                    <a:pt x="377173" y="369085"/>
                  </a:cubicBezTo>
                  <a:cubicBezTo>
                    <a:pt x="375784" y="369458"/>
                    <a:pt x="374581" y="370090"/>
                    <a:pt x="373564" y="370983"/>
                  </a:cubicBezTo>
                  <a:cubicBezTo>
                    <a:pt x="372547" y="371876"/>
                    <a:pt x="371654" y="373042"/>
                    <a:pt x="370885" y="374480"/>
                  </a:cubicBezTo>
                  <a:cubicBezTo>
                    <a:pt x="370116" y="375919"/>
                    <a:pt x="369409" y="377680"/>
                    <a:pt x="368764" y="379764"/>
                  </a:cubicBezTo>
                  <a:lnTo>
                    <a:pt x="347184" y="436988"/>
                  </a:lnTo>
                  <a:lnTo>
                    <a:pt x="346887" y="436988"/>
                  </a:lnTo>
                  <a:lnTo>
                    <a:pt x="326051" y="379615"/>
                  </a:lnTo>
                  <a:cubicBezTo>
                    <a:pt x="325455" y="377531"/>
                    <a:pt x="324761" y="375783"/>
                    <a:pt x="323967" y="374369"/>
                  </a:cubicBezTo>
                  <a:cubicBezTo>
                    <a:pt x="323173" y="372955"/>
                    <a:pt x="322181" y="371814"/>
                    <a:pt x="320991" y="370946"/>
                  </a:cubicBezTo>
                  <a:cubicBezTo>
                    <a:pt x="319800" y="370078"/>
                    <a:pt x="318386" y="369458"/>
                    <a:pt x="316749" y="369085"/>
                  </a:cubicBezTo>
                  <a:cubicBezTo>
                    <a:pt x="315112" y="368713"/>
                    <a:pt x="313152" y="368527"/>
                    <a:pt x="310870" y="368527"/>
                  </a:cubicBezTo>
                  <a:close/>
                  <a:moveTo>
                    <a:pt x="1767376" y="368081"/>
                  </a:moveTo>
                  <a:cubicBezTo>
                    <a:pt x="1765492" y="368081"/>
                    <a:pt x="1763916" y="368155"/>
                    <a:pt x="1762651" y="368304"/>
                  </a:cubicBezTo>
                  <a:cubicBezTo>
                    <a:pt x="1761386" y="368453"/>
                    <a:pt x="1760382" y="368651"/>
                    <a:pt x="1759638" y="368899"/>
                  </a:cubicBezTo>
                  <a:cubicBezTo>
                    <a:pt x="1758893" y="369147"/>
                    <a:pt x="1758360" y="369470"/>
                    <a:pt x="1758038" y="369867"/>
                  </a:cubicBezTo>
                  <a:cubicBezTo>
                    <a:pt x="1757715" y="370264"/>
                    <a:pt x="1757554" y="370735"/>
                    <a:pt x="1757554" y="371281"/>
                  </a:cubicBezTo>
                  <a:lnTo>
                    <a:pt x="1757554" y="461991"/>
                  </a:lnTo>
                  <a:cubicBezTo>
                    <a:pt x="1757554" y="462537"/>
                    <a:pt x="1757715" y="463008"/>
                    <a:pt x="1758038" y="463405"/>
                  </a:cubicBezTo>
                  <a:cubicBezTo>
                    <a:pt x="1758360" y="463802"/>
                    <a:pt x="1758893" y="464137"/>
                    <a:pt x="1759638" y="464410"/>
                  </a:cubicBezTo>
                  <a:cubicBezTo>
                    <a:pt x="1760382" y="464683"/>
                    <a:pt x="1761386" y="464894"/>
                    <a:pt x="1762651" y="465042"/>
                  </a:cubicBezTo>
                  <a:cubicBezTo>
                    <a:pt x="1763916" y="465191"/>
                    <a:pt x="1765492" y="465266"/>
                    <a:pt x="1767376" y="465266"/>
                  </a:cubicBezTo>
                  <a:cubicBezTo>
                    <a:pt x="1769311" y="465266"/>
                    <a:pt x="1770899" y="465191"/>
                    <a:pt x="1772139" y="465042"/>
                  </a:cubicBezTo>
                  <a:cubicBezTo>
                    <a:pt x="1773379" y="464894"/>
                    <a:pt x="1774372" y="464683"/>
                    <a:pt x="1775116" y="464410"/>
                  </a:cubicBezTo>
                  <a:cubicBezTo>
                    <a:pt x="1775860" y="464137"/>
                    <a:pt x="1776381" y="463802"/>
                    <a:pt x="1776678" y="463405"/>
                  </a:cubicBezTo>
                  <a:cubicBezTo>
                    <a:pt x="1776976" y="463008"/>
                    <a:pt x="1777125" y="462537"/>
                    <a:pt x="1777125" y="461991"/>
                  </a:cubicBezTo>
                  <a:lnTo>
                    <a:pt x="1777125" y="416301"/>
                  </a:lnTo>
                  <a:lnTo>
                    <a:pt x="1806221" y="461991"/>
                  </a:lnTo>
                  <a:cubicBezTo>
                    <a:pt x="1806568" y="462686"/>
                    <a:pt x="1807052" y="463281"/>
                    <a:pt x="1807672" y="463777"/>
                  </a:cubicBezTo>
                  <a:cubicBezTo>
                    <a:pt x="1808292" y="464273"/>
                    <a:pt x="1809309" y="464646"/>
                    <a:pt x="1810723" y="464894"/>
                  </a:cubicBezTo>
                  <a:cubicBezTo>
                    <a:pt x="1812137" y="465142"/>
                    <a:pt x="1814456" y="465266"/>
                    <a:pt x="1817680" y="465266"/>
                  </a:cubicBezTo>
                  <a:cubicBezTo>
                    <a:pt x="1819714" y="465266"/>
                    <a:pt x="1821401" y="465191"/>
                    <a:pt x="1822741" y="465042"/>
                  </a:cubicBezTo>
                  <a:cubicBezTo>
                    <a:pt x="1824080" y="464894"/>
                    <a:pt x="1825134" y="464683"/>
                    <a:pt x="1825903" y="464410"/>
                  </a:cubicBezTo>
                  <a:cubicBezTo>
                    <a:pt x="1826672" y="464137"/>
                    <a:pt x="1827193" y="463790"/>
                    <a:pt x="1827466" y="463368"/>
                  </a:cubicBezTo>
                  <a:cubicBezTo>
                    <a:pt x="1827739" y="462946"/>
                    <a:pt x="1827875" y="462463"/>
                    <a:pt x="1827875" y="461917"/>
                  </a:cubicBezTo>
                  <a:cubicBezTo>
                    <a:pt x="1827875" y="461520"/>
                    <a:pt x="1827764" y="460987"/>
                    <a:pt x="1827540" y="460317"/>
                  </a:cubicBezTo>
                  <a:cubicBezTo>
                    <a:pt x="1827317" y="459647"/>
                    <a:pt x="1826660" y="458296"/>
                    <a:pt x="1825568" y="456262"/>
                  </a:cubicBezTo>
                  <a:lnTo>
                    <a:pt x="1796770" y="412729"/>
                  </a:lnTo>
                  <a:lnTo>
                    <a:pt x="1823187" y="378127"/>
                  </a:lnTo>
                  <a:cubicBezTo>
                    <a:pt x="1824427" y="376192"/>
                    <a:pt x="1825271" y="374778"/>
                    <a:pt x="1825717" y="373885"/>
                  </a:cubicBezTo>
                  <a:cubicBezTo>
                    <a:pt x="1826164" y="372992"/>
                    <a:pt x="1826387" y="372124"/>
                    <a:pt x="1826387" y="371281"/>
                  </a:cubicBezTo>
                  <a:cubicBezTo>
                    <a:pt x="1826387" y="370785"/>
                    <a:pt x="1826238" y="370338"/>
                    <a:pt x="1825940" y="369941"/>
                  </a:cubicBezTo>
                  <a:cubicBezTo>
                    <a:pt x="1825643" y="369544"/>
                    <a:pt x="1825110" y="369209"/>
                    <a:pt x="1824340" y="368937"/>
                  </a:cubicBezTo>
                  <a:cubicBezTo>
                    <a:pt x="1823572" y="368664"/>
                    <a:pt x="1822542" y="368453"/>
                    <a:pt x="1821252" y="368304"/>
                  </a:cubicBezTo>
                  <a:cubicBezTo>
                    <a:pt x="1819962" y="368155"/>
                    <a:pt x="1818326" y="368081"/>
                    <a:pt x="1816341" y="368081"/>
                  </a:cubicBezTo>
                  <a:cubicBezTo>
                    <a:pt x="1814406" y="368081"/>
                    <a:pt x="1812819" y="368130"/>
                    <a:pt x="1811578" y="368230"/>
                  </a:cubicBezTo>
                  <a:cubicBezTo>
                    <a:pt x="1810338" y="368329"/>
                    <a:pt x="1809321" y="368503"/>
                    <a:pt x="1808528" y="368751"/>
                  </a:cubicBezTo>
                  <a:cubicBezTo>
                    <a:pt x="1807734" y="368999"/>
                    <a:pt x="1807089" y="369334"/>
                    <a:pt x="1806593" y="369755"/>
                  </a:cubicBezTo>
                  <a:cubicBezTo>
                    <a:pt x="1806097" y="370177"/>
                    <a:pt x="1805675" y="370710"/>
                    <a:pt x="1805328" y="371355"/>
                  </a:cubicBezTo>
                  <a:lnTo>
                    <a:pt x="1777125" y="412283"/>
                  </a:lnTo>
                  <a:lnTo>
                    <a:pt x="1777125" y="371281"/>
                  </a:lnTo>
                  <a:cubicBezTo>
                    <a:pt x="1777125" y="370735"/>
                    <a:pt x="1776976" y="370264"/>
                    <a:pt x="1776678" y="369867"/>
                  </a:cubicBezTo>
                  <a:cubicBezTo>
                    <a:pt x="1776381" y="369470"/>
                    <a:pt x="1775860" y="369147"/>
                    <a:pt x="1775116" y="368899"/>
                  </a:cubicBezTo>
                  <a:cubicBezTo>
                    <a:pt x="1774372" y="368651"/>
                    <a:pt x="1773379" y="368453"/>
                    <a:pt x="1772139" y="368304"/>
                  </a:cubicBezTo>
                  <a:cubicBezTo>
                    <a:pt x="1770899" y="368155"/>
                    <a:pt x="1769311" y="368081"/>
                    <a:pt x="1767376" y="368081"/>
                  </a:cubicBezTo>
                  <a:close/>
                  <a:moveTo>
                    <a:pt x="3050424" y="366890"/>
                  </a:moveTo>
                  <a:cubicBezTo>
                    <a:pt x="3042834" y="366890"/>
                    <a:pt x="3035950" y="368056"/>
                    <a:pt x="3029774" y="370388"/>
                  </a:cubicBezTo>
                  <a:cubicBezTo>
                    <a:pt x="3023598" y="372719"/>
                    <a:pt x="3018326" y="376080"/>
                    <a:pt x="3013961" y="380471"/>
                  </a:cubicBezTo>
                  <a:cubicBezTo>
                    <a:pt x="3009596" y="384861"/>
                    <a:pt x="3006222" y="390194"/>
                    <a:pt x="3003840" y="396470"/>
                  </a:cubicBezTo>
                  <a:cubicBezTo>
                    <a:pt x="3001459" y="402745"/>
                    <a:pt x="3000269" y="409827"/>
                    <a:pt x="3000269" y="417715"/>
                  </a:cubicBezTo>
                  <a:cubicBezTo>
                    <a:pt x="3000269" y="425355"/>
                    <a:pt x="3001385" y="432189"/>
                    <a:pt x="3003617" y="438216"/>
                  </a:cubicBezTo>
                  <a:cubicBezTo>
                    <a:pt x="3005850" y="444244"/>
                    <a:pt x="3009074" y="449353"/>
                    <a:pt x="3013291" y="453545"/>
                  </a:cubicBezTo>
                  <a:cubicBezTo>
                    <a:pt x="3017508" y="457737"/>
                    <a:pt x="3022655" y="460937"/>
                    <a:pt x="3028732" y="463145"/>
                  </a:cubicBezTo>
                  <a:cubicBezTo>
                    <a:pt x="3034809" y="465352"/>
                    <a:pt x="3041693" y="466456"/>
                    <a:pt x="3049382" y="466456"/>
                  </a:cubicBezTo>
                  <a:cubicBezTo>
                    <a:pt x="3052012" y="466456"/>
                    <a:pt x="3054628" y="466332"/>
                    <a:pt x="3057233" y="466084"/>
                  </a:cubicBezTo>
                  <a:cubicBezTo>
                    <a:pt x="3059837" y="465836"/>
                    <a:pt x="3062417" y="465464"/>
                    <a:pt x="3064972" y="464968"/>
                  </a:cubicBezTo>
                  <a:cubicBezTo>
                    <a:pt x="3067527" y="464472"/>
                    <a:pt x="3069995" y="463877"/>
                    <a:pt x="3072376" y="463182"/>
                  </a:cubicBezTo>
                  <a:cubicBezTo>
                    <a:pt x="3074757" y="462488"/>
                    <a:pt x="3076754" y="461818"/>
                    <a:pt x="3078366" y="461173"/>
                  </a:cubicBezTo>
                  <a:cubicBezTo>
                    <a:pt x="3079979" y="460528"/>
                    <a:pt x="3081045" y="459647"/>
                    <a:pt x="3081566" y="458531"/>
                  </a:cubicBezTo>
                  <a:cubicBezTo>
                    <a:pt x="3082087" y="457415"/>
                    <a:pt x="3082348" y="456113"/>
                    <a:pt x="3082348" y="454624"/>
                  </a:cubicBezTo>
                  <a:lnTo>
                    <a:pt x="3082348" y="416301"/>
                  </a:lnTo>
                  <a:cubicBezTo>
                    <a:pt x="3082348" y="415309"/>
                    <a:pt x="3082224" y="414428"/>
                    <a:pt x="3081975" y="413659"/>
                  </a:cubicBezTo>
                  <a:cubicBezTo>
                    <a:pt x="3081728" y="412891"/>
                    <a:pt x="3081368" y="412233"/>
                    <a:pt x="3080896" y="411687"/>
                  </a:cubicBezTo>
                  <a:cubicBezTo>
                    <a:pt x="3080425" y="411142"/>
                    <a:pt x="3079880" y="410733"/>
                    <a:pt x="3079259" y="410460"/>
                  </a:cubicBezTo>
                  <a:cubicBezTo>
                    <a:pt x="3078639" y="410187"/>
                    <a:pt x="3077932" y="410050"/>
                    <a:pt x="3077138" y="410050"/>
                  </a:cubicBezTo>
                  <a:lnTo>
                    <a:pt x="3044620" y="410050"/>
                  </a:lnTo>
                  <a:cubicBezTo>
                    <a:pt x="3044173" y="410050"/>
                    <a:pt x="3043776" y="410187"/>
                    <a:pt x="3043429" y="410460"/>
                  </a:cubicBezTo>
                  <a:cubicBezTo>
                    <a:pt x="3043082" y="410733"/>
                    <a:pt x="3042784" y="411154"/>
                    <a:pt x="3042536" y="411725"/>
                  </a:cubicBezTo>
                  <a:cubicBezTo>
                    <a:pt x="3042288" y="412295"/>
                    <a:pt x="3042102" y="413052"/>
                    <a:pt x="3041978" y="413994"/>
                  </a:cubicBezTo>
                  <a:cubicBezTo>
                    <a:pt x="3041854" y="414937"/>
                    <a:pt x="3041792" y="416103"/>
                    <a:pt x="3041792" y="417492"/>
                  </a:cubicBezTo>
                  <a:cubicBezTo>
                    <a:pt x="3041792" y="420171"/>
                    <a:pt x="3042040" y="422068"/>
                    <a:pt x="3042536" y="423184"/>
                  </a:cubicBezTo>
                  <a:cubicBezTo>
                    <a:pt x="3043032" y="424301"/>
                    <a:pt x="3043726" y="424859"/>
                    <a:pt x="3044620" y="424859"/>
                  </a:cubicBezTo>
                  <a:lnTo>
                    <a:pt x="3062851" y="424859"/>
                  </a:lnTo>
                  <a:lnTo>
                    <a:pt x="3062851" y="447183"/>
                  </a:lnTo>
                  <a:cubicBezTo>
                    <a:pt x="3061016" y="448175"/>
                    <a:pt x="3059031" y="448919"/>
                    <a:pt x="3056898" y="449415"/>
                  </a:cubicBezTo>
                  <a:cubicBezTo>
                    <a:pt x="3054765" y="449912"/>
                    <a:pt x="3052607" y="450160"/>
                    <a:pt x="3050424" y="450160"/>
                  </a:cubicBezTo>
                  <a:cubicBezTo>
                    <a:pt x="3045959" y="450160"/>
                    <a:pt x="3041879" y="449440"/>
                    <a:pt x="3038183" y="448002"/>
                  </a:cubicBezTo>
                  <a:cubicBezTo>
                    <a:pt x="3034487" y="446563"/>
                    <a:pt x="3031324" y="444430"/>
                    <a:pt x="3028695" y="441602"/>
                  </a:cubicBezTo>
                  <a:cubicBezTo>
                    <a:pt x="3026066" y="438774"/>
                    <a:pt x="3024019" y="435264"/>
                    <a:pt x="3022556" y="431072"/>
                  </a:cubicBezTo>
                  <a:cubicBezTo>
                    <a:pt x="3021092" y="426880"/>
                    <a:pt x="3020360" y="422031"/>
                    <a:pt x="3020360" y="416524"/>
                  </a:cubicBezTo>
                  <a:cubicBezTo>
                    <a:pt x="3020360" y="411514"/>
                    <a:pt x="3021080" y="406937"/>
                    <a:pt x="3022518" y="402795"/>
                  </a:cubicBezTo>
                  <a:cubicBezTo>
                    <a:pt x="3023958" y="398653"/>
                    <a:pt x="3026016" y="395106"/>
                    <a:pt x="3028695" y="392154"/>
                  </a:cubicBezTo>
                  <a:cubicBezTo>
                    <a:pt x="3031374" y="389202"/>
                    <a:pt x="3034598" y="386920"/>
                    <a:pt x="3038369" y="385308"/>
                  </a:cubicBezTo>
                  <a:cubicBezTo>
                    <a:pt x="3042139" y="383695"/>
                    <a:pt x="3046356" y="382889"/>
                    <a:pt x="3051019" y="382889"/>
                  </a:cubicBezTo>
                  <a:cubicBezTo>
                    <a:pt x="3055385" y="382889"/>
                    <a:pt x="3059217" y="383336"/>
                    <a:pt x="3062516" y="384229"/>
                  </a:cubicBezTo>
                  <a:cubicBezTo>
                    <a:pt x="3065815" y="385122"/>
                    <a:pt x="3068655" y="386089"/>
                    <a:pt x="3071036" y="387131"/>
                  </a:cubicBezTo>
                  <a:cubicBezTo>
                    <a:pt x="3073418" y="388173"/>
                    <a:pt x="3075328" y="389140"/>
                    <a:pt x="3076766" y="390033"/>
                  </a:cubicBezTo>
                  <a:cubicBezTo>
                    <a:pt x="3078205" y="390926"/>
                    <a:pt x="3079247" y="391372"/>
                    <a:pt x="3079892" y="391372"/>
                  </a:cubicBezTo>
                  <a:cubicBezTo>
                    <a:pt x="3080338" y="391372"/>
                    <a:pt x="3080723" y="391248"/>
                    <a:pt x="3081045" y="391000"/>
                  </a:cubicBezTo>
                  <a:cubicBezTo>
                    <a:pt x="3081368" y="390752"/>
                    <a:pt x="3081640" y="390318"/>
                    <a:pt x="3081864" y="389698"/>
                  </a:cubicBezTo>
                  <a:cubicBezTo>
                    <a:pt x="3082087" y="389078"/>
                    <a:pt x="3082261" y="388247"/>
                    <a:pt x="3082384" y="387205"/>
                  </a:cubicBezTo>
                  <a:cubicBezTo>
                    <a:pt x="3082509" y="386163"/>
                    <a:pt x="3082571" y="384923"/>
                    <a:pt x="3082571" y="383485"/>
                  </a:cubicBezTo>
                  <a:cubicBezTo>
                    <a:pt x="3082571" y="381004"/>
                    <a:pt x="3082422" y="379131"/>
                    <a:pt x="3082124" y="377866"/>
                  </a:cubicBezTo>
                  <a:cubicBezTo>
                    <a:pt x="3081826" y="376601"/>
                    <a:pt x="3081343" y="375621"/>
                    <a:pt x="3080673" y="374927"/>
                  </a:cubicBezTo>
                  <a:cubicBezTo>
                    <a:pt x="3080003" y="374232"/>
                    <a:pt x="3078825" y="373414"/>
                    <a:pt x="3077138" y="372471"/>
                  </a:cubicBezTo>
                  <a:cubicBezTo>
                    <a:pt x="3075452" y="371529"/>
                    <a:pt x="3073331" y="370648"/>
                    <a:pt x="3070776" y="369830"/>
                  </a:cubicBezTo>
                  <a:cubicBezTo>
                    <a:pt x="3068221" y="369011"/>
                    <a:pt x="3065232" y="368316"/>
                    <a:pt x="3061809" y="367746"/>
                  </a:cubicBezTo>
                  <a:cubicBezTo>
                    <a:pt x="3058386" y="367175"/>
                    <a:pt x="3054591" y="366890"/>
                    <a:pt x="3050424" y="366890"/>
                  </a:cubicBezTo>
                  <a:close/>
                  <a:moveTo>
                    <a:pt x="2946988" y="363765"/>
                  </a:moveTo>
                  <a:cubicBezTo>
                    <a:pt x="2942772" y="363765"/>
                    <a:pt x="2939907" y="364497"/>
                    <a:pt x="2938394" y="365960"/>
                  </a:cubicBezTo>
                  <a:cubicBezTo>
                    <a:pt x="2936880" y="367424"/>
                    <a:pt x="2936124" y="370040"/>
                    <a:pt x="2936124" y="373811"/>
                  </a:cubicBezTo>
                  <a:cubicBezTo>
                    <a:pt x="2936124" y="377432"/>
                    <a:pt x="2936856" y="379938"/>
                    <a:pt x="2938319" y="381327"/>
                  </a:cubicBezTo>
                  <a:cubicBezTo>
                    <a:pt x="2939782" y="382716"/>
                    <a:pt x="2942623" y="383410"/>
                    <a:pt x="2946840" y="383410"/>
                  </a:cubicBezTo>
                  <a:cubicBezTo>
                    <a:pt x="2951006" y="383410"/>
                    <a:pt x="2953859" y="382691"/>
                    <a:pt x="2955397" y="381252"/>
                  </a:cubicBezTo>
                  <a:cubicBezTo>
                    <a:pt x="2956935" y="379813"/>
                    <a:pt x="2957704" y="377209"/>
                    <a:pt x="2957704" y="373439"/>
                  </a:cubicBezTo>
                  <a:cubicBezTo>
                    <a:pt x="2957704" y="369817"/>
                    <a:pt x="2956960" y="367300"/>
                    <a:pt x="2955472" y="365886"/>
                  </a:cubicBezTo>
                  <a:cubicBezTo>
                    <a:pt x="2953983" y="364472"/>
                    <a:pt x="2951156" y="363765"/>
                    <a:pt x="2946988" y="363765"/>
                  </a:cubicBezTo>
                  <a:close/>
                  <a:moveTo>
                    <a:pt x="2746963" y="363765"/>
                  </a:moveTo>
                  <a:cubicBezTo>
                    <a:pt x="2742746" y="363765"/>
                    <a:pt x="2739882" y="364497"/>
                    <a:pt x="2738368" y="365960"/>
                  </a:cubicBezTo>
                  <a:cubicBezTo>
                    <a:pt x="2736856" y="367424"/>
                    <a:pt x="2736099" y="370040"/>
                    <a:pt x="2736099" y="373811"/>
                  </a:cubicBezTo>
                  <a:cubicBezTo>
                    <a:pt x="2736099" y="377432"/>
                    <a:pt x="2736830" y="379938"/>
                    <a:pt x="2738294" y="381327"/>
                  </a:cubicBezTo>
                  <a:cubicBezTo>
                    <a:pt x="2739758" y="382716"/>
                    <a:pt x="2742598" y="383410"/>
                    <a:pt x="2746814" y="383410"/>
                  </a:cubicBezTo>
                  <a:cubicBezTo>
                    <a:pt x="2750982" y="383410"/>
                    <a:pt x="2753834" y="382691"/>
                    <a:pt x="2755372" y="381252"/>
                  </a:cubicBezTo>
                  <a:cubicBezTo>
                    <a:pt x="2756910" y="379813"/>
                    <a:pt x="2757679" y="377209"/>
                    <a:pt x="2757679" y="373439"/>
                  </a:cubicBezTo>
                  <a:cubicBezTo>
                    <a:pt x="2757679" y="369817"/>
                    <a:pt x="2756935" y="367300"/>
                    <a:pt x="2755446" y="365886"/>
                  </a:cubicBezTo>
                  <a:cubicBezTo>
                    <a:pt x="2753958" y="364472"/>
                    <a:pt x="2751130" y="363765"/>
                    <a:pt x="2746963" y="363765"/>
                  </a:cubicBezTo>
                  <a:close/>
                  <a:moveTo>
                    <a:pt x="2710277" y="363765"/>
                  </a:moveTo>
                  <a:cubicBezTo>
                    <a:pt x="2706110" y="363765"/>
                    <a:pt x="2703258" y="364497"/>
                    <a:pt x="2701720" y="365960"/>
                  </a:cubicBezTo>
                  <a:cubicBezTo>
                    <a:pt x="2700182" y="367424"/>
                    <a:pt x="2699413" y="370040"/>
                    <a:pt x="2699413" y="373811"/>
                  </a:cubicBezTo>
                  <a:cubicBezTo>
                    <a:pt x="2699413" y="377432"/>
                    <a:pt x="2700157" y="379938"/>
                    <a:pt x="2701645" y="381327"/>
                  </a:cubicBezTo>
                  <a:cubicBezTo>
                    <a:pt x="2703133" y="382716"/>
                    <a:pt x="2705961" y="383410"/>
                    <a:pt x="2710128" y="383410"/>
                  </a:cubicBezTo>
                  <a:cubicBezTo>
                    <a:pt x="2714345" y="383410"/>
                    <a:pt x="2717210" y="382691"/>
                    <a:pt x="2718723" y="381252"/>
                  </a:cubicBezTo>
                  <a:cubicBezTo>
                    <a:pt x="2720236" y="379813"/>
                    <a:pt x="2720993" y="377209"/>
                    <a:pt x="2720993" y="373439"/>
                  </a:cubicBezTo>
                  <a:cubicBezTo>
                    <a:pt x="2720993" y="369817"/>
                    <a:pt x="2720261" y="367300"/>
                    <a:pt x="2718798" y="365886"/>
                  </a:cubicBezTo>
                  <a:cubicBezTo>
                    <a:pt x="2717334" y="364472"/>
                    <a:pt x="2714494" y="363765"/>
                    <a:pt x="2710277" y="363765"/>
                  </a:cubicBezTo>
                  <a:close/>
                  <a:moveTo>
                    <a:pt x="1851613" y="363765"/>
                  </a:moveTo>
                  <a:cubicBezTo>
                    <a:pt x="1847396" y="363765"/>
                    <a:pt x="1844532" y="364497"/>
                    <a:pt x="1843018" y="365960"/>
                  </a:cubicBezTo>
                  <a:cubicBezTo>
                    <a:pt x="1841505" y="367424"/>
                    <a:pt x="1840749" y="370040"/>
                    <a:pt x="1840749" y="373811"/>
                  </a:cubicBezTo>
                  <a:cubicBezTo>
                    <a:pt x="1840749" y="377432"/>
                    <a:pt x="1841481" y="379938"/>
                    <a:pt x="1842944" y="381327"/>
                  </a:cubicBezTo>
                  <a:cubicBezTo>
                    <a:pt x="1844408" y="382716"/>
                    <a:pt x="1847248" y="383410"/>
                    <a:pt x="1851464" y="383410"/>
                  </a:cubicBezTo>
                  <a:cubicBezTo>
                    <a:pt x="1855632" y="383410"/>
                    <a:pt x="1858484" y="382691"/>
                    <a:pt x="1860022" y="381252"/>
                  </a:cubicBezTo>
                  <a:cubicBezTo>
                    <a:pt x="1861560" y="379813"/>
                    <a:pt x="1862329" y="377209"/>
                    <a:pt x="1862329" y="373439"/>
                  </a:cubicBezTo>
                  <a:cubicBezTo>
                    <a:pt x="1862329" y="369817"/>
                    <a:pt x="1861585" y="367300"/>
                    <a:pt x="1860096" y="365886"/>
                  </a:cubicBezTo>
                  <a:cubicBezTo>
                    <a:pt x="1858608" y="364472"/>
                    <a:pt x="1855780" y="363765"/>
                    <a:pt x="1851613" y="363765"/>
                  </a:cubicBezTo>
                  <a:close/>
                  <a:moveTo>
                    <a:pt x="1518238" y="363765"/>
                  </a:moveTo>
                  <a:cubicBezTo>
                    <a:pt x="1514022" y="363765"/>
                    <a:pt x="1511156" y="364497"/>
                    <a:pt x="1509643" y="365960"/>
                  </a:cubicBezTo>
                  <a:cubicBezTo>
                    <a:pt x="1508130" y="367424"/>
                    <a:pt x="1507374" y="370040"/>
                    <a:pt x="1507374" y="373811"/>
                  </a:cubicBezTo>
                  <a:cubicBezTo>
                    <a:pt x="1507374" y="377432"/>
                    <a:pt x="1508106" y="379938"/>
                    <a:pt x="1509569" y="381327"/>
                  </a:cubicBezTo>
                  <a:cubicBezTo>
                    <a:pt x="1511032" y="382716"/>
                    <a:pt x="1513873" y="383410"/>
                    <a:pt x="1518089" y="383410"/>
                  </a:cubicBezTo>
                  <a:cubicBezTo>
                    <a:pt x="1522257" y="383410"/>
                    <a:pt x="1525109" y="382691"/>
                    <a:pt x="1526647" y="381252"/>
                  </a:cubicBezTo>
                  <a:cubicBezTo>
                    <a:pt x="1528185" y="379813"/>
                    <a:pt x="1528954" y="377209"/>
                    <a:pt x="1528954" y="373439"/>
                  </a:cubicBezTo>
                  <a:cubicBezTo>
                    <a:pt x="1528954" y="369817"/>
                    <a:pt x="1528210" y="367300"/>
                    <a:pt x="1526722" y="365886"/>
                  </a:cubicBezTo>
                  <a:cubicBezTo>
                    <a:pt x="1525233" y="364472"/>
                    <a:pt x="1522405" y="363765"/>
                    <a:pt x="1518238" y="363765"/>
                  </a:cubicBezTo>
                  <a:close/>
                  <a:moveTo>
                    <a:pt x="1481552" y="363765"/>
                  </a:moveTo>
                  <a:cubicBezTo>
                    <a:pt x="1477385" y="363765"/>
                    <a:pt x="1474532" y="364497"/>
                    <a:pt x="1472994" y="365960"/>
                  </a:cubicBezTo>
                  <a:cubicBezTo>
                    <a:pt x="1471457" y="367424"/>
                    <a:pt x="1470688" y="370040"/>
                    <a:pt x="1470688" y="373811"/>
                  </a:cubicBezTo>
                  <a:cubicBezTo>
                    <a:pt x="1470688" y="377432"/>
                    <a:pt x="1471432" y="379938"/>
                    <a:pt x="1472920" y="381327"/>
                  </a:cubicBezTo>
                  <a:cubicBezTo>
                    <a:pt x="1474408" y="382716"/>
                    <a:pt x="1477236" y="383410"/>
                    <a:pt x="1481403" y="383410"/>
                  </a:cubicBezTo>
                  <a:cubicBezTo>
                    <a:pt x="1485620" y="383410"/>
                    <a:pt x="1488485" y="382691"/>
                    <a:pt x="1489998" y="381252"/>
                  </a:cubicBezTo>
                  <a:cubicBezTo>
                    <a:pt x="1491511" y="379813"/>
                    <a:pt x="1492268" y="377209"/>
                    <a:pt x="1492268" y="373439"/>
                  </a:cubicBezTo>
                  <a:cubicBezTo>
                    <a:pt x="1492268" y="369817"/>
                    <a:pt x="1491536" y="367300"/>
                    <a:pt x="1490072" y="365886"/>
                  </a:cubicBezTo>
                  <a:cubicBezTo>
                    <a:pt x="1488609" y="364472"/>
                    <a:pt x="1485769" y="363765"/>
                    <a:pt x="1481552" y="363765"/>
                  </a:cubicBezTo>
                  <a:close/>
                  <a:moveTo>
                    <a:pt x="3251714" y="361235"/>
                  </a:moveTo>
                  <a:cubicBezTo>
                    <a:pt x="3249878" y="361235"/>
                    <a:pt x="3248365" y="361309"/>
                    <a:pt x="3247174" y="361458"/>
                  </a:cubicBezTo>
                  <a:cubicBezTo>
                    <a:pt x="3245984" y="361607"/>
                    <a:pt x="3245029" y="361818"/>
                    <a:pt x="3244310" y="362091"/>
                  </a:cubicBezTo>
                  <a:cubicBezTo>
                    <a:pt x="3243590" y="362363"/>
                    <a:pt x="3243082" y="362698"/>
                    <a:pt x="3242784" y="363095"/>
                  </a:cubicBezTo>
                  <a:cubicBezTo>
                    <a:pt x="3242486" y="363492"/>
                    <a:pt x="3242338" y="363938"/>
                    <a:pt x="3242338" y="364435"/>
                  </a:cubicBezTo>
                  <a:lnTo>
                    <a:pt x="3242338" y="462289"/>
                  </a:lnTo>
                  <a:cubicBezTo>
                    <a:pt x="3242338" y="462835"/>
                    <a:pt x="3242462" y="463294"/>
                    <a:pt x="3242710" y="463666"/>
                  </a:cubicBezTo>
                  <a:cubicBezTo>
                    <a:pt x="3242958" y="464038"/>
                    <a:pt x="3243392" y="464348"/>
                    <a:pt x="3244012" y="464596"/>
                  </a:cubicBezTo>
                  <a:cubicBezTo>
                    <a:pt x="3244632" y="464844"/>
                    <a:pt x="3245451" y="465018"/>
                    <a:pt x="3246468" y="465117"/>
                  </a:cubicBezTo>
                  <a:cubicBezTo>
                    <a:pt x="3247485" y="465216"/>
                    <a:pt x="3248762" y="465266"/>
                    <a:pt x="3250300" y="465266"/>
                  </a:cubicBezTo>
                  <a:cubicBezTo>
                    <a:pt x="3251788" y="465266"/>
                    <a:pt x="3253053" y="465216"/>
                    <a:pt x="3254095" y="465117"/>
                  </a:cubicBezTo>
                  <a:cubicBezTo>
                    <a:pt x="3255137" y="465018"/>
                    <a:pt x="3255968" y="464844"/>
                    <a:pt x="3256588" y="464596"/>
                  </a:cubicBezTo>
                  <a:cubicBezTo>
                    <a:pt x="3257208" y="464348"/>
                    <a:pt x="3257655" y="464038"/>
                    <a:pt x="3257928" y="463666"/>
                  </a:cubicBezTo>
                  <a:cubicBezTo>
                    <a:pt x="3258200" y="463294"/>
                    <a:pt x="3258337" y="462835"/>
                    <a:pt x="3258337" y="462289"/>
                  </a:cubicBezTo>
                  <a:lnTo>
                    <a:pt x="3258337" y="455071"/>
                  </a:lnTo>
                  <a:cubicBezTo>
                    <a:pt x="3260122" y="457105"/>
                    <a:pt x="3261871" y="458841"/>
                    <a:pt x="3263583" y="460280"/>
                  </a:cubicBezTo>
                  <a:cubicBezTo>
                    <a:pt x="3265294" y="461719"/>
                    <a:pt x="3267031" y="462909"/>
                    <a:pt x="3268792" y="463852"/>
                  </a:cubicBezTo>
                  <a:cubicBezTo>
                    <a:pt x="3270553" y="464794"/>
                    <a:pt x="3272401" y="465476"/>
                    <a:pt x="3274336" y="465898"/>
                  </a:cubicBezTo>
                  <a:cubicBezTo>
                    <a:pt x="3276270" y="466320"/>
                    <a:pt x="3278354" y="466531"/>
                    <a:pt x="3280586" y="466531"/>
                  </a:cubicBezTo>
                  <a:cubicBezTo>
                    <a:pt x="3285101" y="466531"/>
                    <a:pt x="3289132" y="465638"/>
                    <a:pt x="3292679" y="463852"/>
                  </a:cubicBezTo>
                  <a:cubicBezTo>
                    <a:pt x="3296226" y="462066"/>
                    <a:pt x="3299215" y="459511"/>
                    <a:pt x="3301646" y="456187"/>
                  </a:cubicBezTo>
                  <a:cubicBezTo>
                    <a:pt x="3304076" y="452863"/>
                    <a:pt x="3305937" y="448845"/>
                    <a:pt x="3307227" y="444132"/>
                  </a:cubicBezTo>
                  <a:cubicBezTo>
                    <a:pt x="3308517" y="439419"/>
                    <a:pt x="3309162" y="434111"/>
                    <a:pt x="3309162" y="428207"/>
                  </a:cubicBezTo>
                  <a:cubicBezTo>
                    <a:pt x="3309162" y="423296"/>
                    <a:pt x="3308666" y="418620"/>
                    <a:pt x="3307673" y="414180"/>
                  </a:cubicBezTo>
                  <a:cubicBezTo>
                    <a:pt x="3306681" y="409740"/>
                    <a:pt x="3305106" y="405858"/>
                    <a:pt x="3302948" y="402535"/>
                  </a:cubicBezTo>
                  <a:cubicBezTo>
                    <a:pt x="3300790" y="399211"/>
                    <a:pt x="3297999" y="396569"/>
                    <a:pt x="3294576" y="394609"/>
                  </a:cubicBezTo>
                  <a:cubicBezTo>
                    <a:pt x="3291153" y="392650"/>
                    <a:pt x="3286986" y="391670"/>
                    <a:pt x="3282075" y="391670"/>
                  </a:cubicBezTo>
                  <a:cubicBezTo>
                    <a:pt x="3280090" y="391670"/>
                    <a:pt x="3278205" y="391844"/>
                    <a:pt x="3276419" y="392191"/>
                  </a:cubicBezTo>
                  <a:cubicBezTo>
                    <a:pt x="3274633" y="392538"/>
                    <a:pt x="3272897" y="393096"/>
                    <a:pt x="3271210" y="393865"/>
                  </a:cubicBezTo>
                  <a:cubicBezTo>
                    <a:pt x="3269524" y="394634"/>
                    <a:pt x="3267837" y="395614"/>
                    <a:pt x="3266150" y="396805"/>
                  </a:cubicBezTo>
                  <a:cubicBezTo>
                    <a:pt x="3264464" y="397995"/>
                    <a:pt x="3262777" y="399434"/>
                    <a:pt x="3261090" y="401121"/>
                  </a:cubicBezTo>
                  <a:lnTo>
                    <a:pt x="3261090" y="364435"/>
                  </a:lnTo>
                  <a:cubicBezTo>
                    <a:pt x="3261090" y="363938"/>
                    <a:pt x="3260941" y="363492"/>
                    <a:pt x="3260644" y="363095"/>
                  </a:cubicBezTo>
                  <a:cubicBezTo>
                    <a:pt x="3260346" y="362698"/>
                    <a:pt x="3259838" y="362363"/>
                    <a:pt x="3259118" y="362091"/>
                  </a:cubicBezTo>
                  <a:cubicBezTo>
                    <a:pt x="3258399" y="361818"/>
                    <a:pt x="3257444" y="361607"/>
                    <a:pt x="3256253" y="361458"/>
                  </a:cubicBezTo>
                  <a:cubicBezTo>
                    <a:pt x="3255062" y="361309"/>
                    <a:pt x="3253550" y="361235"/>
                    <a:pt x="3251714" y="361235"/>
                  </a:cubicBezTo>
                  <a:close/>
                  <a:moveTo>
                    <a:pt x="2784989" y="361235"/>
                  </a:moveTo>
                  <a:cubicBezTo>
                    <a:pt x="2783153" y="361235"/>
                    <a:pt x="2781640" y="361309"/>
                    <a:pt x="2780450" y="361458"/>
                  </a:cubicBezTo>
                  <a:cubicBezTo>
                    <a:pt x="2779259" y="361607"/>
                    <a:pt x="2778304" y="361818"/>
                    <a:pt x="2777584" y="362091"/>
                  </a:cubicBezTo>
                  <a:cubicBezTo>
                    <a:pt x="2776865" y="362363"/>
                    <a:pt x="2776357" y="362698"/>
                    <a:pt x="2776059" y="363095"/>
                  </a:cubicBezTo>
                  <a:cubicBezTo>
                    <a:pt x="2775762" y="363492"/>
                    <a:pt x="2775613" y="363938"/>
                    <a:pt x="2775613" y="364435"/>
                  </a:cubicBezTo>
                  <a:lnTo>
                    <a:pt x="2775613" y="462289"/>
                  </a:lnTo>
                  <a:cubicBezTo>
                    <a:pt x="2775613" y="462785"/>
                    <a:pt x="2775762" y="463219"/>
                    <a:pt x="2776059" y="463591"/>
                  </a:cubicBezTo>
                  <a:cubicBezTo>
                    <a:pt x="2776357" y="463963"/>
                    <a:pt x="2776865" y="464273"/>
                    <a:pt x="2777584" y="464521"/>
                  </a:cubicBezTo>
                  <a:cubicBezTo>
                    <a:pt x="2778304" y="464770"/>
                    <a:pt x="2779259" y="464956"/>
                    <a:pt x="2780450" y="465080"/>
                  </a:cubicBezTo>
                  <a:cubicBezTo>
                    <a:pt x="2781640" y="465204"/>
                    <a:pt x="2783153" y="465266"/>
                    <a:pt x="2784989" y="465266"/>
                  </a:cubicBezTo>
                  <a:cubicBezTo>
                    <a:pt x="2786824" y="465266"/>
                    <a:pt x="2788338" y="465204"/>
                    <a:pt x="2789528" y="465080"/>
                  </a:cubicBezTo>
                  <a:cubicBezTo>
                    <a:pt x="2790719" y="464956"/>
                    <a:pt x="2791674" y="464770"/>
                    <a:pt x="2792393" y="464521"/>
                  </a:cubicBezTo>
                  <a:cubicBezTo>
                    <a:pt x="2793112" y="464273"/>
                    <a:pt x="2793621" y="463963"/>
                    <a:pt x="2793918" y="463591"/>
                  </a:cubicBezTo>
                  <a:cubicBezTo>
                    <a:pt x="2794216" y="463219"/>
                    <a:pt x="2794365" y="462785"/>
                    <a:pt x="2794365" y="462289"/>
                  </a:cubicBezTo>
                  <a:lnTo>
                    <a:pt x="2794365" y="364435"/>
                  </a:lnTo>
                  <a:cubicBezTo>
                    <a:pt x="2794365" y="363938"/>
                    <a:pt x="2794216" y="363492"/>
                    <a:pt x="2793918" y="363095"/>
                  </a:cubicBezTo>
                  <a:cubicBezTo>
                    <a:pt x="2793621" y="362698"/>
                    <a:pt x="2793112" y="362363"/>
                    <a:pt x="2792393" y="362091"/>
                  </a:cubicBezTo>
                  <a:cubicBezTo>
                    <a:pt x="2791674" y="361818"/>
                    <a:pt x="2790719" y="361607"/>
                    <a:pt x="2789528" y="361458"/>
                  </a:cubicBezTo>
                  <a:cubicBezTo>
                    <a:pt x="2788338" y="361309"/>
                    <a:pt x="2786824" y="361235"/>
                    <a:pt x="2784989" y="361235"/>
                  </a:cubicBezTo>
                  <a:close/>
                  <a:moveTo>
                    <a:pt x="2584964" y="361235"/>
                  </a:moveTo>
                  <a:cubicBezTo>
                    <a:pt x="2583128" y="361235"/>
                    <a:pt x="2581615" y="361309"/>
                    <a:pt x="2580424" y="361458"/>
                  </a:cubicBezTo>
                  <a:cubicBezTo>
                    <a:pt x="2579234" y="361607"/>
                    <a:pt x="2578279" y="361818"/>
                    <a:pt x="2577560" y="362091"/>
                  </a:cubicBezTo>
                  <a:cubicBezTo>
                    <a:pt x="2576840" y="362363"/>
                    <a:pt x="2576332" y="362698"/>
                    <a:pt x="2576034" y="363095"/>
                  </a:cubicBezTo>
                  <a:cubicBezTo>
                    <a:pt x="2575736" y="363492"/>
                    <a:pt x="2575588" y="363938"/>
                    <a:pt x="2575588" y="364435"/>
                  </a:cubicBezTo>
                  <a:lnTo>
                    <a:pt x="2575588" y="462289"/>
                  </a:lnTo>
                  <a:cubicBezTo>
                    <a:pt x="2575588" y="462785"/>
                    <a:pt x="2575736" y="463219"/>
                    <a:pt x="2576034" y="463591"/>
                  </a:cubicBezTo>
                  <a:cubicBezTo>
                    <a:pt x="2576332" y="463963"/>
                    <a:pt x="2576840" y="464273"/>
                    <a:pt x="2577560" y="464521"/>
                  </a:cubicBezTo>
                  <a:cubicBezTo>
                    <a:pt x="2578279" y="464770"/>
                    <a:pt x="2579234" y="464956"/>
                    <a:pt x="2580424" y="465080"/>
                  </a:cubicBezTo>
                  <a:cubicBezTo>
                    <a:pt x="2581615" y="465204"/>
                    <a:pt x="2583128" y="465266"/>
                    <a:pt x="2584964" y="465266"/>
                  </a:cubicBezTo>
                  <a:cubicBezTo>
                    <a:pt x="2586800" y="465266"/>
                    <a:pt x="2588312" y="465204"/>
                    <a:pt x="2589503" y="465080"/>
                  </a:cubicBezTo>
                  <a:cubicBezTo>
                    <a:pt x="2590694" y="464956"/>
                    <a:pt x="2591648" y="464770"/>
                    <a:pt x="2592368" y="464521"/>
                  </a:cubicBezTo>
                  <a:cubicBezTo>
                    <a:pt x="2593088" y="464273"/>
                    <a:pt x="2593596" y="463963"/>
                    <a:pt x="2593894" y="463591"/>
                  </a:cubicBezTo>
                  <a:cubicBezTo>
                    <a:pt x="2594191" y="463219"/>
                    <a:pt x="2594340" y="462785"/>
                    <a:pt x="2594340" y="462289"/>
                  </a:cubicBezTo>
                  <a:lnTo>
                    <a:pt x="2594340" y="364435"/>
                  </a:lnTo>
                  <a:cubicBezTo>
                    <a:pt x="2594340" y="363938"/>
                    <a:pt x="2594191" y="363492"/>
                    <a:pt x="2593894" y="363095"/>
                  </a:cubicBezTo>
                  <a:cubicBezTo>
                    <a:pt x="2593596" y="362698"/>
                    <a:pt x="2593088" y="362363"/>
                    <a:pt x="2592368" y="362091"/>
                  </a:cubicBezTo>
                  <a:cubicBezTo>
                    <a:pt x="2591648" y="361818"/>
                    <a:pt x="2590694" y="361607"/>
                    <a:pt x="2589503" y="361458"/>
                  </a:cubicBezTo>
                  <a:cubicBezTo>
                    <a:pt x="2588312" y="361309"/>
                    <a:pt x="2586800" y="361235"/>
                    <a:pt x="2584964" y="361235"/>
                  </a:cubicBezTo>
                  <a:close/>
                  <a:moveTo>
                    <a:pt x="2337314" y="361235"/>
                  </a:moveTo>
                  <a:cubicBezTo>
                    <a:pt x="2335478" y="361235"/>
                    <a:pt x="2333965" y="361309"/>
                    <a:pt x="2332774" y="361458"/>
                  </a:cubicBezTo>
                  <a:cubicBezTo>
                    <a:pt x="2331584" y="361607"/>
                    <a:pt x="2330629" y="361818"/>
                    <a:pt x="2329910" y="362091"/>
                  </a:cubicBezTo>
                  <a:cubicBezTo>
                    <a:pt x="2329190" y="362363"/>
                    <a:pt x="2328682" y="362698"/>
                    <a:pt x="2328384" y="363095"/>
                  </a:cubicBezTo>
                  <a:cubicBezTo>
                    <a:pt x="2328086" y="363492"/>
                    <a:pt x="2327938" y="363938"/>
                    <a:pt x="2327938" y="364435"/>
                  </a:cubicBezTo>
                  <a:lnTo>
                    <a:pt x="2327938" y="462289"/>
                  </a:lnTo>
                  <a:cubicBezTo>
                    <a:pt x="2327938" y="462785"/>
                    <a:pt x="2328086" y="463219"/>
                    <a:pt x="2328384" y="463591"/>
                  </a:cubicBezTo>
                  <a:cubicBezTo>
                    <a:pt x="2328682" y="463963"/>
                    <a:pt x="2329190" y="464273"/>
                    <a:pt x="2329910" y="464521"/>
                  </a:cubicBezTo>
                  <a:cubicBezTo>
                    <a:pt x="2330629" y="464770"/>
                    <a:pt x="2331584" y="464956"/>
                    <a:pt x="2332774" y="465080"/>
                  </a:cubicBezTo>
                  <a:cubicBezTo>
                    <a:pt x="2333965" y="465204"/>
                    <a:pt x="2335478" y="465266"/>
                    <a:pt x="2337314" y="465266"/>
                  </a:cubicBezTo>
                  <a:cubicBezTo>
                    <a:pt x="2339150" y="465266"/>
                    <a:pt x="2340662" y="465204"/>
                    <a:pt x="2341853" y="465080"/>
                  </a:cubicBezTo>
                  <a:cubicBezTo>
                    <a:pt x="2343044" y="464956"/>
                    <a:pt x="2343999" y="464770"/>
                    <a:pt x="2344718" y="464521"/>
                  </a:cubicBezTo>
                  <a:cubicBezTo>
                    <a:pt x="2345438" y="464273"/>
                    <a:pt x="2345946" y="463963"/>
                    <a:pt x="2346244" y="463591"/>
                  </a:cubicBezTo>
                  <a:cubicBezTo>
                    <a:pt x="2346541" y="463219"/>
                    <a:pt x="2346690" y="462785"/>
                    <a:pt x="2346690" y="462289"/>
                  </a:cubicBezTo>
                  <a:lnTo>
                    <a:pt x="2346690" y="427166"/>
                  </a:lnTo>
                  <a:lnTo>
                    <a:pt x="2368791" y="462140"/>
                  </a:lnTo>
                  <a:cubicBezTo>
                    <a:pt x="2369138" y="462785"/>
                    <a:pt x="2369535" y="463306"/>
                    <a:pt x="2369982" y="463703"/>
                  </a:cubicBezTo>
                  <a:cubicBezTo>
                    <a:pt x="2370428" y="464100"/>
                    <a:pt x="2371060" y="464410"/>
                    <a:pt x="2371879" y="464633"/>
                  </a:cubicBezTo>
                  <a:cubicBezTo>
                    <a:pt x="2372698" y="464856"/>
                    <a:pt x="2373740" y="465018"/>
                    <a:pt x="2375005" y="465117"/>
                  </a:cubicBezTo>
                  <a:cubicBezTo>
                    <a:pt x="2376270" y="465216"/>
                    <a:pt x="2377919" y="465266"/>
                    <a:pt x="2379953" y="465266"/>
                  </a:cubicBezTo>
                  <a:cubicBezTo>
                    <a:pt x="2381938" y="465266"/>
                    <a:pt x="2383550" y="465204"/>
                    <a:pt x="2384790" y="465080"/>
                  </a:cubicBezTo>
                  <a:cubicBezTo>
                    <a:pt x="2386030" y="464956"/>
                    <a:pt x="2387010" y="464782"/>
                    <a:pt x="2387729" y="464559"/>
                  </a:cubicBezTo>
                  <a:cubicBezTo>
                    <a:pt x="2388449" y="464335"/>
                    <a:pt x="2388945" y="464038"/>
                    <a:pt x="2389218" y="463666"/>
                  </a:cubicBezTo>
                  <a:cubicBezTo>
                    <a:pt x="2389490" y="463294"/>
                    <a:pt x="2389627" y="462860"/>
                    <a:pt x="2389627" y="462363"/>
                  </a:cubicBezTo>
                  <a:cubicBezTo>
                    <a:pt x="2389627" y="461768"/>
                    <a:pt x="2389490" y="461111"/>
                    <a:pt x="2389218" y="460391"/>
                  </a:cubicBezTo>
                  <a:cubicBezTo>
                    <a:pt x="2388945" y="459672"/>
                    <a:pt x="2388511" y="458816"/>
                    <a:pt x="2387916" y="457824"/>
                  </a:cubicBezTo>
                  <a:lnTo>
                    <a:pt x="2365442" y="423073"/>
                  </a:lnTo>
                  <a:lnTo>
                    <a:pt x="2384864" y="401046"/>
                  </a:lnTo>
                  <a:cubicBezTo>
                    <a:pt x="2385608" y="400104"/>
                    <a:pt x="2386167" y="399211"/>
                    <a:pt x="2386539" y="398367"/>
                  </a:cubicBezTo>
                  <a:cubicBezTo>
                    <a:pt x="2386911" y="397524"/>
                    <a:pt x="2387097" y="396730"/>
                    <a:pt x="2387097" y="395986"/>
                  </a:cubicBezTo>
                  <a:cubicBezTo>
                    <a:pt x="2387097" y="395440"/>
                    <a:pt x="2386948" y="394982"/>
                    <a:pt x="2386650" y="394609"/>
                  </a:cubicBezTo>
                  <a:cubicBezTo>
                    <a:pt x="2386353" y="394237"/>
                    <a:pt x="2385820" y="393927"/>
                    <a:pt x="2385050" y="393679"/>
                  </a:cubicBezTo>
                  <a:cubicBezTo>
                    <a:pt x="2384282" y="393431"/>
                    <a:pt x="2383264" y="393245"/>
                    <a:pt x="2382000" y="393121"/>
                  </a:cubicBezTo>
                  <a:cubicBezTo>
                    <a:pt x="2380734" y="392997"/>
                    <a:pt x="2379184" y="392935"/>
                    <a:pt x="2377348" y="392935"/>
                  </a:cubicBezTo>
                  <a:cubicBezTo>
                    <a:pt x="2375464" y="392935"/>
                    <a:pt x="2373913" y="392997"/>
                    <a:pt x="2372698" y="393121"/>
                  </a:cubicBezTo>
                  <a:cubicBezTo>
                    <a:pt x="2371482" y="393245"/>
                    <a:pt x="2370465" y="393431"/>
                    <a:pt x="2369647" y="393679"/>
                  </a:cubicBezTo>
                  <a:cubicBezTo>
                    <a:pt x="2368828" y="393927"/>
                    <a:pt x="2368171" y="394275"/>
                    <a:pt x="2367675" y="394721"/>
                  </a:cubicBezTo>
                  <a:cubicBezTo>
                    <a:pt x="2367179" y="395168"/>
                    <a:pt x="2366732" y="395688"/>
                    <a:pt x="2366335" y="396284"/>
                  </a:cubicBezTo>
                  <a:lnTo>
                    <a:pt x="2346690" y="422701"/>
                  </a:lnTo>
                  <a:lnTo>
                    <a:pt x="2346690" y="364435"/>
                  </a:lnTo>
                  <a:cubicBezTo>
                    <a:pt x="2346690" y="363938"/>
                    <a:pt x="2346541" y="363492"/>
                    <a:pt x="2346244" y="363095"/>
                  </a:cubicBezTo>
                  <a:cubicBezTo>
                    <a:pt x="2345946" y="362698"/>
                    <a:pt x="2345438" y="362363"/>
                    <a:pt x="2344718" y="362091"/>
                  </a:cubicBezTo>
                  <a:cubicBezTo>
                    <a:pt x="2343999" y="361818"/>
                    <a:pt x="2343044" y="361607"/>
                    <a:pt x="2341853" y="361458"/>
                  </a:cubicBezTo>
                  <a:cubicBezTo>
                    <a:pt x="2340662" y="361309"/>
                    <a:pt x="2339150" y="361235"/>
                    <a:pt x="2337314" y="361235"/>
                  </a:cubicBezTo>
                  <a:close/>
                  <a:moveTo>
                    <a:pt x="1299089" y="361235"/>
                  </a:moveTo>
                  <a:cubicBezTo>
                    <a:pt x="1297253" y="361235"/>
                    <a:pt x="1295740" y="361309"/>
                    <a:pt x="1294550" y="361458"/>
                  </a:cubicBezTo>
                  <a:cubicBezTo>
                    <a:pt x="1293359" y="361607"/>
                    <a:pt x="1292404" y="361818"/>
                    <a:pt x="1291685" y="362091"/>
                  </a:cubicBezTo>
                  <a:cubicBezTo>
                    <a:pt x="1290965" y="362363"/>
                    <a:pt x="1290457" y="362698"/>
                    <a:pt x="1290159" y="363095"/>
                  </a:cubicBezTo>
                  <a:cubicBezTo>
                    <a:pt x="1289862" y="363492"/>
                    <a:pt x="1289713" y="363938"/>
                    <a:pt x="1289713" y="364435"/>
                  </a:cubicBezTo>
                  <a:lnTo>
                    <a:pt x="1289713" y="462289"/>
                  </a:lnTo>
                  <a:cubicBezTo>
                    <a:pt x="1289713" y="462785"/>
                    <a:pt x="1289862" y="463219"/>
                    <a:pt x="1290159" y="463591"/>
                  </a:cubicBezTo>
                  <a:cubicBezTo>
                    <a:pt x="1290457" y="463963"/>
                    <a:pt x="1290965" y="464273"/>
                    <a:pt x="1291685" y="464521"/>
                  </a:cubicBezTo>
                  <a:cubicBezTo>
                    <a:pt x="1292404" y="464770"/>
                    <a:pt x="1293359" y="464956"/>
                    <a:pt x="1294550" y="465080"/>
                  </a:cubicBezTo>
                  <a:cubicBezTo>
                    <a:pt x="1295740" y="465204"/>
                    <a:pt x="1297253" y="465266"/>
                    <a:pt x="1299089" y="465266"/>
                  </a:cubicBezTo>
                  <a:cubicBezTo>
                    <a:pt x="1300924" y="465266"/>
                    <a:pt x="1302438" y="465204"/>
                    <a:pt x="1303628" y="465080"/>
                  </a:cubicBezTo>
                  <a:cubicBezTo>
                    <a:pt x="1304819" y="464956"/>
                    <a:pt x="1305774" y="464770"/>
                    <a:pt x="1306493" y="464521"/>
                  </a:cubicBezTo>
                  <a:cubicBezTo>
                    <a:pt x="1307212" y="464273"/>
                    <a:pt x="1307721" y="463963"/>
                    <a:pt x="1308018" y="463591"/>
                  </a:cubicBezTo>
                  <a:cubicBezTo>
                    <a:pt x="1308316" y="463219"/>
                    <a:pt x="1308465" y="462785"/>
                    <a:pt x="1308465" y="462289"/>
                  </a:cubicBezTo>
                  <a:lnTo>
                    <a:pt x="1308465" y="364435"/>
                  </a:lnTo>
                  <a:cubicBezTo>
                    <a:pt x="1308465" y="363938"/>
                    <a:pt x="1308316" y="363492"/>
                    <a:pt x="1308018" y="363095"/>
                  </a:cubicBezTo>
                  <a:cubicBezTo>
                    <a:pt x="1307721" y="362698"/>
                    <a:pt x="1307212" y="362363"/>
                    <a:pt x="1306493" y="362091"/>
                  </a:cubicBezTo>
                  <a:cubicBezTo>
                    <a:pt x="1305774" y="361818"/>
                    <a:pt x="1304819" y="361607"/>
                    <a:pt x="1303628" y="361458"/>
                  </a:cubicBezTo>
                  <a:cubicBezTo>
                    <a:pt x="1302438" y="361309"/>
                    <a:pt x="1300924" y="361235"/>
                    <a:pt x="1299089" y="361235"/>
                  </a:cubicBezTo>
                  <a:close/>
                  <a:moveTo>
                    <a:pt x="508514" y="361235"/>
                  </a:moveTo>
                  <a:cubicBezTo>
                    <a:pt x="506679" y="361235"/>
                    <a:pt x="505165" y="361309"/>
                    <a:pt x="503975" y="361458"/>
                  </a:cubicBezTo>
                  <a:cubicBezTo>
                    <a:pt x="502784" y="361607"/>
                    <a:pt x="501829" y="361818"/>
                    <a:pt x="501110" y="362091"/>
                  </a:cubicBezTo>
                  <a:cubicBezTo>
                    <a:pt x="500391" y="362363"/>
                    <a:pt x="499882" y="362698"/>
                    <a:pt x="499584" y="363095"/>
                  </a:cubicBezTo>
                  <a:cubicBezTo>
                    <a:pt x="499287" y="363492"/>
                    <a:pt x="499138" y="363938"/>
                    <a:pt x="499138" y="364435"/>
                  </a:cubicBezTo>
                  <a:lnTo>
                    <a:pt x="499138" y="462289"/>
                  </a:lnTo>
                  <a:cubicBezTo>
                    <a:pt x="499138" y="462785"/>
                    <a:pt x="499287" y="463219"/>
                    <a:pt x="499584" y="463591"/>
                  </a:cubicBezTo>
                  <a:cubicBezTo>
                    <a:pt x="499882" y="463963"/>
                    <a:pt x="500391" y="464273"/>
                    <a:pt x="501110" y="464521"/>
                  </a:cubicBezTo>
                  <a:cubicBezTo>
                    <a:pt x="501829" y="464770"/>
                    <a:pt x="502784" y="464956"/>
                    <a:pt x="503975" y="465080"/>
                  </a:cubicBezTo>
                  <a:cubicBezTo>
                    <a:pt x="505165" y="465204"/>
                    <a:pt x="506679" y="465266"/>
                    <a:pt x="508514" y="465266"/>
                  </a:cubicBezTo>
                  <a:cubicBezTo>
                    <a:pt x="510350" y="465266"/>
                    <a:pt x="511863" y="465204"/>
                    <a:pt x="513053" y="465080"/>
                  </a:cubicBezTo>
                  <a:cubicBezTo>
                    <a:pt x="514244" y="464956"/>
                    <a:pt x="515199" y="464770"/>
                    <a:pt x="515918" y="464521"/>
                  </a:cubicBezTo>
                  <a:cubicBezTo>
                    <a:pt x="516638" y="464273"/>
                    <a:pt x="517146" y="463963"/>
                    <a:pt x="517444" y="463591"/>
                  </a:cubicBezTo>
                  <a:cubicBezTo>
                    <a:pt x="517741" y="463219"/>
                    <a:pt x="517890" y="462785"/>
                    <a:pt x="517890" y="462289"/>
                  </a:cubicBezTo>
                  <a:lnTo>
                    <a:pt x="517890" y="364435"/>
                  </a:lnTo>
                  <a:cubicBezTo>
                    <a:pt x="517890" y="363938"/>
                    <a:pt x="517741" y="363492"/>
                    <a:pt x="517444" y="363095"/>
                  </a:cubicBezTo>
                  <a:cubicBezTo>
                    <a:pt x="517146" y="362698"/>
                    <a:pt x="516638" y="362363"/>
                    <a:pt x="515918" y="362091"/>
                  </a:cubicBezTo>
                  <a:cubicBezTo>
                    <a:pt x="515199" y="361818"/>
                    <a:pt x="514244" y="361607"/>
                    <a:pt x="513053" y="361458"/>
                  </a:cubicBezTo>
                  <a:cubicBezTo>
                    <a:pt x="511863" y="361309"/>
                    <a:pt x="510350" y="361235"/>
                    <a:pt x="508514" y="361235"/>
                  </a:cubicBezTo>
                  <a:close/>
                  <a:moveTo>
                    <a:pt x="1871854" y="138402"/>
                  </a:moveTo>
                  <a:lnTo>
                    <a:pt x="1871966" y="138402"/>
                  </a:lnTo>
                  <a:lnTo>
                    <a:pt x="1892392" y="199793"/>
                  </a:lnTo>
                  <a:lnTo>
                    <a:pt x="1851427" y="199793"/>
                  </a:lnTo>
                  <a:close/>
                  <a:moveTo>
                    <a:pt x="2066782" y="110831"/>
                  </a:moveTo>
                  <a:cubicBezTo>
                    <a:pt x="2064326" y="110831"/>
                    <a:pt x="2062261" y="111557"/>
                    <a:pt x="2060586" y="113008"/>
                  </a:cubicBezTo>
                  <a:cubicBezTo>
                    <a:pt x="2058912" y="114459"/>
                    <a:pt x="2058075" y="116822"/>
                    <a:pt x="2058075" y="120096"/>
                  </a:cubicBezTo>
                  <a:lnTo>
                    <a:pt x="2058075" y="246005"/>
                  </a:lnTo>
                  <a:cubicBezTo>
                    <a:pt x="2058075" y="249279"/>
                    <a:pt x="2058912" y="251641"/>
                    <a:pt x="2060586" y="253093"/>
                  </a:cubicBezTo>
                  <a:cubicBezTo>
                    <a:pt x="2062261" y="254544"/>
                    <a:pt x="2064326" y="255269"/>
                    <a:pt x="2066782" y="255269"/>
                  </a:cubicBezTo>
                  <a:lnTo>
                    <a:pt x="2139335" y="255269"/>
                  </a:lnTo>
                  <a:cubicBezTo>
                    <a:pt x="2140005" y="255269"/>
                    <a:pt x="2140619" y="255064"/>
                    <a:pt x="2141177" y="254655"/>
                  </a:cubicBezTo>
                  <a:cubicBezTo>
                    <a:pt x="2141735" y="254246"/>
                    <a:pt x="2142200" y="253595"/>
                    <a:pt x="2142572" y="252702"/>
                  </a:cubicBezTo>
                  <a:cubicBezTo>
                    <a:pt x="2142944" y="251809"/>
                    <a:pt x="2143223" y="250637"/>
                    <a:pt x="2143410" y="249186"/>
                  </a:cubicBezTo>
                  <a:cubicBezTo>
                    <a:pt x="2143596" y="247735"/>
                    <a:pt x="2143688" y="245930"/>
                    <a:pt x="2143688" y="243772"/>
                  </a:cubicBezTo>
                  <a:cubicBezTo>
                    <a:pt x="2143688" y="241614"/>
                    <a:pt x="2143596" y="239810"/>
                    <a:pt x="2143410" y="238359"/>
                  </a:cubicBezTo>
                  <a:cubicBezTo>
                    <a:pt x="2143223" y="236907"/>
                    <a:pt x="2142944" y="235735"/>
                    <a:pt x="2142572" y="234842"/>
                  </a:cubicBezTo>
                  <a:cubicBezTo>
                    <a:pt x="2142200" y="233949"/>
                    <a:pt x="2141735" y="233298"/>
                    <a:pt x="2141177" y="232889"/>
                  </a:cubicBezTo>
                  <a:cubicBezTo>
                    <a:pt x="2140619" y="232480"/>
                    <a:pt x="2140005" y="232275"/>
                    <a:pt x="2139335" y="232275"/>
                  </a:cubicBezTo>
                  <a:lnTo>
                    <a:pt x="2087320" y="232275"/>
                  </a:lnTo>
                  <a:lnTo>
                    <a:pt x="2087320" y="191533"/>
                  </a:lnTo>
                  <a:lnTo>
                    <a:pt x="2130964" y="191533"/>
                  </a:lnTo>
                  <a:cubicBezTo>
                    <a:pt x="2131633" y="191533"/>
                    <a:pt x="2132247" y="191347"/>
                    <a:pt x="2132806" y="190975"/>
                  </a:cubicBezTo>
                  <a:cubicBezTo>
                    <a:pt x="2133364" y="190603"/>
                    <a:pt x="2133828" y="189989"/>
                    <a:pt x="2134201" y="189134"/>
                  </a:cubicBezTo>
                  <a:cubicBezTo>
                    <a:pt x="2134573" y="188278"/>
                    <a:pt x="2134852" y="187143"/>
                    <a:pt x="2135038" y="185729"/>
                  </a:cubicBezTo>
                  <a:cubicBezTo>
                    <a:pt x="2135224" y="184315"/>
                    <a:pt x="2135317" y="182529"/>
                    <a:pt x="2135317" y="180371"/>
                  </a:cubicBezTo>
                  <a:cubicBezTo>
                    <a:pt x="2135317" y="178288"/>
                    <a:pt x="2135224" y="176520"/>
                    <a:pt x="2135038" y="175069"/>
                  </a:cubicBezTo>
                  <a:cubicBezTo>
                    <a:pt x="2134852" y="173618"/>
                    <a:pt x="2134573" y="172465"/>
                    <a:pt x="2134201" y="171609"/>
                  </a:cubicBezTo>
                  <a:cubicBezTo>
                    <a:pt x="2133828" y="170753"/>
                    <a:pt x="2133364" y="170121"/>
                    <a:pt x="2132806" y="169712"/>
                  </a:cubicBezTo>
                  <a:cubicBezTo>
                    <a:pt x="2132247" y="169302"/>
                    <a:pt x="2131633" y="169098"/>
                    <a:pt x="2130964" y="169098"/>
                  </a:cubicBezTo>
                  <a:lnTo>
                    <a:pt x="2087320" y="169098"/>
                  </a:lnTo>
                  <a:lnTo>
                    <a:pt x="2087320" y="133825"/>
                  </a:lnTo>
                  <a:lnTo>
                    <a:pt x="2138889" y="133825"/>
                  </a:lnTo>
                  <a:cubicBezTo>
                    <a:pt x="2139558" y="133825"/>
                    <a:pt x="2140154" y="133621"/>
                    <a:pt x="2140675" y="133211"/>
                  </a:cubicBezTo>
                  <a:cubicBezTo>
                    <a:pt x="2141196" y="132802"/>
                    <a:pt x="2141642" y="132151"/>
                    <a:pt x="2142014" y="131258"/>
                  </a:cubicBezTo>
                  <a:cubicBezTo>
                    <a:pt x="2142386" y="130365"/>
                    <a:pt x="2142665" y="129193"/>
                    <a:pt x="2142851" y="127742"/>
                  </a:cubicBezTo>
                  <a:cubicBezTo>
                    <a:pt x="2143037" y="126291"/>
                    <a:pt x="2143130" y="124524"/>
                    <a:pt x="2143130" y="122440"/>
                  </a:cubicBezTo>
                  <a:cubicBezTo>
                    <a:pt x="2143130" y="120208"/>
                    <a:pt x="2143037" y="118366"/>
                    <a:pt x="2142851" y="116915"/>
                  </a:cubicBezTo>
                  <a:cubicBezTo>
                    <a:pt x="2142665" y="115464"/>
                    <a:pt x="2142386" y="114273"/>
                    <a:pt x="2142014" y="113343"/>
                  </a:cubicBezTo>
                  <a:cubicBezTo>
                    <a:pt x="2141642" y="112413"/>
                    <a:pt x="2141196" y="111762"/>
                    <a:pt x="2140675" y="111390"/>
                  </a:cubicBezTo>
                  <a:cubicBezTo>
                    <a:pt x="2140154" y="111017"/>
                    <a:pt x="2139558" y="110831"/>
                    <a:pt x="2138889" y="110831"/>
                  </a:cubicBezTo>
                  <a:close/>
                  <a:moveTo>
                    <a:pt x="1933729" y="110831"/>
                  </a:moveTo>
                  <a:cubicBezTo>
                    <a:pt x="1932985" y="110831"/>
                    <a:pt x="1932352" y="111036"/>
                    <a:pt x="1931832" y="111445"/>
                  </a:cubicBezTo>
                  <a:cubicBezTo>
                    <a:pt x="1931311" y="111855"/>
                    <a:pt x="1930864" y="112524"/>
                    <a:pt x="1930492" y="113455"/>
                  </a:cubicBezTo>
                  <a:cubicBezTo>
                    <a:pt x="1930120" y="114385"/>
                    <a:pt x="1929841" y="115631"/>
                    <a:pt x="1929655" y="117194"/>
                  </a:cubicBezTo>
                  <a:cubicBezTo>
                    <a:pt x="1929469" y="118757"/>
                    <a:pt x="1929376" y="120654"/>
                    <a:pt x="1929376" y="122887"/>
                  </a:cubicBezTo>
                  <a:cubicBezTo>
                    <a:pt x="1929376" y="125045"/>
                    <a:pt x="1929469" y="126886"/>
                    <a:pt x="1929655" y="128412"/>
                  </a:cubicBezTo>
                  <a:cubicBezTo>
                    <a:pt x="1929841" y="129937"/>
                    <a:pt x="1930120" y="131165"/>
                    <a:pt x="1930492" y="132095"/>
                  </a:cubicBezTo>
                  <a:cubicBezTo>
                    <a:pt x="1930864" y="133025"/>
                    <a:pt x="1931311" y="133714"/>
                    <a:pt x="1931832" y="134160"/>
                  </a:cubicBezTo>
                  <a:cubicBezTo>
                    <a:pt x="1932352" y="134607"/>
                    <a:pt x="1932985" y="134830"/>
                    <a:pt x="1933729" y="134830"/>
                  </a:cubicBezTo>
                  <a:lnTo>
                    <a:pt x="1969894" y="134830"/>
                  </a:lnTo>
                  <a:lnTo>
                    <a:pt x="1969894" y="251251"/>
                  </a:lnTo>
                  <a:cubicBezTo>
                    <a:pt x="1969894" y="251995"/>
                    <a:pt x="1970136" y="252665"/>
                    <a:pt x="1970620" y="253260"/>
                  </a:cubicBezTo>
                  <a:cubicBezTo>
                    <a:pt x="1971104" y="253855"/>
                    <a:pt x="1971904" y="254339"/>
                    <a:pt x="1973020" y="254711"/>
                  </a:cubicBezTo>
                  <a:cubicBezTo>
                    <a:pt x="1974136" y="255083"/>
                    <a:pt x="1975643" y="255381"/>
                    <a:pt x="1977540" y="255604"/>
                  </a:cubicBezTo>
                  <a:cubicBezTo>
                    <a:pt x="1979438" y="255827"/>
                    <a:pt x="1981801" y="255939"/>
                    <a:pt x="1984628" y="255939"/>
                  </a:cubicBezTo>
                  <a:cubicBezTo>
                    <a:pt x="1987456" y="255939"/>
                    <a:pt x="1989819" y="255827"/>
                    <a:pt x="1991716" y="255604"/>
                  </a:cubicBezTo>
                  <a:cubicBezTo>
                    <a:pt x="1993614" y="255381"/>
                    <a:pt x="1995121" y="255083"/>
                    <a:pt x="1996237" y="254711"/>
                  </a:cubicBezTo>
                  <a:cubicBezTo>
                    <a:pt x="1997353" y="254339"/>
                    <a:pt x="1998153" y="253855"/>
                    <a:pt x="1998637" y="253260"/>
                  </a:cubicBezTo>
                  <a:cubicBezTo>
                    <a:pt x="1999120" y="252665"/>
                    <a:pt x="1999362" y="251995"/>
                    <a:pt x="1999362" y="251251"/>
                  </a:cubicBezTo>
                  <a:lnTo>
                    <a:pt x="1999362" y="134830"/>
                  </a:lnTo>
                  <a:lnTo>
                    <a:pt x="2035528" y="134830"/>
                  </a:lnTo>
                  <a:cubicBezTo>
                    <a:pt x="2036197" y="134830"/>
                    <a:pt x="2036811" y="134607"/>
                    <a:pt x="2037369" y="134160"/>
                  </a:cubicBezTo>
                  <a:cubicBezTo>
                    <a:pt x="2037928" y="133714"/>
                    <a:pt x="2038392" y="133025"/>
                    <a:pt x="2038765" y="132095"/>
                  </a:cubicBezTo>
                  <a:cubicBezTo>
                    <a:pt x="2039137" y="131165"/>
                    <a:pt x="2039416" y="129937"/>
                    <a:pt x="2039602" y="128412"/>
                  </a:cubicBezTo>
                  <a:cubicBezTo>
                    <a:pt x="2039788" y="126886"/>
                    <a:pt x="2039881" y="125045"/>
                    <a:pt x="2039881" y="122887"/>
                  </a:cubicBezTo>
                  <a:cubicBezTo>
                    <a:pt x="2039881" y="120654"/>
                    <a:pt x="2039788" y="118757"/>
                    <a:pt x="2039602" y="117194"/>
                  </a:cubicBezTo>
                  <a:cubicBezTo>
                    <a:pt x="2039416" y="115631"/>
                    <a:pt x="2039137" y="114385"/>
                    <a:pt x="2038765" y="113455"/>
                  </a:cubicBezTo>
                  <a:cubicBezTo>
                    <a:pt x="2038392" y="112524"/>
                    <a:pt x="2037928" y="111855"/>
                    <a:pt x="2037369" y="111445"/>
                  </a:cubicBezTo>
                  <a:cubicBezTo>
                    <a:pt x="2036811" y="111036"/>
                    <a:pt x="2036197" y="110831"/>
                    <a:pt x="2035528" y="110831"/>
                  </a:cubicBezTo>
                  <a:close/>
                  <a:moveTo>
                    <a:pt x="1714654" y="110831"/>
                  </a:moveTo>
                  <a:cubicBezTo>
                    <a:pt x="1713910" y="110831"/>
                    <a:pt x="1713278" y="111036"/>
                    <a:pt x="1712757" y="111445"/>
                  </a:cubicBezTo>
                  <a:cubicBezTo>
                    <a:pt x="1712236" y="111855"/>
                    <a:pt x="1711789" y="112524"/>
                    <a:pt x="1711417" y="113455"/>
                  </a:cubicBezTo>
                  <a:cubicBezTo>
                    <a:pt x="1711045" y="114385"/>
                    <a:pt x="1710766" y="115631"/>
                    <a:pt x="1710580" y="117194"/>
                  </a:cubicBezTo>
                  <a:cubicBezTo>
                    <a:pt x="1710394" y="118757"/>
                    <a:pt x="1710301" y="120654"/>
                    <a:pt x="1710301" y="122887"/>
                  </a:cubicBezTo>
                  <a:cubicBezTo>
                    <a:pt x="1710301" y="125045"/>
                    <a:pt x="1710394" y="126886"/>
                    <a:pt x="1710580" y="128412"/>
                  </a:cubicBezTo>
                  <a:cubicBezTo>
                    <a:pt x="1710766" y="129937"/>
                    <a:pt x="1711045" y="131165"/>
                    <a:pt x="1711417" y="132095"/>
                  </a:cubicBezTo>
                  <a:cubicBezTo>
                    <a:pt x="1711789" y="133025"/>
                    <a:pt x="1712236" y="133714"/>
                    <a:pt x="1712757" y="134160"/>
                  </a:cubicBezTo>
                  <a:cubicBezTo>
                    <a:pt x="1713278" y="134607"/>
                    <a:pt x="1713910" y="134830"/>
                    <a:pt x="1714654" y="134830"/>
                  </a:cubicBezTo>
                  <a:lnTo>
                    <a:pt x="1750819" y="134830"/>
                  </a:lnTo>
                  <a:lnTo>
                    <a:pt x="1750819" y="251251"/>
                  </a:lnTo>
                  <a:cubicBezTo>
                    <a:pt x="1750819" y="251995"/>
                    <a:pt x="1751061" y="252665"/>
                    <a:pt x="1751545" y="253260"/>
                  </a:cubicBezTo>
                  <a:cubicBezTo>
                    <a:pt x="1752029" y="253855"/>
                    <a:pt x="1752829" y="254339"/>
                    <a:pt x="1753945" y="254711"/>
                  </a:cubicBezTo>
                  <a:cubicBezTo>
                    <a:pt x="1755061" y="255083"/>
                    <a:pt x="1756568" y="255381"/>
                    <a:pt x="1758465" y="255604"/>
                  </a:cubicBezTo>
                  <a:cubicBezTo>
                    <a:pt x="1760363" y="255827"/>
                    <a:pt x="1762726" y="255939"/>
                    <a:pt x="1765553" y="255939"/>
                  </a:cubicBezTo>
                  <a:cubicBezTo>
                    <a:pt x="1768381" y="255939"/>
                    <a:pt x="1770744" y="255827"/>
                    <a:pt x="1772641" y="255604"/>
                  </a:cubicBezTo>
                  <a:cubicBezTo>
                    <a:pt x="1774539" y="255381"/>
                    <a:pt x="1776046" y="255083"/>
                    <a:pt x="1777162" y="254711"/>
                  </a:cubicBezTo>
                  <a:cubicBezTo>
                    <a:pt x="1778278" y="254339"/>
                    <a:pt x="1779078" y="253855"/>
                    <a:pt x="1779562" y="253260"/>
                  </a:cubicBezTo>
                  <a:cubicBezTo>
                    <a:pt x="1780046" y="252665"/>
                    <a:pt x="1780287" y="251995"/>
                    <a:pt x="1780287" y="251251"/>
                  </a:cubicBezTo>
                  <a:lnTo>
                    <a:pt x="1780287" y="134830"/>
                  </a:lnTo>
                  <a:lnTo>
                    <a:pt x="1816453" y="134830"/>
                  </a:lnTo>
                  <a:cubicBezTo>
                    <a:pt x="1817122" y="134830"/>
                    <a:pt x="1817736" y="134607"/>
                    <a:pt x="1818294" y="134160"/>
                  </a:cubicBezTo>
                  <a:cubicBezTo>
                    <a:pt x="1818852" y="133714"/>
                    <a:pt x="1819318" y="133025"/>
                    <a:pt x="1819690" y="132095"/>
                  </a:cubicBezTo>
                  <a:cubicBezTo>
                    <a:pt x="1820062" y="131165"/>
                    <a:pt x="1820341" y="129937"/>
                    <a:pt x="1820527" y="128412"/>
                  </a:cubicBezTo>
                  <a:cubicBezTo>
                    <a:pt x="1820713" y="126886"/>
                    <a:pt x="1820806" y="125045"/>
                    <a:pt x="1820806" y="122887"/>
                  </a:cubicBezTo>
                  <a:cubicBezTo>
                    <a:pt x="1820806" y="120654"/>
                    <a:pt x="1820713" y="118757"/>
                    <a:pt x="1820527" y="117194"/>
                  </a:cubicBezTo>
                  <a:cubicBezTo>
                    <a:pt x="1820341" y="115631"/>
                    <a:pt x="1820062" y="114385"/>
                    <a:pt x="1819690" y="113455"/>
                  </a:cubicBezTo>
                  <a:cubicBezTo>
                    <a:pt x="1819318" y="112524"/>
                    <a:pt x="1818852" y="111855"/>
                    <a:pt x="1818294" y="111445"/>
                  </a:cubicBezTo>
                  <a:cubicBezTo>
                    <a:pt x="1817736" y="111036"/>
                    <a:pt x="1817122" y="110831"/>
                    <a:pt x="1816453" y="110831"/>
                  </a:cubicBezTo>
                  <a:close/>
                  <a:moveTo>
                    <a:pt x="1619106" y="110831"/>
                  </a:moveTo>
                  <a:cubicBezTo>
                    <a:pt x="1616651" y="110831"/>
                    <a:pt x="1614586" y="111557"/>
                    <a:pt x="1612912" y="113008"/>
                  </a:cubicBezTo>
                  <a:cubicBezTo>
                    <a:pt x="1611237" y="114459"/>
                    <a:pt x="1610400" y="116822"/>
                    <a:pt x="1610400" y="120096"/>
                  </a:cubicBezTo>
                  <a:lnTo>
                    <a:pt x="1610400" y="246005"/>
                  </a:lnTo>
                  <a:cubicBezTo>
                    <a:pt x="1610400" y="249279"/>
                    <a:pt x="1611237" y="251641"/>
                    <a:pt x="1612912" y="253093"/>
                  </a:cubicBezTo>
                  <a:cubicBezTo>
                    <a:pt x="1614586" y="254544"/>
                    <a:pt x="1616651" y="255269"/>
                    <a:pt x="1619106" y="255269"/>
                  </a:cubicBezTo>
                  <a:lnTo>
                    <a:pt x="1691660" y="255269"/>
                  </a:lnTo>
                  <a:cubicBezTo>
                    <a:pt x="1692330" y="255269"/>
                    <a:pt x="1692944" y="255064"/>
                    <a:pt x="1693502" y="254655"/>
                  </a:cubicBezTo>
                  <a:cubicBezTo>
                    <a:pt x="1694060" y="254246"/>
                    <a:pt x="1694525" y="253595"/>
                    <a:pt x="1694897" y="252702"/>
                  </a:cubicBezTo>
                  <a:cubicBezTo>
                    <a:pt x="1695269" y="251809"/>
                    <a:pt x="1695548" y="250637"/>
                    <a:pt x="1695734" y="249186"/>
                  </a:cubicBezTo>
                  <a:cubicBezTo>
                    <a:pt x="1695920" y="247735"/>
                    <a:pt x="1696013" y="245930"/>
                    <a:pt x="1696013" y="243772"/>
                  </a:cubicBezTo>
                  <a:cubicBezTo>
                    <a:pt x="1696013" y="241614"/>
                    <a:pt x="1695920" y="239810"/>
                    <a:pt x="1695734" y="238359"/>
                  </a:cubicBezTo>
                  <a:cubicBezTo>
                    <a:pt x="1695548" y="236907"/>
                    <a:pt x="1695269" y="235735"/>
                    <a:pt x="1694897" y="234842"/>
                  </a:cubicBezTo>
                  <a:cubicBezTo>
                    <a:pt x="1694525" y="233949"/>
                    <a:pt x="1694060" y="233298"/>
                    <a:pt x="1693502" y="232889"/>
                  </a:cubicBezTo>
                  <a:cubicBezTo>
                    <a:pt x="1692944" y="232480"/>
                    <a:pt x="1692330" y="232275"/>
                    <a:pt x="1691660" y="232275"/>
                  </a:cubicBezTo>
                  <a:lnTo>
                    <a:pt x="1639645" y="232275"/>
                  </a:lnTo>
                  <a:lnTo>
                    <a:pt x="1639645" y="191533"/>
                  </a:lnTo>
                  <a:lnTo>
                    <a:pt x="1683289" y="191533"/>
                  </a:lnTo>
                  <a:cubicBezTo>
                    <a:pt x="1683958" y="191533"/>
                    <a:pt x="1684572" y="191347"/>
                    <a:pt x="1685130" y="190975"/>
                  </a:cubicBezTo>
                  <a:cubicBezTo>
                    <a:pt x="1685688" y="190603"/>
                    <a:pt x="1686154" y="189989"/>
                    <a:pt x="1686526" y="189134"/>
                  </a:cubicBezTo>
                  <a:cubicBezTo>
                    <a:pt x="1686898" y="188278"/>
                    <a:pt x="1687177" y="187143"/>
                    <a:pt x="1687363" y="185729"/>
                  </a:cubicBezTo>
                  <a:cubicBezTo>
                    <a:pt x="1687549" y="184315"/>
                    <a:pt x="1687642" y="182529"/>
                    <a:pt x="1687642" y="180371"/>
                  </a:cubicBezTo>
                  <a:cubicBezTo>
                    <a:pt x="1687642" y="178288"/>
                    <a:pt x="1687549" y="176520"/>
                    <a:pt x="1687363" y="175069"/>
                  </a:cubicBezTo>
                  <a:cubicBezTo>
                    <a:pt x="1687177" y="173618"/>
                    <a:pt x="1686898" y="172465"/>
                    <a:pt x="1686526" y="171609"/>
                  </a:cubicBezTo>
                  <a:cubicBezTo>
                    <a:pt x="1686154" y="170753"/>
                    <a:pt x="1685688" y="170121"/>
                    <a:pt x="1685130" y="169712"/>
                  </a:cubicBezTo>
                  <a:cubicBezTo>
                    <a:pt x="1684572" y="169302"/>
                    <a:pt x="1683958" y="169098"/>
                    <a:pt x="1683289" y="169098"/>
                  </a:cubicBezTo>
                  <a:lnTo>
                    <a:pt x="1639645" y="169098"/>
                  </a:lnTo>
                  <a:lnTo>
                    <a:pt x="1639645" y="133825"/>
                  </a:lnTo>
                  <a:lnTo>
                    <a:pt x="1691214" y="133825"/>
                  </a:lnTo>
                  <a:cubicBezTo>
                    <a:pt x="1691884" y="133825"/>
                    <a:pt x="1692479" y="133621"/>
                    <a:pt x="1693000" y="133211"/>
                  </a:cubicBezTo>
                  <a:cubicBezTo>
                    <a:pt x="1693520" y="132802"/>
                    <a:pt x="1693967" y="132151"/>
                    <a:pt x="1694339" y="131258"/>
                  </a:cubicBezTo>
                  <a:cubicBezTo>
                    <a:pt x="1694711" y="130365"/>
                    <a:pt x="1694990" y="129193"/>
                    <a:pt x="1695176" y="127742"/>
                  </a:cubicBezTo>
                  <a:cubicBezTo>
                    <a:pt x="1695362" y="126291"/>
                    <a:pt x="1695455" y="124524"/>
                    <a:pt x="1695455" y="122440"/>
                  </a:cubicBezTo>
                  <a:cubicBezTo>
                    <a:pt x="1695455" y="120208"/>
                    <a:pt x="1695362" y="118366"/>
                    <a:pt x="1695176" y="116915"/>
                  </a:cubicBezTo>
                  <a:cubicBezTo>
                    <a:pt x="1694990" y="115464"/>
                    <a:pt x="1694711" y="114273"/>
                    <a:pt x="1694339" y="113343"/>
                  </a:cubicBezTo>
                  <a:cubicBezTo>
                    <a:pt x="1693967" y="112413"/>
                    <a:pt x="1693520" y="111762"/>
                    <a:pt x="1693000" y="111390"/>
                  </a:cubicBezTo>
                  <a:cubicBezTo>
                    <a:pt x="1692479" y="111017"/>
                    <a:pt x="1691884" y="110831"/>
                    <a:pt x="1691214" y="110831"/>
                  </a:cubicBezTo>
                  <a:close/>
                  <a:moveTo>
                    <a:pt x="1421426" y="110831"/>
                  </a:moveTo>
                  <a:cubicBezTo>
                    <a:pt x="1418077" y="110831"/>
                    <a:pt x="1415398" y="111836"/>
                    <a:pt x="1413389" y="113845"/>
                  </a:cubicBezTo>
                  <a:cubicBezTo>
                    <a:pt x="1411380" y="115854"/>
                    <a:pt x="1410375" y="118757"/>
                    <a:pt x="1410375" y="122552"/>
                  </a:cubicBezTo>
                  <a:lnTo>
                    <a:pt x="1410375" y="251251"/>
                  </a:lnTo>
                  <a:cubicBezTo>
                    <a:pt x="1410375" y="251995"/>
                    <a:pt x="1410580" y="252665"/>
                    <a:pt x="1410989" y="253260"/>
                  </a:cubicBezTo>
                  <a:cubicBezTo>
                    <a:pt x="1411398" y="253855"/>
                    <a:pt x="1412142" y="254339"/>
                    <a:pt x="1413221" y="254711"/>
                  </a:cubicBezTo>
                  <a:cubicBezTo>
                    <a:pt x="1414300" y="255083"/>
                    <a:pt x="1415733" y="255381"/>
                    <a:pt x="1417519" y="255604"/>
                  </a:cubicBezTo>
                  <a:cubicBezTo>
                    <a:pt x="1419305" y="255827"/>
                    <a:pt x="1421537" y="255939"/>
                    <a:pt x="1424216" y="255939"/>
                  </a:cubicBezTo>
                  <a:cubicBezTo>
                    <a:pt x="1426969" y="255939"/>
                    <a:pt x="1429220" y="255827"/>
                    <a:pt x="1430969" y="255604"/>
                  </a:cubicBezTo>
                  <a:cubicBezTo>
                    <a:pt x="1432718" y="255381"/>
                    <a:pt x="1434150" y="255083"/>
                    <a:pt x="1435266" y="254711"/>
                  </a:cubicBezTo>
                  <a:cubicBezTo>
                    <a:pt x="1436383" y="254339"/>
                    <a:pt x="1437146" y="253855"/>
                    <a:pt x="1437555" y="253260"/>
                  </a:cubicBezTo>
                  <a:cubicBezTo>
                    <a:pt x="1437964" y="252665"/>
                    <a:pt x="1438169" y="251995"/>
                    <a:pt x="1438169" y="251251"/>
                  </a:cubicBezTo>
                  <a:lnTo>
                    <a:pt x="1438169" y="133714"/>
                  </a:lnTo>
                  <a:lnTo>
                    <a:pt x="1438392" y="133714"/>
                  </a:lnTo>
                  <a:lnTo>
                    <a:pt x="1478799" y="251139"/>
                  </a:lnTo>
                  <a:cubicBezTo>
                    <a:pt x="1479022" y="251958"/>
                    <a:pt x="1479468" y="252665"/>
                    <a:pt x="1480138" y="253260"/>
                  </a:cubicBezTo>
                  <a:cubicBezTo>
                    <a:pt x="1480808" y="253855"/>
                    <a:pt x="1481720" y="254358"/>
                    <a:pt x="1482873" y="254767"/>
                  </a:cubicBezTo>
                  <a:cubicBezTo>
                    <a:pt x="1484026" y="255176"/>
                    <a:pt x="1485496" y="255474"/>
                    <a:pt x="1487282" y="255660"/>
                  </a:cubicBezTo>
                  <a:cubicBezTo>
                    <a:pt x="1489068" y="255846"/>
                    <a:pt x="1491226" y="255939"/>
                    <a:pt x="1493756" y="255939"/>
                  </a:cubicBezTo>
                  <a:cubicBezTo>
                    <a:pt x="1496286" y="255939"/>
                    <a:pt x="1498444" y="255883"/>
                    <a:pt x="1500230" y="255771"/>
                  </a:cubicBezTo>
                  <a:cubicBezTo>
                    <a:pt x="1502016" y="255660"/>
                    <a:pt x="1503486" y="255418"/>
                    <a:pt x="1504639" y="255046"/>
                  </a:cubicBezTo>
                  <a:cubicBezTo>
                    <a:pt x="1505792" y="254674"/>
                    <a:pt x="1506704" y="254172"/>
                    <a:pt x="1507374" y="253539"/>
                  </a:cubicBezTo>
                  <a:cubicBezTo>
                    <a:pt x="1508044" y="252906"/>
                    <a:pt x="1508527" y="252107"/>
                    <a:pt x="1508825" y="251139"/>
                  </a:cubicBezTo>
                  <a:lnTo>
                    <a:pt x="1550683" y="133714"/>
                  </a:lnTo>
                  <a:lnTo>
                    <a:pt x="1550906" y="133714"/>
                  </a:lnTo>
                  <a:lnTo>
                    <a:pt x="1550906" y="251251"/>
                  </a:lnTo>
                  <a:cubicBezTo>
                    <a:pt x="1550906" y="251995"/>
                    <a:pt x="1551129" y="252665"/>
                    <a:pt x="1551576" y="253260"/>
                  </a:cubicBezTo>
                  <a:cubicBezTo>
                    <a:pt x="1552022" y="253855"/>
                    <a:pt x="1552766" y="254339"/>
                    <a:pt x="1553808" y="254711"/>
                  </a:cubicBezTo>
                  <a:cubicBezTo>
                    <a:pt x="1554850" y="255083"/>
                    <a:pt x="1556264" y="255381"/>
                    <a:pt x="1558050" y="255604"/>
                  </a:cubicBezTo>
                  <a:cubicBezTo>
                    <a:pt x="1559836" y="255827"/>
                    <a:pt x="1562068" y="255939"/>
                    <a:pt x="1564747" y="255939"/>
                  </a:cubicBezTo>
                  <a:cubicBezTo>
                    <a:pt x="1567500" y="255939"/>
                    <a:pt x="1569770" y="255827"/>
                    <a:pt x="1571556" y="255604"/>
                  </a:cubicBezTo>
                  <a:cubicBezTo>
                    <a:pt x="1573342" y="255381"/>
                    <a:pt x="1574774" y="255083"/>
                    <a:pt x="1575853" y="254711"/>
                  </a:cubicBezTo>
                  <a:cubicBezTo>
                    <a:pt x="1576932" y="254339"/>
                    <a:pt x="1577676" y="253855"/>
                    <a:pt x="1578086" y="253260"/>
                  </a:cubicBezTo>
                  <a:cubicBezTo>
                    <a:pt x="1578495" y="252665"/>
                    <a:pt x="1578700" y="251995"/>
                    <a:pt x="1578700" y="251251"/>
                  </a:cubicBezTo>
                  <a:lnTo>
                    <a:pt x="1578700" y="122552"/>
                  </a:lnTo>
                  <a:cubicBezTo>
                    <a:pt x="1578700" y="120691"/>
                    <a:pt x="1578458" y="119036"/>
                    <a:pt x="1577974" y="117585"/>
                  </a:cubicBezTo>
                  <a:cubicBezTo>
                    <a:pt x="1577490" y="116133"/>
                    <a:pt x="1576784" y="114906"/>
                    <a:pt x="1575853" y="113901"/>
                  </a:cubicBezTo>
                  <a:cubicBezTo>
                    <a:pt x="1574923" y="112896"/>
                    <a:pt x="1573732" y="112134"/>
                    <a:pt x="1572282" y="111613"/>
                  </a:cubicBezTo>
                  <a:cubicBezTo>
                    <a:pt x="1570830" y="111092"/>
                    <a:pt x="1569100" y="110831"/>
                    <a:pt x="1567091" y="110831"/>
                  </a:cubicBezTo>
                  <a:lnTo>
                    <a:pt x="1547334" y="110831"/>
                  </a:lnTo>
                  <a:cubicBezTo>
                    <a:pt x="1544581" y="110831"/>
                    <a:pt x="1542162" y="111110"/>
                    <a:pt x="1540079" y="111669"/>
                  </a:cubicBezTo>
                  <a:cubicBezTo>
                    <a:pt x="1537995" y="112227"/>
                    <a:pt x="1536191" y="113175"/>
                    <a:pt x="1534665" y="114515"/>
                  </a:cubicBezTo>
                  <a:cubicBezTo>
                    <a:pt x="1533140" y="115854"/>
                    <a:pt x="1531800" y="117603"/>
                    <a:pt x="1530647" y="119761"/>
                  </a:cubicBezTo>
                  <a:cubicBezTo>
                    <a:pt x="1529493" y="121919"/>
                    <a:pt x="1528433" y="124561"/>
                    <a:pt x="1527466" y="127686"/>
                  </a:cubicBezTo>
                  <a:lnTo>
                    <a:pt x="1495096" y="213523"/>
                  </a:lnTo>
                  <a:lnTo>
                    <a:pt x="1494649" y="213523"/>
                  </a:lnTo>
                  <a:lnTo>
                    <a:pt x="1463395" y="127463"/>
                  </a:lnTo>
                  <a:cubicBezTo>
                    <a:pt x="1462502" y="124338"/>
                    <a:pt x="1461460" y="121714"/>
                    <a:pt x="1460270" y="119594"/>
                  </a:cubicBezTo>
                  <a:cubicBezTo>
                    <a:pt x="1459079" y="117473"/>
                    <a:pt x="1457591" y="115761"/>
                    <a:pt x="1455805" y="114459"/>
                  </a:cubicBezTo>
                  <a:cubicBezTo>
                    <a:pt x="1454019" y="113157"/>
                    <a:pt x="1451898" y="112227"/>
                    <a:pt x="1449442" y="111669"/>
                  </a:cubicBezTo>
                  <a:cubicBezTo>
                    <a:pt x="1446987" y="111110"/>
                    <a:pt x="1444047" y="110831"/>
                    <a:pt x="1440624" y="110831"/>
                  </a:cubicBezTo>
                  <a:close/>
                  <a:moveTo>
                    <a:pt x="1872300" y="110162"/>
                  </a:moveTo>
                  <a:cubicBezTo>
                    <a:pt x="1868505" y="110162"/>
                    <a:pt x="1865454" y="110218"/>
                    <a:pt x="1863147" y="110329"/>
                  </a:cubicBezTo>
                  <a:cubicBezTo>
                    <a:pt x="1860841" y="110441"/>
                    <a:pt x="1859036" y="110701"/>
                    <a:pt x="1857734" y="111110"/>
                  </a:cubicBezTo>
                  <a:cubicBezTo>
                    <a:pt x="1856432" y="111520"/>
                    <a:pt x="1855483" y="112115"/>
                    <a:pt x="1854888" y="112896"/>
                  </a:cubicBezTo>
                  <a:cubicBezTo>
                    <a:pt x="1854292" y="113678"/>
                    <a:pt x="1853771" y="114701"/>
                    <a:pt x="1853325" y="115966"/>
                  </a:cubicBezTo>
                  <a:lnTo>
                    <a:pt x="1808788" y="244107"/>
                  </a:lnTo>
                  <a:cubicBezTo>
                    <a:pt x="1807895" y="246712"/>
                    <a:pt x="1807337" y="248795"/>
                    <a:pt x="1807114" y="250358"/>
                  </a:cubicBezTo>
                  <a:cubicBezTo>
                    <a:pt x="1806890" y="251920"/>
                    <a:pt x="1807151" y="253130"/>
                    <a:pt x="1807895" y="253985"/>
                  </a:cubicBezTo>
                  <a:cubicBezTo>
                    <a:pt x="1808639" y="254841"/>
                    <a:pt x="1809979" y="255381"/>
                    <a:pt x="1811913" y="255604"/>
                  </a:cubicBezTo>
                  <a:cubicBezTo>
                    <a:pt x="1813848" y="255827"/>
                    <a:pt x="1816527" y="255939"/>
                    <a:pt x="1819950" y="255939"/>
                  </a:cubicBezTo>
                  <a:cubicBezTo>
                    <a:pt x="1823150" y="255939"/>
                    <a:pt x="1825736" y="255864"/>
                    <a:pt x="1827708" y="255716"/>
                  </a:cubicBezTo>
                  <a:cubicBezTo>
                    <a:pt x="1829680" y="255567"/>
                    <a:pt x="1831205" y="255288"/>
                    <a:pt x="1832284" y="254878"/>
                  </a:cubicBezTo>
                  <a:cubicBezTo>
                    <a:pt x="1833363" y="254469"/>
                    <a:pt x="1834144" y="253911"/>
                    <a:pt x="1834628" y="253204"/>
                  </a:cubicBezTo>
                  <a:cubicBezTo>
                    <a:pt x="1835112" y="252497"/>
                    <a:pt x="1835503" y="251623"/>
                    <a:pt x="1835800" y="250581"/>
                  </a:cubicBezTo>
                  <a:lnTo>
                    <a:pt x="1844953" y="222341"/>
                  </a:lnTo>
                  <a:lnTo>
                    <a:pt x="1899201" y="222341"/>
                  </a:lnTo>
                  <a:lnTo>
                    <a:pt x="1908912" y="251362"/>
                  </a:lnTo>
                  <a:cubicBezTo>
                    <a:pt x="1909210" y="252330"/>
                    <a:pt x="1909582" y="253111"/>
                    <a:pt x="1910028" y="253706"/>
                  </a:cubicBezTo>
                  <a:cubicBezTo>
                    <a:pt x="1910475" y="254302"/>
                    <a:pt x="1911256" y="254767"/>
                    <a:pt x="1912372" y="255102"/>
                  </a:cubicBezTo>
                  <a:cubicBezTo>
                    <a:pt x="1913488" y="255437"/>
                    <a:pt x="1915107" y="255660"/>
                    <a:pt x="1917228" y="255771"/>
                  </a:cubicBezTo>
                  <a:cubicBezTo>
                    <a:pt x="1919349" y="255883"/>
                    <a:pt x="1922307" y="255939"/>
                    <a:pt x="1926102" y="255939"/>
                  </a:cubicBezTo>
                  <a:cubicBezTo>
                    <a:pt x="1929748" y="255939"/>
                    <a:pt x="1932613" y="255846"/>
                    <a:pt x="1934696" y="255660"/>
                  </a:cubicBezTo>
                  <a:cubicBezTo>
                    <a:pt x="1936780" y="255474"/>
                    <a:pt x="1938231" y="254990"/>
                    <a:pt x="1939050" y="254209"/>
                  </a:cubicBezTo>
                  <a:cubicBezTo>
                    <a:pt x="1939868" y="253427"/>
                    <a:pt x="1940166" y="252255"/>
                    <a:pt x="1939943" y="250693"/>
                  </a:cubicBezTo>
                  <a:cubicBezTo>
                    <a:pt x="1939720" y="249130"/>
                    <a:pt x="1939161" y="247009"/>
                    <a:pt x="1938268" y="244330"/>
                  </a:cubicBezTo>
                  <a:lnTo>
                    <a:pt x="1893620" y="116301"/>
                  </a:lnTo>
                  <a:cubicBezTo>
                    <a:pt x="1893174" y="114887"/>
                    <a:pt x="1892634" y="113771"/>
                    <a:pt x="1892002" y="112952"/>
                  </a:cubicBezTo>
                  <a:cubicBezTo>
                    <a:pt x="1891369" y="112134"/>
                    <a:pt x="1890327" y="111520"/>
                    <a:pt x="1888876" y="111110"/>
                  </a:cubicBezTo>
                  <a:cubicBezTo>
                    <a:pt x="1887425" y="110701"/>
                    <a:pt x="1885397" y="110441"/>
                    <a:pt x="1882793" y="110329"/>
                  </a:cubicBezTo>
                  <a:cubicBezTo>
                    <a:pt x="1880188" y="110218"/>
                    <a:pt x="1876691" y="110162"/>
                    <a:pt x="1872300" y="110162"/>
                  </a:cubicBezTo>
                  <a:close/>
                  <a:moveTo>
                    <a:pt x="2240018" y="108376"/>
                  </a:moveTo>
                  <a:cubicBezTo>
                    <a:pt x="2228632" y="108376"/>
                    <a:pt x="2218307" y="110125"/>
                    <a:pt x="2209042" y="113622"/>
                  </a:cubicBezTo>
                  <a:cubicBezTo>
                    <a:pt x="2199778" y="117119"/>
                    <a:pt x="2191872" y="122161"/>
                    <a:pt x="2185323" y="128747"/>
                  </a:cubicBezTo>
                  <a:cubicBezTo>
                    <a:pt x="2178775" y="135332"/>
                    <a:pt x="2173714" y="143332"/>
                    <a:pt x="2170143" y="152745"/>
                  </a:cubicBezTo>
                  <a:cubicBezTo>
                    <a:pt x="2166571" y="162159"/>
                    <a:pt x="2164785" y="172781"/>
                    <a:pt x="2164785" y="184613"/>
                  </a:cubicBezTo>
                  <a:cubicBezTo>
                    <a:pt x="2164785" y="196073"/>
                    <a:pt x="2166459" y="206323"/>
                    <a:pt x="2169808" y="215365"/>
                  </a:cubicBezTo>
                  <a:cubicBezTo>
                    <a:pt x="2173156" y="224406"/>
                    <a:pt x="2177993" y="232071"/>
                    <a:pt x="2184318" y="238359"/>
                  </a:cubicBezTo>
                  <a:cubicBezTo>
                    <a:pt x="2190644" y="244647"/>
                    <a:pt x="2198364" y="249446"/>
                    <a:pt x="2207480" y="252758"/>
                  </a:cubicBezTo>
                  <a:cubicBezTo>
                    <a:pt x="2216596" y="256069"/>
                    <a:pt x="2226920" y="257725"/>
                    <a:pt x="2238455" y="257725"/>
                  </a:cubicBezTo>
                  <a:cubicBezTo>
                    <a:pt x="2242399" y="257725"/>
                    <a:pt x="2246324" y="257539"/>
                    <a:pt x="2250231" y="257167"/>
                  </a:cubicBezTo>
                  <a:cubicBezTo>
                    <a:pt x="2254138" y="256795"/>
                    <a:pt x="2258007" y="256237"/>
                    <a:pt x="2261839" y="255492"/>
                  </a:cubicBezTo>
                  <a:cubicBezTo>
                    <a:pt x="2265672" y="254748"/>
                    <a:pt x="2269374" y="253855"/>
                    <a:pt x="2272946" y="252813"/>
                  </a:cubicBezTo>
                  <a:cubicBezTo>
                    <a:pt x="2276518" y="251772"/>
                    <a:pt x="2279513" y="250767"/>
                    <a:pt x="2281931" y="249800"/>
                  </a:cubicBezTo>
                  <a:cubicBezTo>
                    <a:pt x="2284350" y="248832"/>
                    <a:pt x="2285950" y="247511"/>
                    <a:pt x="2286731" y="245837"/>
                  </a:cubicBezTo>
                  <a:cubicBezTo>
                    <a:pt x="2287512" y="244163"/>
                    <a:pt x="2287903" y="242209"/>
                    <a:pt x="2287903" y="239977"/>
                  </a:cubicBezTo>
                  <a:lnTo>
                    <a:pt x="2287903" y="182492"/>
                  </a:lnTo>
                  <a:cubicBezTo>
                    <a:pt x="2287903" y="181004"/>
                    <a:pt x="2287717" y="179683"/>
                    <a:pt x="2287345" y="178530"/>
                  </a:cubicBezTo>
                  <a:cubicBezTo>
                    <a:pt x="2286973" y="177376"/>
                    <a:pt x="2286433" y="176390"/>
                    <a:pt x="2285726" y="175572"/>
                  </a:cubicBezTo>
                  <a:cubicBezTo>
                    <a:pt x="2285019" y="174753"/>
                    <a:pt x="2284201" y="174139"/>
                    <a:pt x="2283270" y="173730"/>
                  </a:cubicBezTo>
                  <a:cubicBezTo>
                    <a:pt x="2282340" y="173321"/>
                    <a:pt x="2281280" y="173116"/>
                    <a:pt x="2280090" y="173116"/>
                  </a:cubicBezTo>
                  <a:lnTo>
                    <a:pt x="2231311" y="173116"/>
                  </a:lnTo>
                  <a:cubicBezTo>
                    <a:pt x="2230641" y="173116"/>
                    <a:pt x="2230046" y="173321"/>
                    <a:pt x="2229525" y="173730"/>
                  </a:cubicBezTo>
                  <a:cubicBezTo>
                    <a:pt x="2229004" y="174139"/>
                    <a:pt x="2228558" y="174772"/>
                    <a:pt x="2228186" y="175627"/>
                  </a:cubicBezTo>
                  <a:cubicBezTo>
                    <a:pt x="2227814" y="176483"/>
                    <a:pt x="2227534" y="177618"/>
                    <a:pt x="2227348" y="179032"/>
                  </a:cubicBezTo>
                  <a:cubicBezTo>
                    <a:pt x="2227162" y="180446"/>
                    <a:pt x="2227070" y="182195"/>
                    <a:pt x="2227070" y="184278"/>
                  </a:cubicBezTo>
                  <a:cubicBezTo>
                    <a:pt x="2227070" y="188296"/>
                    <a:pt x="2227442" y="191143"/>
                    <a:pt x="2228186" y="192817"/>
                  </a:cubicBezTo>
                  <a:cubicBezTo>
                    <a:pt x="2228930" y="194491"/>
                    <a:pt x="2229972" y="195329"/>
                    <a:pt x="2231311" y="195329"/>
                  </a:cubicBezTo>
                  <a:lnTo>
                    <a:pt x="2258658" y="195329"/>
                  </a:lnTo>
                  <a:lnTo>
                    <a:pt x="2258658" y="228815"/>
                  </a:lnTo>
                  <a:cubicBezTo>
                    <a:pt x="2255905" y="230303"/>
                    <a:pt x="2252928" y="231419"/>
                    <a:pt x="2249728" y="232164"/>
                  </a:cubicBezTo>
                  <a:cubicBezTo>
                    <a:pt x="2246529" y="232908"/>
                    <a:pt x="2243292" y="233280"/>
                    <a:pt x="2240018" y="233280"/>
                  </a:cubicBezTo>
                  <a:cubicBezTo>
                    <a:pt x="2233320" y="233280"/>
                    <a:pt x="2227200" y="232201"/>
                    <a:pt x="2221656" y="230043"/>
                  </a:cubicBezTo>
                  <a:cubicBezTo>
                    <a:pt x="2216112" y="227885"/>
                    <a:pt x="2211368" y="224685"/>
                    <a:pt x="2207424" y="220443"/>
                  </a:cubicBezTo>
                  <a:cubicBezTo>
                    <a:pt x="2203480" y="216202"/>
                    <a:pt x="2200410" y="210937"/>
                    <a:pt x="2198215" y="204649"/>
                  </a:cubicBezTo>
                  <a:cubicBezTo>
                    <a:pt x="2196020" y="198361"/>
                    <a:pt x="2194922" y="191087"/>
                    <a:pt x="2194922" y="182827"/>
                  </a:cubicBezTo>
                  <a:cubicBezTo>
                    <a:pt x="2194922" y="175311"/>
                    <a:pt x="2196002" y="168447"/>
                    <a:pt x="2198160" y="162233"/>
                  </a:cubicBezTo>
                  <a:cubicBezTo>
                    <a:pt x="2200318" y="156019"/>
                    <a:pt x="2203406" y="150699"/>
                    <a:pt x="2207424" y="146271"/>
                  </a:cubicBezTo>
                  <a:cubicBezTo>
                    <a:pt x="2211442" y="141843"/>
                    <a:pt x="2216279" y="138420"/>
                    <a:pt x="2221935" y="136002"/>
                  </a:cubicBezTo>
                  <a:cubicBezTo>
                    <a:pt x="2227590" y="133584"/>
                    <a:pt x="2233916" y="132374"/>
                    <a:pt x="2240910" y="132374"/>
                  </a:cubicBezTo>
                  <a:cubicBezTo>
                    <a:pt x="2247459" y="132374"/>
                    <a:pt x="2253207" y="133044"/>
                    <a:pt x="2258156" y="134383"/>
                  </a:cubicBezTo>
                  <a:cubicBezTo>
                    <a:pt x="2263104" y="135723"/>
                    <a:pt x="2267364" y="137174"/>
                    <a:pt x="2270936" y="138737"/>
                  </a:cubicBezTo>
                  <a:cubicBezTo>
                    <a:pt x="2274508" y="140299"/>
                    <a:pt x="2277373" y="141750"/>
                    <a:pt x="2279531" y="143090"/>
                  </a:cubicBezTo>
                  <a:cubicBezTo>
                    <a:pt x="2281689" y="144429"/>
                    <a:pt x="2283252" y="145099"/>
                    <a:pt x="2284220" y="145099"/>
                  </a:cubicBezTo>
                  <a:cubicBezTo>
                    <a:pt x="2284889" y="145099"/>
                    <a:pt x="2285466" y="144913"/>
                    <a:pt x="2285950" y="144541"/>
                  </a:cubicBezTo>
                  <a:cubicBezTo>
                    <a:pt x="2286433" y="144169"/>
                    <a:pt x="2286842" y="143518"/>
                    <a:pt x="2287177" y="142588"/>
                  </a:cubicBezTo>
                  <a:cubicBezTo>
                    <a:pt x="2287512" y="141657"/>
                    <a:pt x="2287773" y="140411"/>
                    <a:pt x="2287959" y="138848"/>
                  </a:cubicBezTo>
                  <a:cubicBezTo>
                    <a:pt x="2288145" y="137286"/>
                    <a:pt x="2288238" y="135425"/>
                    <a:pt x="2288238" y="133267"/>
                  </a:cubicBezTo>
                  <a:cubicBezTo>
                    <a:pt x="2288238" y="129547"/>
                    <a:pt x="2288014" y="126737"/>
                    <a:pt x="2287568" y="124840"/>
                  </a:cubicBezTo>
                  <a:cubicBezTo>
                    <a:pt x="2287122" y="122942"/>
                    <a:pt x="2286396" y="121473"/>
                    <a:pt x="2285392" y="120431"/>
                  </a:cubicBezTo>
                  <a:cubicBezTo>
                    <a:pt x="2284387" y="119389"/>
                    <a:pt x="2282620" y="118161"/>
                    <a:pt x="2280090" y="116747"/>
                  </a:cubicBezTo>
                  <a:cubicBezTo>
                    <a:pt x="2277559" y="115333"/>
                    <a:pt x="2274378" y="114013"/>
                    <a:pt x="2270546" y="112785"/>
                  </a:cubicBezTo>
                  <a:cubicBezTo>
                    <a:pt x="2266714" y="111557"/>
                    <a:pt x="2262230" y="110515"/>
                    <a:pt x="2257096" y="109659"/>
                  </a:cubicBezTo>
                  <a:cubicBezTo>
                    <a:pt x="2251961" y="108804"/>
                    <a:pt x="2246268" y="108376"/>
                    <a:pt x="2240018" y="108376"/>
                  </a:cubicBezTo>
                  <a:close/>
                  <a:moveTo>
                    <a:pt x="0" y="0"/>
                  </a:moveTo>
                  <a:lnTo>
                    <a:pt x="3739019" y="0"/>
                  </a:lnTo>
                  <a:lnTo>
                    <a:pt x="3739019" y="2031325"/>
                  </a:lnTo>
                  <a:lnTo>
                    <a:pt x="0" y="2031325"/>
                  </a:lnTo>
                  <a:close/>
                </a:path>
              </a:pathLst>
            </a:custGeom>
            <a:gradFill flip="none" rotWithShape="1">
              <a:gsLst>
                <a:gs pos="0">
                  <a:srgbClr val="163756">
                    <a:lumMod val="85000"/>
                    <a:lumOff val="15000"/>
                  </a:srgbClr>
                </a:gs>
                <a:gs pos="56000">
                  <a:schemeClr val="accent5">
                    <a:lumMod val="45000"/>
                    <a:lumOff val="55000"/>
                  </a:schemeClr>
                </a:gs>
                <a:gs pos="0">
                  <a:schemeClr val="accent5">
                    <a:lumMod val="45000"/>
                    <a:lumOff val="55000"/>
                  </a:schemeClr>
                </a:gs>
                <a:gs pos="0">
                  <a:schemeClr val="accent5">
                    <a:lumMod val="30000"/>
                    <a:lumOff val="70000"/>
                  </a:schemeClr>
                </a:gs>
              </a:gsLst>
              <a:path path="circle">
                <a:fillToRect l="100000" t="100000"/>
              </a:path>
              <a:tileRect r="-100000" b="-100000"/>
            </a:gra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tr-TR"/>
              </a:defPPr>
              <a:lvl1pPr algn="ctr">
                <a:defRPr sz="1200" b="1"/>
              </a:lvl1pPr>
            </a:lstStyle>
            <a:p>
              <a:endParaRPr lang="tr-TR" dirty="0"/>
            </a:p>
          </p:txBody>
        </p:sp>
      </p:grpSp>
      <p:grpSp>
        <p:nvGrpSpPr>
          <p:cNvPr id="57" name="Grup 56"/>
          <p:cNvGrpSpPr/>
          <p:nvPr/>
        </p:nvGrpSpPr>
        <p:grpSpPr>
          <a:xfrm>
            <a:off x="4130067" y="4225178"/>
            <a:ext cx="4238171" cy="1289647"/>
            <a:chOff x="4130067" y="4117026"/>
            <a:chExt cx="4245798" cy="1273739"/>
          </a:xfrm>
        </p:grpSpPr>
        <p:pic>
          <p:nvPicPr>
            <p:cNvPr id="36" name="Picture 2" descr="C:\Users\ilkay\Downloads\shutterstock_7448682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0067" y="4117026"/>
              <a:ext cx="4245798" cy="1273739"/>
            </a:xfrm>
            <a:prstGeom prst="rect">
              <a:avLst/>
            </a:prstGeom>
            <a:noFill/>
            <a:extLst>
              <a:ext uri="{909E8E84-426E-40DD-AFC4-6F175D3DCCD1}">
                <a14:hiddenFill xmlns:a14="http://schemas.microsoft.com/office/drawing/2010/main">
                  <a:solidFill>
                    <a:srgbClr val="FFFFFF"/>
                  </a:solidFill>
                </a14:hiddenFill>
              </a:ext>
            </a:extLst>
          </p:spPr>
        </p:pic>
        <p:sp>
          <p:nvSpPr>
            <p:cNvPr id="43" name="Metin kutusu 42"/>
            <p:cNvSpPr txBox="1"/>
            <p:nvPr/>
          </p:nvSpPr>
          <p:spPr>
            <a:xfrm>
              <a:off x="4822982" y="4181445"/>
              <a:ext cx="2831637" cy="1102271"/>
            </a:xfrm>
            <a:custGeom>
              <a:avLst/>
              <a:gdLst/>
              <a:ahLst/>
              <a:cxnLst/>
              <a:rect l="l" t="t" r="r" b="b"/>
              <a:pathLst>
                <a:path w="2831637" h="1102271">
                  <a:moveTo>
                    <a:pt x="1248792" y="895102"/>
                  </a:moveTo>
                  <a:cubicBezTo>
                    <a:pt x="1247874" y="899921"/>
                    <a:pt x="1246325" y="904309"/>
                    <a:pt x="1244146" y="908267"/>
                  </a:cubicBezTo>
                  <a:cubicBezTo>
                    <a:pt x="1241966" y="912224"/>
                    <a:pt x="1239327" y="915810"/>
                    <a:pt x="1236230" y="919022"/>
                  </a:cubicBezTo>
                  <a:cubicBezTo>
                    <a:pt x="1233132" y="922234"/>
                    <a:pt x="1228228" y="926679"/>
                    <a:pt x="1221517" y="932358"/>
                  </a:cubicBezTo>
                  <a:cubicBezTo>
                    <a:pt x="1214806" y="938037"/>
                    <a:pt x="1210475" y="941737"/>
                    <a:pt x="1208525" y="943457"/>
                  </a:cubicBezTo>
                  <a:cubicBezTo>
                    <a:pt x="1207148" y="944605"/>
                    <a:pt x="1204194" y="947186"/>
                    <a:pt x="1199662" y="951201"/>
                  </a:cubicBezTo>
                  <a:cubicBezTo>
                    <a:pt x="1195131" y="955216"/>
                    <a:pt x="1191833" y="957912"/>
                    <a:pt x="1189768" y="959289"/>
                  </a:cubicBezTo>
                  <a:cubicBezTo>
                    <a:pt x="1187703" y="960666"/>
                    <a:pt x="1185867" y="961354"/>
                    <a:pt x="1184261" y="961354"/>
                  </a:cubicBezTo>
                  <a:cubicBezTo>
                    <a:pt x="1182540" y="961354"/>
                    <a:pt x="1181106" y="960723"/>
                    <a:pt x="1179959" y="959461"/>
                  </a:cubicBezTo>
                  <a:cubicBezTo>
                    <a:pt x="1178812" y="958199"/>
                    <a:pt x="1178238" y="956593"/>
                    <a:pt x="1178238" y="954643"/>
                  </a:cubicBezTo>
                  <a:cubicBezTo>
                    <a:pt x="1178238" y="951431"/>
                    <a:pt x="1179213" y="946670"/>
                    <a:pt x="1181163" y="940360"/>
                  </a:cubicBezTo>
                  <a:cubicBezTo>
                    <a:pt x="1183114" y="934050"/>
                    <a:pt x="1185351" y="929748"/>
                    <a:pt x="1187875" y="927454"/>
                  </a:cubicBezTo>
                  <a:cubicBezTo>
                    <a:pt x="1190743" y="924586"/>
                    <a:pt x="1199060" y="919337"/>
                    <a:pt x="1212827" y="911708"/>
                  </a:cubicBezTo>
                  <a:cubicBezTo>
                    <a:pt x="1226593" y="904079"/>
                    <a:pt x="1238582" y="898544"/>
                    <a:pt x="1248792" y="895102"/>
                  </a:cubicBezTo>
                  <a:close/>
                  <a:moveTo>
                    <a:pt x="1847086" y="894414"/>
                  </a:moveTo>
                  <a:cubicBezTo>
                    <a:pt x="1848692" y="894414"/>
                    <a:pt x="1849495" y="895332"/>
                    <a:pt x="1849495" y="897167"/>
                  </a:cubicBezTo>
                  <a:cubicBezTo>
                    <a:pt x="1849495" y="901527"/>
                    <a:pt x="1847200" y="906947"/>
                    <a:pt x="1842611" y="913429"/>
                  </a:cubicBezTo>
                  <a:cubicBezTo>
                    <a:pt x="1838022" y="919911"/>
                    <a:pt x="1832487" y="926163"/>
                    <a:pt x="1826005" y="932186"/>
                  </a:cubicBezTo>
                  <a:cubicBezTo>
                    <a:pt x="1819524" y="938209"/>
                    <a:pt x="1814103" y="942654"/>
                    <a:pt x="1809744" y="945522"/>
                  </a:cubicBezTo>
                  <a:cubicBezTo>
                    <a:pt x="1803319" y="941278"/>
                    <a:pt x="1797927" y="939155"/>
                    <a:pt x="1793568" y="939155"/>
                  </a:cubicBezTo>
                  <a:cubicBezTo>
                    <a:pt x="1803663" y="926077"/>
                    <a:pt x="1814017" y="915351"/>
                    <a:pt x="1824629" y="906976"/>
                  </a:cubicBezTo>
                  <a:cubicBezTo>
                    <a:pt x="1835240" y="898601"/>
                    <a:pt x="1842726" y="894414"/>
                    <a:pt x="1847086" y="894414"/>
                  </a:cubicBezTo>
                  <a:close/>
                  <a:moveTo>
                    <a:pt x="2031167" y="883745"/>
                  </a:moveTo>
                  <a:cubicBezTo>
                    <a:pt x="2033576" y="883745"/>
                    <a:pt x="2034781" y="885064"/>
                    <a:pt x="2034781" y="887703"/>
                  </a:cubicBezTo>
                  <a:cubicBezTo>
                    <a:pt x="2034781" y="890227"/>
                    <a:pt x="2033032" y="894213"/>
                    <a:pt x="2029533" y="899662"/>
                  </a:cubicBezTo>
                  <a:cubicBezTo>
                    <a:pt x="2026034" y="905112"/>
                    <a:pt x="2020613" y="910819"/>
                    <a:pt x="2013271" y="916785"/>
                  </a:cubicBezTo>
                  <a:cubicBezTo>
                    <a:pt x="2005929" y="922750"/>
                    <a:pt x="1997095" y="927741"/>
                    <a:pt x="1986770" y="931756"/>
                  </a:cubicBezTo>
                  <a:cubicBezTo>
                    <a:pt x="1987917" y="924987"/>
                    <a:pt x="1990384" y="918735"/>
                    <a:pt x="1994170" y="912999"/>
                  </a:cubicBezTo>
                  <a:cubicBezTo>
                    <a:pt x="1997955" y="907263"/>
                    <a:pt x="2002229" y="902272"/>
                    <a:pt x="2006990" y="898028"/>
                  </a:cubicBezTo>
                  <a:cubicBezTo>
                    <a:pt x="2011751" y="893783"/>
                    <a:pt x="2016454" y="890341"/>
                    <a:pt x="2021101" y="887703"/>
                  </a:cubicBezTo>
                  <a:cubicBezTo>
                    <a:pt x="2025747" y="885064"/>
                    <a:pt x="2029102" y="883745"/>
                    <a:pt x="2031167" y="883745"/>
                  </a:cubicBezTo>
                  <a:close/>
                  <a:moveTo>
                    <a:pt x="2100493" y="861890"/>
                  </a:moveTo>
                  <a:cubicBezTo>
                    <a:pt x="2099002" y="861890"/>
                    <a:pt x="2097453" y="862292"/>
                    <a:pt x="2095847" y="863095"/>
                  </a:cubicBezTo>
                  <a:cubicBezTo>
                    <a:pt x="2091717" y="864701"/>
                    <a:pt x="2087128" y="868257"/>
                    <a:pt x="2082081" y="873764"/>
                  </a:cubicBezTo>
                  <a:cubicBezTo>
                    <a:pt x="2077033" y="879271"/>
                    <a:pt x="2072788" y="885179"/>
                    <a:pt x="2069346" y="891489"/>
                  </a:cubicBezTo>
                  <a:cubicBezTo>
                    <a:pt x="2065905" y="897798"/>
                    <a:pt x="2064184" y="903018"/>
                    <a:pt x="2064184" y="907148"/>
                  </a:cubicBezTo>
                  <a:cubicBezTo>
                    <a:pt x="2064184" y="910819"/>
                    <a:pt x="2065016" y="913572"/>
                    <a:pt x="2066679" y="915408"/>
                  </a:cubicBezTo>
                  <a:cubicBezTo>
                    <a:pt x="2068343" y="917244"/>
                    <a:pt x="2071010" y="918792"/>
                    <a:pt x="2074681" y="920054"/>
                  </a:cubicBezTo>
                  <a:cubicBezTo>
                    <a:pt x="2071469" y="925217"/>
                    <a:pt x="2066765" y="931469"/>
                    <a:pt x="2060570" y="938811"/>
                  </a:cubicBezTo>
                  <a:lnTo>
                    <a:pt x="2060570" y="949997"/>
                  </a:lnTo>
                  <a:cubicBezTo>
                    <a:pt x="2074107" y="938410"/>
                    <a:pt x="2084432" y="925503"/>
                    <a:pt x="2091545" y="911278"/>
                  </a:cubicBezTo>
                  <a:cubicBezTo>
                    <a:pt x="2093954" y="910819"/>
                    <a:pt x="2097396" y="910188"/>
                    <a:pt x="2101870" y="909385"/>
                  </a:cubicBezTo>
                  <a:cubicBezTo>
                    <a:pt x="2106344" y="908582"/>
                    <a:pt x="2110589" y="907808"/>
                    <a:pt x="2114604" y="907062"/>
                  </a:cubicBezTo>
                  <a:cubicBezTo>
                    <a:pt x="2118619" y="906316"/>
                    <a:pt x="2122233" y="905599"/>
                    <a:pt x="2125445" y="904911"/>
                  </a:cubicBezTo>
                  <a:cubicBezTo>
                    <a:pt x="2119365" y="912253"/>
                    <a:pt x="2113887" y="919624"/>
                    <a:pt x="2109011" y="927024"/>
                  </a:cubicBezTo>
                  <a:cubicBezTo>
                    <a:pt x="2104136" y="934423"/>
                    <a:pt x="2100436" y="941278"/>
                    <a:pt x="2097912" y="947587"/>
                  </a:cubicBezTo>
                  <a:cubicBezTo>
                    <a:pt x="2095388" y="953897"/>
                    <a:pt x="2094126" y="959518"/>
                    <a:pt x="2094126" y="964452"/>
                  </a:cubicBezTo>
                  <a:cubicBezTo>
                    <a:pt x="2094126" y="972826"/>
                    <a:pt x="2095732" y="979222"/>
                    <a:pt x="2098945" y="983639"/>
                  </a:cubicBezTo>
                  <a:cubicBezTo>
                    <a:pt x="2102157" y="988055"/>
                    <a:pt x="2106172" y="990264"/>
                    <a:pt x="2110990" y="990264"/>
                  </a:cubicBezTo>
                  <a:cubicBezTo>
                    <a:pt x="2115120" y="990264"/>
                    <a:pt x="2119824" y="988572"/>
                    <a:pt x="2125101" y="985187"/>
                  </a:cubicBezTo>
                  <a:cubicBezTo>
                    <a:pt x="2130378" y="981803"/>
                    <a:pt x="2136114" y="977243"/>
                    <a:pt x="2142309" y="971507"/>
                  </a:cubicBezTo>
                  <a:cubicBezTo>
                    <a:pt x="2148504" y="965771"/>
                    <a:pt x="2156363" y="957912"/>
                    <a:pt x="2165885" y="947932"/>
                  </a:cubicBezTo>
                  <a:lnTo>
                    <a:pt x="2165885" y="936402"/>
                  </a:lnTo>
                  <a:cubicBezTo>
                    <a:pt x="2148562" y="950628"/>
                    <a:pt x="2136401" y="957740"/>
                    <a:pt x="2129403" y="957740"/>
                  </a:cubicBezTo>
                  <a:cubicBezTo>
                    <a:pt x="2122749" y="957740"/>
                    <a:pt x="2119422" y="955044"/>
                    <a:pt x="2119422" y="949652"/>
                  </a:cubicBezTo>
                  <a:cubicBezTo>
                    <a:pt x="2119422" y="945752"/>
                    <a:pt x="2121487" y="939958"/>
                    <a:pt x="2125617" y="932272"/>
                  </a:cubicBezTo>
                  <a:cubicBezTo>
                    <a:pt x="2129747" y="924586"/>
                    <a:pt x="2134852" y="917473"/>
                    <a:pt x="2140933" y="910934"/>
                  </a:cubicBezTo>
                  <a:cubicBezTo>
                    <a:pt x="2146095" y="905542"/>
                    <a:pt x="2149738" y="901441"/>
                    <a:pt x="2151860" y="898630"/>
                  </a:cubicBezTo>
                  <a:cubicBezTo>
                    <a:pt x="2153982" y="895819"/>
                    <a:pt x="2155044" y="893209"/>
                    <a:pt x="2155044" y="890800"/>
                  </a:cubicBezTo>
                  <a:cubicBezTo>
                    <a:pt x="2155044" y="887014"/>
                    <a:pt x="2154413" y="883229"/>
                    <a:pt x="2153151" y="879443"/>
                  </a:cubicBezTo>
                  <a:cubicBezTo>
                    <a:pt x="2151889" y="875657"/>
                    <a:pt x="2150283" y="873248"/>
                    <a:pt x="2148332" y="872215"/>
                  </a:cubicBezTo>
                  <a:cubicBezTo>
                    <a:pt x="2147414" y="871756"/>
                    <a:pt x="2145751" y="871527"/>
                    <a:pt x="2143342" y="871527"/>
                  </a:cubicBezTo>
                  <a:cubicBezTo>
                    <a:pt x="2137147" y="871527"/>
                    <a:pt x="2122233" y="873362"/>
                    <a:pt x="2098600" y="877034"/>
                  </a:cubicBezTo>
                  <a:cubicBezTo>
                    <a:pt x="2102157" y="871068"/>
                    <a:pt x="2103935" y="867110"/>
                    <a:pt x="2103935" y="865160"/>
                  </a:cubicBezTo>
                  <a:cubicBezTo>
                    <a:pt x="2103935" y="862980"/>
                    <a:pt x="2102788" y="861890"/>
                    <a:pt x="2100493" y="861890"/>
                  </a:cubicBezTo>
                  <a:close/>
                  <a:moveTo>
                    <a:pt x="1958237" y="817837"/>
                  </a:moveTo>
                  <a:cubicBezTo>
                    <a:pt x="1960072" y="817837"/>
                    <a:pt x="1960990" y="819156"/>
                    <a:pt x="1960990" y="821795"/>
                  </a:cubicBezTo>
                  <a:cubicBezTo>
                    <a:pt x="1960990" y="825237"/>
                    <a:pt x="1959585" y="830342"/>
                    <a:pt x="1956774" y="837110"/>
                  </a:cubicBezTo>
                  <a:cubicBezTo>
                    <a:pt x="1953963" y="843879"/>
                    <a:pt x="1950092" y="851508"/>
                    <a:pt x="1945159" y="859997"/>
                  </a:cubicBezTo>
                  <a:cubicBezTo>
                    <a:pt x="1940226" y="868487"/>
                    <a:pt x="1934977" y="876460"/>
                    <a:pt x="1929413" y="883917"/>
                  </a:cubicBezTo>
                  <a:cubicBezTo>
                    <a:pt x="1923849" y="891374"/>
                    <a:pt x="1918084" y="898028"/>
                    <a:pt x="1912119" y="903878"/>
                  </a:cubicBezTo>
                  <a:cubicBezTo>
                    <a:pt x="1915790" y="886900"/>
                    <a:pt x="1921985" y="870064"/>
                    <a:pt x="1930704" y="853372"/>
                  </a:cubicBezTo>
                  <a:cubicBezTo>
                    <a:pt x="1939423" y="836680"/>
                    <a:pt x="1947281" y="825466"/>
                    <a:pt x="1954279" y="819730"/>
                  </a:cubicBezTo>
                  <a:cubicBezTo>
                    <a:pt x="1956229" y="818468"/>
                    <a:pt x="1957549" y="817837"/>
                    <a:pt x="1958237" y="817837"/>
                  </a:cubicBezTo>
                  <a:close/>
                  <a:moveTo>
                    <a:pt x="1615337" y="817837"/>
                  </a:moveTo>
                  <a:cubicBezTo>
                    <a:pt x="1617172" y="817837"/>
                    <a:pt x="1618090" y="819156"/>
                    <a:pt x="1618090" y="821795"/>
                  </a:cubicBezTo>
                  <a:cubicBezTo>
                    <a:pt x="1618090" y="825237"/>
                    <a:pt x="1616685" y="830342"/>
                    <a:pt x="1613874" y="837110"/>
                  </a:cubicBezTo>
                  <a:cubicBezTo>
                    <a:pt x="1611063" y="843879"/>
                    <a:pt x="1607192" y="851508"/>
                    <a:pt x="1602259" y="859997"/>
                  </a:cubicBezTo>
                  <a:cubicBezTo>
                    <a:pt x="1597326" y="868487"/>
                    <a:pt x="1592077" y="876460"/>
                    <a:pt x="1586513" y="883917"/>
                  </a:cubicBezTo>
                  <a:cubicBezTo>
                    <a:pt x="1580949" y="891374"/>
                    <a:pt x="1575184" y="898028"/>
                    <a:pt x="1569219" y="903878"/>
                  </a:cubicBezTo>
                  <a:cubicBezTo>
                    <a:pt x="1572890" y="886900"/>
                    <a:pt x="1579085" y="870064"/>
                    <a:pt x="1587804" y="853372"/>
                  </a:cubicBezTo>
                  <a:cubicBezTo>
                    <a:pt x="1596523" y="836680"/>
                    <a:pt x="1604381" y="825466"/>
                    <a:pt x="1611379" y="819730"/>
                  </a:cubicBezTo>
                  <a:cubicBezTo>
                    <a:pt x="1613329" y="818468"/>
                    <a:pt x="1614649" y="817837"/>
                    <a:pt x="1615337" y="817837"/>
                  </a:cubicBezTo>
                  <a:close/>
                  <a:moveTo>
                    <a:pt x="1748668" y="786174"/>
                  </a:moveTo>
                  <a:cubicBezTo>
                    <a:pt x="1744997" y="786174"/>
                    <a:pt x="1741125" y="788354"/>
                    <a:pt x="1737053" y="792713"/>
                  </a:cubicBezTo>
                  <a:cubicBezTo>
                    <a:pt x="1732980" y="797073"/>
                    <a:pt x="1729481" y="801977"/>
                    <a:pt x="1726556" y="807426"/>
                  </a:cubicBezTo>
                  <a:cubicBezTo>
                    <a:pt x="1723630" y="812875"/>
                    <a:pt x="1722168" y="816862"/>
                    <a:pt x="1722168" y="819386"/>
                  </a:cubicBezTo>
                  <a:cubicBezTo>
                    <a:pt x="1722168" y="821566"/>
                    <a:pt x="1723085" y="823401"/>
                    <a:pt x="1724921" y="824893"/>
                  </a:cubicBezTo>
                  <a:cubicBezTo>
                    <a:pt x="1726756" y="826384"/>
                    <a:pt x="1728879" y="827130"/>
                    <a:pt x="1731288" y="827130"/>
                  </a:cubicBezTo>
                  <a:cubicBezTo>
                    <a:pt x="1737139" y="827130"/>
                    <a:pt x="1742904" y="823000"/>
                    <a:pt x="1748582" y="814740"/>
                  </a:cubicBezTo>
                  <a:cubicBezTo>
                    <a:pt x="1754261" y="806480"/>
                    <a:pt x="1757100" y="799769"/>
                    <a:pt x="1757100" y="794606"/>
                  </a:cubicBezTo>
                  <a:cubicBezTo>
                    <a:pt x="1757100" y="792082"/>
                    <a:pt x="1756269" y="790046"/>
                    <a:pt x="1754605" y="788497"/>
                  </a:cubicBezTo>
                  <a:cubicBezTo>
                    <a:pt x="1752942" y="786948"/>
                    <a:pt x="1750963" y="786174"/>
                    <a:pt x="1748668" y="786174"/>
                  </a:cubicBezTo>
                  <a:close/>
                  <a:moveTo>
                    <a:pt x="1699281" y="786174"/>
                  </a:moveTo>
                  <a:cubicBezTo>
                    <a:pt x="1695265" y="786174"/>
                    <a:pt x="1691279" y="788296"/>
                    <a:pt x="1687321" y="792541"/>
                  </a:cubicBezTo>
                  <a:cubicBezTo>
                    <a:pt x="1683363" y="796786"/>
                    <a:pt x="1680007" y="801575"/>
                    <a:pt x="1677254" y="806910"/>
                  </a:cubicBezTo>
                  <a:cubicBezTo>
                    <a:pt x="1674501" y="812245"/>
                    <a:pt x="1673124" y="815887"/>
                    <a:pt x="1673124" y="817837"/>
                  </a:cubicBezTo>
                  <a:cubicBezTo>
                    <a:pt x="1673124" y="820591"/>
                    <a:pt x="1673984" y="822828"/>
                    <a:pt x="1675705" y="824548"/>
                  </a:cubicBezTo>
                  <a:cubicBezTo>
                    <a:pt x="1677426" y="826269"/>
                    <a:pt x="1679663" y="827130"/>
                    <a:pt x="1682417" y="827130"/>
                  </a:cubicBezTo>
                  <a:cubicBezTo>
                    <a:pt x="1687579" y="827130"/>
                    <a:pt x="1693315" y="823114"/>
                    <a:pt x="1699625" y="815084"/>
                  </a:cubicBezTo>
                  <a:cubicBezTo>
                    <a:pt x="1705934" y="807053"/>
                    <a:pt x="1709089" y="800572"/>
                    <a:pt x="1709089" y="795639"/>
                  </a:cubicBezTo>
                  <a:cubicBezTo>
                    <a:pt x="1709089" y="792656"/>
                    <a:pt x="1708200" y="790333"/>
                    <a:pt x="1706422" y="788669"/>
                  </a:cubicBezTo>
                  <a:cubicBezTo>
                    <a:pt x="1704644" y="787006"/>
                    <a:pt x="1702263" y="786174"/>
                    <a:pt x="1699281" y="786174"/>
                  </a:cubicBezTo>
                  <a:close/>
                  <a:moveTo>
                    <a:pt x="1434343" y="786174"/>
                  </a:moveTo>
                  <a:cubicBezTo>
                    <a:pt x="1430672" y="786174"/>
                    <a:pt x="1426800" y="788354"/>
                    <a:pt x="1422728" y="792713"/>
                  </a:cubicBezTo>
                  <a:cubicBezTo>
                    <a:pt x="1418655" y="797073"/>
                    <a:pt x="1415156" y="801977"/>
                    <a:pt x="1412231" y="807426"/>
                  </a:cubicBezTo>
                  <a:cubicBezTo>
                    <a:pt x="1409305" y="812875"/>
                    <a:pt x="1407843" y="816862"/>
                    <a:pt x="1407843" y="819386"/>
                  </a:cubicBezTo>
                  <a:cubicBezTo>
                    <a:pt x="1407843" y="821566"/>
                    <a:pt x="1408760" y="823401"/>
                    <a:pt x="1410596" y="824893"/>
                  </a:cubicBezTo>
                  <a:cubicBezTo>
                    <a:pt x="1412431" y="826384"/>
                    <a:pt x="1414554" y="827130"/>
                    <a:pt x="1416963" y="827130"/>
                  </a:cubicBezTo>
                  <a:cubicBezTo>
                    <a:pt x="1422814" y="827130"/>
                    <a:pt x="1428579" y="823000"/>
                    <a:pt x="1434257" y="814740"/>
                  </a:cubicBezTo>
                  <a:cubicBezTo>
                    <a:pt x="1439936" y="806480"/>
                    <a:pt x="1442775" y="799769"/>
                    <a:pt x="1442775" y="794606"/>
                  </a:cubicBezTo>
                  <a:cubicBezTo>
                    <a:pt x="1442775" y="792082"/>
                    <a:pt x="1441944" y="790046"/>
                    <a:pt x="1440280" y="788497"/>
                  </a:cubicBezTo>
                  <a:cubicBezTo>
                    <a:pt x="1438617" y="786948"/>
                    <a:pt x="1436638" y="786174"/>
                    <a:pt x="1434343" y="786174"/>
                  </a:cubicBezTo>
                  <a:close/>
                  <a:moveTo>
                    <a:pt x="1384956" y="786174"/>
                  </a:moveTo>
                  <a:cubicBezTo>
                    <a:pt x="1380940" y="786174"/>
                    <a:pt x="1376954" y="788296"/>
                    <a:pt x="1372996" y="792541"/>
                  </a:cubicBezTo>
                  <a:cubicBezTo>
                    <a:pt x="1369038" y="796786"/>
                    <a:pt x="1365682" y="801575"/>
                    <a:pt x="1362929" y="806910"/>
                  </a:cubicBezTo>
                  <a:cubicBezTo>
                    <a:pt x="1360176" y="812245"/>
                    <a:pt x="1358799" y="815887"/>
                    <a:pt x="1358799" y="817837"/>
                  </a:cubicBezTo>
                  <a:cubicBezTo>
                    <a:pt x="1358799" y="820591"/>
                    <a:pt x="1359660" y="822828"/>
                    <a:pt x="1361380" y="824548"/>
                  </a:cubicBezTo>
                  <a:cubicBezTo>
                    <a:pt x="1363101" y="826269"/>
                    <a:pt x="1365338" y="827130"/>
                    <a:pt x="1368092" y="827130"/>
                  </a:cubicBezTo>
                  <a:cubicBezTo>
                    <a:pt x="1373254" y="827130"/>
                    <a:pt x="1378990" y="823114"/>
                    <a:pt x="1385300" y="815084"/>
                  </a:cubicBezTo>
                  <a:cubicBezTo>
                    <a:pt x="1391610" y="807053"/>
                    <a:pt x="1394764" y="800572"/>
                    <a:pt x="1394764" y="795639"/>
                  </a:cubicBezTo>
                  <a:cubicBezTo>
                    <a:pt x="1394764" y="792656"/>
                    <a:pt x="1393875" y="790333"/>
                    <a:pt x="1392097" y="788669"/>
                  </a:cubicBezTo>
                  <a:cubicBezTo>
                    <a:pt x="1390319" y="787006"/>
                    <a:pt x="1387938" y="786174"/>
                    <a:pt x="1384956" y="786174"/>
                  </a:cubicBezTo>
                  <a:close/>
                  <a:moveTo>
                    <a:pt x="1158118" y="786174"/>
                  </a:moveTo>
                  <a:cubicBezTo>
                    <a:pt x="1154447" y="786174"/>
                    <a:pt x="1150575" y="788354"/>
                    <a:pt x="1146503" y="792713"/>
                  </a:cubicBezTo>
                  <a:cubicBezTo>
                    <a:pt x="1142430" y="797073"/>
                    <a:pt x="1138931" y="801977"/>
                    <a:pt x="1136006" y="807426"/>
                  </a:cubicBezTo>
                  <a:cubicBezTo>
                    <a:pt x="1133080" y="812875"/>
                    <a:pt x="1131618" y="816862"/>
                    <a:pt x="1131618" y="819386"/>
                  </a:cubicBezTo>
                  <a:cubicBezTo>
                    <a:pt x="1131618" y="821566"/>
                    <a:pt x="1132535" y="823401"/>
                    <a:pt x="1134371" y="824893"/>
                  </a:cubicBezTo>
                  <a:cubicBezTo>
                    <a:pt x="1136207" y="826384"/>
                    <a:pt x="1138329" y="827130"/>
                    <a:pt x="1140738" y="827130"/>
                  </a:cubicBezTo>
                  <a:cubicBezTo>
                    <a:pt x="1146589" y="827130"/>
                    <a:pt x="1152354" y="823000"/>
                    <a:pt x="1158032" y="814740"/>
                  </a:cubicBezTo>
                  <a:cubicBezTo>
                    <a:pt x="1163711" y="806480"/>
                    <a:pt x="1166550" y="799769"/>
                    <a:pt x="1166550" y="794606"/>
                  </a:cubicBezTo>
                  <a:cubicBezTo>
                    <a:pt x="1166550" y="792082"/>
                    <a:pt x="1165719" y="790046"/>
                    <a:pt x="1164055" y="788497"/>
                  </a:cubicBezTo>
                  <a:cubicBezTo>
                    <a:pt x="1162392" y="786948"/>
                    <a:pt x="1160413" y="786174"/>
                    <a:pt x="1158118" y="786174"/>
                  </a:cubicBezTo>
                  <a:close/>
                  <a:moveTo>
                    <a:pt x="1108731" y="786174"/>
                  </a:moveTo>
                  <a:cubicBezTo>
                    <a:pt x="1104715" y="786174"/>
                    <a:pt x="1100729" y="788296"/>
                    <a:pt x="1096771" y="792541"/>
                  </a:cubicBezTo>
                  <a:cubicBezTo>
                    <a:pt x="1092813" y="796786"/>
                    <a:pt x="1089457" y="801575"/>
                    <a:pt x="1086704" y="806910"/>
                  </a:cubicBezTo>
                  <a:cubicBezTo>
                    <a:pt x="1083951" y="812245"/>
                    <a:pt x="1082574" y="815887"/>
                    <a:pt x="1082574" y="817837"/>
                  </a:cubicBezTo>
                  <a:cubicBezTo>
                    <a:pt x="1082574" y="820591"/>
                    <a:pt x="1083435" y="822828"/>
                    <a:pt x="1085155" y="824548"/>
                  </a:cubicBezTo>
                  <a:cubicBezTo>
                    <a:pt x="1086876" y="826269"/>
                    <a:pt x="1089113" y="827130"/>
                    <a:pt x="1091867" y="827130"/>
                  </a:cubicBezTo>
                  <a:cubicBezTo>
                    <a:pt x="1097029" y="827130"/>
                    <a:pt x="1102765" y="823114"/>
                    <a:pt x="1109075" y="815084"/>
                  </a:cubicBezTo>
                  <a:cubicBezTo>
                    <a:pt x="1115385" y="807053"/>
                    <a:pt x="1118539" y="800572"/>
                    <a:pt x="1118539" y="795639"/>
                  </a:cubicBezTo>
                  <a:cubicBezTo>
                    <a:pt x="1118539" y="792656"/>
                    <a:pt x="1117650" y="790333"/>
                    <a:pt x="1115872" y="788669"/>
                  </a:cubicBezTo>
                  <a:cubicBezTo>
                    <a:pt x="1114094" y="787006"/>
                    <a:pt x="1111713" y="786174"/>
                    <a:pt x="1108731" y="786174"/>
                  </a:cubicBezTo>
                  <a:close/>
                  <a:moveTo>
                    <a:pt x="1973724" y="783765"/>
                  </a:moveTo>
                  <a:cubicBezTo>
                    <a:pt x="1971774" y="783765"/>
                    <a:pt x="1969078" y="784797"/>
                    <a:pt x="1965636" y="786862"/>
                  </a:cubicBezTo>
                  <a:cubicBezTo>
                    <a:pt x="1957147" y="791795"/>
                    <a:pt x="1947941" y="800428"/>
                    <a:pt x="1938017" y="812761"/>
                  </a:cubicBezTo>
                  <a:cubicBezTo>
                    <a:pt x="1928094" y="825093"/>
                    <a:pt x="1918514" y="839548"/>
                    <a:pt x="1909279" y="856126"/>
                  </a:cubicBezTo>
                  <a:cubicBezTo>
                    <a:pt x="1900044" y="872703"/>
                    <a:pt x="1892673" y="889051"/>
                    <a:pt x="1887167" y="905169"/>
                  </a:cubicBezTo>
                  <a:cubicBezTo>
                    <a:pt x="1881660" y="921287"/>
                    <a:pt x="1878907" y="935198"/>
                    <a:pt x="1878907" y="946899"/>
                  </a:cubicBezTo>
                  <a:cubicBezTo>
                    <a:pt x="1878907" y="961354"/>
                    <a:pt x="1881230" y="973027"/>
                    <a:pt x="1885876" y="981918"/>
                  </a:cubicBezTo>
                  <a:cubicBezTo>
                    <a:pt x="1890522" y="990809"/>
                    <a:pt x="1896918" y="995254"/>
                    <a:pt x="1905063" y="995254"/>
                  </a:cubicBezTo>
                  <a:cubicBezTo>
                    <a:pt x="1916335" y="995254"/>
                    <a:pt x="1930123" y="986317"/>
                    <a:pt x="1946428" y="968442"/>
                  </a:cubicBezTo>
                  <a:lnTo>
                    <a:pt x="1956713" y="955931"/>
                  </a:lnTo>
                  <a:lnTo>
                    <a:pt x="1958376" y="969657"/>
                  </a:lnTo>
                  <a:cubicBezTo>
                    <a:pt x="1959868" y="975078"/>
                    <a:pt x="1962105" y="979767"/>
                    <a:pt x="1965088" y="983725"/>
                  </a:cubicBezTo>
                  <a:cubicBezTo>
                    <a:pt x="1971053" y="991641"/>
                    <a:pt x="1979141" y="995598"/>
                    <a:pt x="1989351" y="995598"/>
                  </a:cubicBezTo>
                  <a:cubicBezTo>
                    <a:pt x="2001053" y="995598"/>
                    <a:pt x="2012582" y="991440"/>
                    <a:pt x="2023940" y="983122"/>
                  </a:cubicBezTo>
                  <a:cubicBezTo>
                    <a:pt x="2035297" y="974805"/>
                    <a:pt x="2047458" y="962845"/>
                    <a:pt x="2060421" y="947243"/>
                  </a:cubicBezTo>
                  <a:lnTo>
                    <a:pt x="2060421" y="936746"/>
                  </a:lnTo>
                  <a:cubicBezTo>
                    <a:pt x="2051817" y="944088"/>
                    <a:pt x="2044533" y="949939"/>
                    <a:pt x="2038567" y="954299"/>
                  </a:cubicBezTo>
                  <a:cubicBezTo>
                    <a:pt x="2032601" y="958658"/>
                    <a:pt x="2026607" y="962157"/>
                    <a:pt x="2020584" y="964796"/>
                  </a:cubicBezTo>
                  <a:cubicBezTo>
                    <a:pt x="2014561" y="967434"/>
                    <a:pt x="2008739" y="968754"/>
                    <a:pt x="2003118" y="968754"/>
                  </a:cubicBezTo>
                  <a:cubicBezTo>
                    <a:pt x="1997726" y="968754"/>
                    <a:pt x="1993367" y="966861"/>
                    <a:pt x="1990040" y="963075"/>
                  </a:cubicBezTo>
                  <a:cubicBezTo>
                    <a:pt x="1986713" y="959289"/>
                    <a:pt x="1985049" y="954012"/>
                    <a:pt x="1985049" y="947243"/>
                  </a:cubicBezTo>
                  <a:lnTo>
                    <a:pt x="1985049" y="942941"/>
                  </a:lnTo>
                  <a:cubicBezTo>
                    <a:pt x="2001225" y="936402"/>
                    <a:pt x="2014848" y="929605"/>
                    <a:pt x="2025919" y="922549"/>
                  </a:cubicBezTo>
                  <a:cubicBezTo>
                    <a:pt x="2036990" y="915494"/>
                    <a:pt x="2045221" y="908381"/>
                    <a:pt x="2050613" y="901211"/>
                  </a:cubicBezTo>
                  <a:cubicBezTo>
                    <a:pt x="2056005" y="894041"/>
                    <a:pt x="2058701" y="886842"/>
                    <a:pt x="2058701" y="879615"/>
                  </a:cubicBezTo>
                  <a:cubicBezTo>
                    <a:pt x="2058701" y="874682"/>
                    <a:pt x="2057123" y="870982"/>
                    <a:pt x="2053968" y="868516"/>
                  </a:cubicBezTo>
                  <a:cubicBezTo>
                    <a:pt x="2050814" y="866049"/>
                    <a:pt x="2046540" y="864816"/>
                    <a:pt x="2041148" y="864816"/>
                  </a:cubicBezTo>
                  <a:cubicBezTo>
                    <a:pt x="2034380" y="864816"/>
                    <a:pt x="2026693" y="866709"/>
                    <a:pt x="2018089" y="870494"/>
                  </a:cubicBezTo>
                  <a:cubicBezTo>
                    <a:pt x="2009485" y="874280"/>
                    <a:pt x="2000824" y="879902"/>
                    <a:pt x="1992105" y="887359"/>
                  </a:cubicBezTo>
                  <a:cubicBezTo>
                    <a:pt x="1979371" y="898257"/>
                    <a:pt x="1970193" y="908611"/>
                    <a:pt x="1964571" y="918419"/>
                  </a:cubicBezTo>
                  <a:lnTo>
                    <a:pt x="1959340" y="938758"/>
                  </a:lnTo>
                  <a:lnTo>
                    <a:pt x="1950192" y="947200"/>
                  </a:lnTo>
                  <a:cubicBezTo>
                    <a:pt x="1946607" y="950498"/>
                    <a:pt x="1943897" y="952979"/>
                    <a:pt x="1942061" y="954643"/>
                  </a:cubicBezTo>
                  <a:cubicBezTo>
                    <a:pt x="1938390" y="957970"/>
                    <a:pt x="1934891" y="960752"/>
                    <a:pt x="1931564" y="962989"/>
                  </a:cubicBezTo>
                  <a:cubicBezTo>
                    <a:pt x="1928237" y="965226"/>
                    <a:pt x="1925140" y="966344"/>
                    <a:pt x="1922272" y="966344"/>
                  </a:cubicBezTo>
                  <a:cubicBezTo>
                    <a:pt x="1916650" y="966344"/>
                    <a:pt x="1912262" y="964050"/>
                    <a:pt x="1909107" y="959461"/>
                  </a:cubicBezTo>
                  <a:cubicBezTo>
                    <a:pt x="1905952" y="954872"/>
                    <a:pt x="1904375" y="948907"/>
                    <a:pt x="1904375" y="941565"/>
                  </a:cubicBezTo>
                  <a:cubicBezTo>
                    <a:pt x="1904375" y="938352"/>
                    <a:pt x="1904949" y="933763"/>
                    <a:pt x="1906096" y="927798"/>
                  </a:cubicBezTo>
                  <a:cubicBezTo>
                    <a:pt x="1929270" y="903592"/>
                    <a:pt x="1947338" y="879873"/>
                    <a:pt x="1960302" y="856642"/>
                  </a:cubicBezTo>
                  <a:cubicBezTo>
                    <a:pt x="1973265" y="833411"/>
                    <a:pt x="1979747" y="813822"/>
                    <a:pt x="1979747" y="797876"/>
                  </a:cubicBezTo>
                  <a:cubicBezTo>
                    <a:pt x="1979747" y="792713"/>
                    <a:pt x="1979346" y="789071"/>
                    <a:pt x="1978543" y="786948"/>
                  </a:cubicBezTo>
                  <a:cubicBezTo>
                    <a:pt x="1977739" y="784826"/>
                    <a:pt x="1976133" y="783765"/>
                    <a:pt x="1973724" y="783765"/>
                  </a:cubicBezTo>
                  <a:close/>
                  <a:moveTo>
                    <a:pt x="828943" y="762943"/>
                  </a:moveTo>
                  <a:cubicBezTo>
                    <a:pt x="822519" y="762943"/>
                    <a:pt x="811018" y="766241"/>
                    <a:pt x="794441" y="772838"/>
                  </a:cubicBezTo>
                  <a:cubicBezTo>
                    <a:pt x="777863" y="779434"/>
                    <a:pt x="759078" y="789042"/>
                    <a:pt x="738084" y="801661"/>
                  </a:cubicBezTo>
                  <a:cubicBezTo>
                    <a:pt x="738657" y="798793"/>
                    <a:pt x="740091" y="796155"/>
                    <a:pt x="742386" y="793746"/>
                  </a:cubicBezTo>
                  <a:cubicBezTo>
                    <a:pt x="744680" y="791337"/>
                    <a:pt x="748179" y="788239"/>
                    <a:pt x="752883" y="784453"/>
                  </a:cubicBezTo>
                  <a:cubicBezTo>
                    <a:pt x="753800" y="783535"/>
                    <a:pt x="754259" y="782847"/>
                    <a:pt x="754259" y="782388"/>
                  </a:cubicBezTo>
                  <a:cubicBezTo>
                    <a:pt x="754259" y="781585"/>
                    <a:pt x="753800" y="781184"/>
                    <a:pt x="752883" y="781184"/>
                  </a:cubicBezTo>
                  <a:cubicBezTo>
                    <a:pt x="751850" y="781184"/>
                    <a:pt x="746372" y="784969"/>
                    <a:pt x="736449" y="792541"/>
                  </a:cubicBezTo>
                  <a:cubicBezTo>
                    <a:pt x="726525" y="800113"/>
                    <a:pt x="720359" y="806193"/>
                    <a:pt x="717950" y="810782"/>
                  </a:cubicBezTo>
                  <a:cubicBezTo>
                    <a:pt x="716229" y="814338"/>
                    <a:pt x="714566" y="820447"/>
                    <a:pt x="712959" y="829109"/>
                  </a:cubicBezTo>
                  <a:cubicBezTo>
                    <a:pt x="711353" y="837770"/>
                    <a:pt x="710550" y="843305"/>
                    <a:pt x="710550" y="845715"/>
                  </a:cubicBezTo>
                  <a:cubicBezTo>
                    <a:pt x="710550" y="849959"/>
                    <a:pt x="712443" y="852082"/>
                    <a:pt x="716229" y="852082"/>
                  </a:cubicBezTo>
                  <a:cubicBezTo>
                    <a:pt x="720244" y="852082"/>
                    <a:pt x="726325" y="849931"/>
                    <a:pt x="734470" y="845629"/>
                  </a:cubicBezTo>
                  <a:cubicBezTo>
                    <a:pt x="742615" y="841326"/>
                    <a:pt x="753428" y="835103"/>
                    <a:pt x="766907" y="826958"/>
                  </a:cubicBezTo>
                  <a:cubicBezTo>
                    <a:pt x="780387" y="818812"/>
                    <a:pt x="791544" y="812388"/>
                    <a:pt x="800377" y="807684"/>
                  </a:cubicBezTo>
                  <a:cubicBezTo>
                    <a:pt x="809211" y="802981"/>
                    <a:pt x="815463" y="800629"/>
                    <a:pt x="819134" y="800629"/>
                  </a:cubicBezTo>
                  <a:cubicBezTo>
                    <a:pt x="823609" y="800629"/>
                    <a:pt x="825846" y="803095"/>
                    <a:pt x="825846" y="808029"/>
                  </a:cubicBezTo>
                  <a:cubicBezTo>
                    <a:pt x="825846" y="812732"/>
                    <a:pt x="824125" y="819185"/>
                    <a:pt x="820683" y="827388"/>
                  </a:cubicBezTo>
                  <a:cubicBezTo>
                    <a:pt x="817241" y="835590"/>
                    <a:pt x="811735" y="846030"/>
                    <a:pt x="804163" y="858707"/>
                  </a:cubicBezTo>
                  <a:cubicBezTo>
                    <a:pt x="796592" y="871384"/>
                    <a:pt x="787930" y="884777"/>
                    <a:pt x="778179" y="898888"/>
                  </a:cubicBezTo>
                  <a:cubicBezTo>
                    <a:pt x="768427" y="912999"/>
                    <a:pt x="755980" y="930150"/>
                    <a:pt x="740837" y="950341"/>
                  </a:cubicBezTo>
                  <a:cubicBezTo>
                    <a:pt x="739460" y="952406"/>
                    <a:pt x="738772" y="954299"/>
                    <a:pt x="738772" y="956019"/>
                  </a:cubicBezTo>
                  <a:cubicBezTo>
                    <a:pt x="738772" y="961297"/>
                    <a:pt x="740521" y="968209"/>
                    <a:pt x="744020" y="976755"/>
                  </a:cubicBezTo>
                  <a:cubicBezTo>
                    <a:pt x="747519" y="985302"/>
                    <a:pt x="751277" y="989576"/>
                    <a:pt x="755292" y="989576"/>
                  </a:cubicBezTo>
                  <a:cubicBezTo>
                    <a:pt x="758504" y="989576"/>
                    <a:pt x="761429" y="987797"/>
                    <a:pt x="764068" y="984241"/>
                  </a:cubicBezTo>
                  <a:cubicBezTo>
                    <a:pt x="766707" y="980685"/>
                    <a:pt x="771181" y="973744"/>
                    <a:pt x="777490" y="963419"/>
                  </a:cubicBezTo>
                  <a:cubicBezTo>
                    <a:pt x="796764" y="933247"/>
                    <a:pt x="815263" y="906689"/>
                    <a:pt x="832987" y="883745"/>
                  </a:cubicBezTo>
                  <a:cubicBezTo>
                    <a:pt x="850712" y="860800"/>
                    <a:pt x="865597" y="843506"/>
                    <a:pt x="877642" y="831862"/>
                  </a:cubicBezTo>
                  <a:cubicBezTo>
                    <a:pt x="889688" y="820218"/>
                    <a:pt x="897891" y="814396"/>
                    <a:pt x="902250" y="814396"/>
                  </a:cubicBezTo>
                  <a:cubicBezTo>
                    <a:pt x="904315" y="814396"/>
                    <a:pt x="905348" y="816174"/>
                    <a:pt x="905348" y="819730"/>
                  </a:cubicBezTo>
                  <a:cubicBezTo>
                    <a:pt x="905348" y="823860"/>
                    <a:pt x="904057" y="828621"/>
                    <a:pt x="901476" y="834013"/>
                  </a:cubicBezTo>
                  <a:cubicBezTo>
                    <a:pt x="898895" y="839405"/>
                    <a:pt x="894908" y="846632"/>
                    <a:pt x="889516" y="855695"/>
                  </a:cubicBezTo>
                  <a:cubicBezTo>
                    <a:pt x="881830" y="868774"/>
                    <a:pt x="874774" y="879902"/>
                    <a:pt x="868350" y="889079"/>
                  </a:cubicBezTo>
                  <a:cubicBezTo>
                    <a:pt x="861926" y="898257"/>
                    <a:pt x="853809" y="909529"/>
                    <a:pt x="844000" y="922894"/>
                  </a:cubicBezTo>
                  <a:cubicBezTo>
                    <a:pt x="834192" y="936259"/>
                    <a:pt x="827825" y="945522"/>
                    <a:pt x="824899" y="950685"/>
                  </a:cubicBezTo>
                  <a:cubicBezTo>
                    <a:pt x="821974" y="955847"/>
                    <a:pt x="820511" y="960666"/>
                    <a:pt x="820511" y="965140"/>
                  </a:cubicBezTo>
                  <a:cubicBezTo>
                    <a:pt x="820511" y="972482"/>
                    <a:pt x="821687" y="979394"/>
                    <a:pt x="824039" y="985876"/>
                  </a:cubicBezTo>
                  <a:cubicBezTo>
                    <a:pt x="826391" y="992358"/>
                    <a:pt x="829173" y="995598"/>
                    <a:pt x="832385" y="995598"/>
                  </a:cubicBezTo>
                  <a:cubicBezTo>
                    <a:pt x="834220" y="995598"/>
                    <a:pt x="836400" y="994394"/>
                    <a:pt x="838924" y="991985"/>
                  </a:cubicBezTo>
                  <a:cubicBezTo>
                    <a:pt x="841448" y="989576"/>
                    <a:pt x="845778" y="984384"/>
                    <a:pt x="851916" y="976411"/>
                  </a:cubicBezTo>
                  <a:cubicBezTo>
                    <a:pt x="858054" y="968438"/>
                    <a:pt x="861696" y="963763"/>
                    <a:pt x="862843" y="962387"/>
                  </a:cubicBezTo>
                  <a:cubicBezTo>
                    <a:pt x="883264" y="936574"/>
                    <a:pt x="902279" y="914318"/>
                    <a:pt x="919889" y="895619"/>
                  </a:cubicBezTo>
                  <a:cubicBezTo>
                    <a:pt x="937499" y="876919"/>
                    <a:pt x="951925" y="862751"/>
                    <a:pt x="963167" y="853114"/>
                  </a:cubicBezTo>
                  <a:cubicBezTo>
                    <a:pt x="974410" y="843478"/>
                    <a:pt x="981121" y="838659"/>
                    <a:pt x="983301" y="838659"/>
                  </a:cubicBezTo>
                  <a:cubicBezTo>
                    <a:pt x="983989" y="838659"/>
                    <a:pt x="984620" y="838946"/>
                    <a:pt x="985194" y="839520"/>
                  </a:cubicBezTo>
                  <a:cubicBezTo>
                    <a:pt x="985768" y="840093"/>
                    <a:pt x="986054" y="840782"/>
                    <a:pt x="986054" y="841585"/>
                  </a:cubicBezTo>
                  <a:cubicBezTo>
                    <a:pt x="986054" y="842961"/>
                    <a:pt x="981236" y="849156"/>
                    <a:pt x="971599" y="860170"/>
                  </a:cubicBezTo>
                  <a:cubicBezTo>
                    <a:pt x="958636" y="875083"/>
                    <a:pt x="947852" y="888534"/>
                    <a:pt x="939248" y="900523"/>
                  </a:cubicBezTo>
                  <a:cubicBezTo>
                    <a:pt x="930644" y="912511"/>
                    <a:pt x="924019" y="924127"/>
                    <a:pt x="919372" y="935370"/>
                  </a:cubicBezTo>
                  <a:cubicBezTo>
                    <a:pt x="914726" y="946612"/>
                    <a:pt x="912403" y="957970"/>
                    <a:pt x="912403" y="969442"/>
                  </a:cubicBezTo>
                  <a:cubicBezTo>
                    <a:pt x="912403" y="979423"/>
                    <a:pt x="915099" y="987568"/>
                    <a:pt x="920491" y="993878"/>
                  </a:cubicBezTo>
                  <a:cubicBezTo>
                    <a:pt x="925883" y="1000187"/>
                    <a:pt x="932824" y="1003342"/>
                    <a:pt x="941313" y="1003342"/>
                  </a:cubicBezTo>
                  <a:cubicBezTo>
                    <a:pt x="944869" y="1003342"/>
                    <a:pt x="949143" y="1002281"/>
                    <a:pt x="954133" y="1000159"/>
                  </a:cubicBezTo>
                  <a:cubicBezTo>
                    <a:pt x="959124" y="998036"/>
                    <a:pt x="965405" y="994480"/>
                    <a:pt x="972976" y="989490"/>
                  </a:cubicBezTo>
                  <a:cubicBezTo>
                    <a:pt x="980548" y="984499"/>
                    <a:pt x="988148" y="978878"/>
                    <a:pt x="995777" y="972625"/>
                  </a:cubicBezTo>
                  <a:cubicBezTo>
                    <a:pt x="999592" y="969499"/>
                    <a:pt x="1003815" y="965878"/>
                    <a:pt x="1008447" y="961763"/>
                  </a:cubicBezTo>
                  <a:lnTo>
                    <a:pt x="1022726" y="948702"/>
                  </a:lnTo>
                  <a:lnTo>
                    <a:pt x="1025357" y="965914"/>
                  </a:lnTo>
                  <a:cubicBezTo>
                    <a:pt x="1027364" y="972052"/>
                    <a:pt x="1030204" y="976928"/>
                    <a:pt x="1033875" y="980541"/>
                  </a:cubicBezTo>
                  <a:cubicBezTo>
                    <a:pt x="1037546" y="984155"/>
                    <a:pt x="1041561" y="985962"/>
                    <a:pt x="1045921" y="985962"/>
                  </a:cubicBezTo>
                  <a:cubicBezTo>
                    <a:pt x="1051427" y="985962"/>
                    <a:pt x="1058511" y="981316"/>
                    <a:pt x="1067173" y="972023"/>
                  </a:cubicBezTo>
                  <a:cubicBezTo>
                    <a:pt x="1075834" y="962731"/>
                    <a:pt x="1088482" y="947071"/>
                    <a:pt x="1105117" y="925045"/>
                  </a:cubicBezTo>
                  <a:cubicBezTo>
                    <a:pt x="1098693" y="939041"/>
                    <a:pt x="1094046" y="949738"/>
                    <a:pt x="1091178" y="957138"/>
                  </a:cubicBezTo>
                  <a:cubicBezTo>
                    <a:pt x="1088310" y="964538"/>
                    <a:pt x="1086876" y="970417"/>
                    <a:pt x="1086876" y="974776"/>
                  </a:cubicBezTo>
                  <a:cubicBezTo>
                    <a:pt x="1086876" y="986249"/>
                    <a:pt x="1091694" y="991985"/>
                    <a:pt x="1101331" y="991985"/>
                  </a:cubicBezTo>
                  <a:cubicBezTo>
                    <a:pt x="1105576" y="991985"/>
                    <a:pt x="1110050" y="990551"/>
                    <a:pt x="1114754" y="987683"/>
                  </a:cubicBezTo>
                  <a:cubicBezTo>
                    <a:pt x="1119457" y="984815"/>
                    <a:pt x="1125021" y="980570"/>
                    <a:pt x="1131446" y="974949"/>
                  </a:cubicBezTo>
                  <a:cubicBezTo>
                    <a:pt x="1134658" y="972138"/>
                    <a:pt x="1138745" y="968481"/>
                    <a:pt x="1143706" y="963978"/>
                  </a:cubicBezTo>
                  <a:lnTo>
                    <a:pt x="1157360" y="951465"/>
                  </a:lnTo>
                  <a:lnTo>
                    <a:pt x="1159653" y="964624"/>
                  </a:lnTo>
                  <a:cubicBezTo>
                    <a:pt x="1162292" y="972081"/>
                    <a:pt x="1165475" y="978218"/>
                    <a:pt x="1169204" y="983036"/>
                  </a:cubicBezTo>
                  <a:cubicBezTo>
                    <a:pt x="1172932" y="987855"/>
                    <a:pt x="1176288" y="990264"/>
                    <a:pt x="1179271" y="990264"/>
                  </a:cubicBezTo>
                  <a:cubicBezTo>
                    <a:pt x="1181106" y="990264"/>
                    <a:pt x="1184519" y="988285"/>
                    <a:pt x="1189509" y="984327"/>
                  </a:cubicBezTo>
                  <a:cubicBezTo>
                    <a:pt x="1194500" y="980369"/>
                    <a:pt x="1200982" y="974375"/>
                    <a:pt x="1208955" y="966344"/>
                  </a:cubicBezTo>
                  <a:cubicBezTo>
                    <a:pt x="1216928" y="958314"/>
                    <a:pt x="1225962" y="948563"/>
                    <a:pt x="1236058" y="937090"/>
                  </a:cubicBezTo>
                  <a:cubicBezTo>
                    <a:pt x="1233304" y="949825"/>
                    <a:pt x="1231928" y="961698"/>
                    <a:pt x="1231928" y="972712"/>
                  </a:cubicBezTo>
                  <a:cubicBezTo>
                    <a:pt x="1231928" y="980857"/>
                    <a:pt x="1233104" y="986994"/>
                    <a:pt x="1235455" y="991124"/>
                  </a:cubicBezTo>
                  <a:cubicBezTo>
                    <a:pt x="1237807" y="995254"/>
                    <a:pt x="1241679" y="997319"/>
                    <a:pt x="1247071" y="997319"/>
                  </a:cubicBezTo>
                  <a:cubicBezTo>
                    <a:pt x="1257138" y="997319"/>
                    <a:pt x="1270399" y="988317"/>
                    <a:pt x="1286854" y="970313"/>
                  </a:cubicBezTo>
                  <a:lnTo>
                    <a:pt x="1299869" y="954710"/>
                  </a:lnTo>
                  <a:lnTo>
                    <a:pt x="1301582" y="965914"/>
                  </a:lnTo>
                  <a:cubicBezTo>
                    <a:pt x="1303589" y="972052"/>
                    <a:pt x="1306429" y="976928"/>
                    <a:pt x="1310100" y="980541"/>
                  </a:cubicBezTo>
                  <a:cubicBezTo>
                    <a:pt x="1313771" y="984155"/>
                    <a:pt x="1317786" y="985962"/>
                    <a:pt x="1322146" y="985962"/>
                  </a:cubicBezTo>
                  <a:cubicBezTo>
                    <a:pt x="1327652" y="985962"/>
                    <a:pt x="1334736" y="981316"/>
                    <a:pt x="1343398" y="972023"/>
                  </a:cubicBezTo>
                  <a:cubicBezTo>
                    <a:pt x="1352059" y="962731"/>
                    <a:pt x="1364707" y="947071"/>
                    <a:pt x="1381342" y="925045"/>
                  </a:cubicBezTo>
                  <a:cubicBezTo>
                    <a:pt x="1374917" y="939041"/>
                    <a:pt x="1370271" y="949738"/>
                    <a:pt x="1367403" y="957138"/>
                  </a:cubicBezTo>
                  <a:cubicBezTo>
                    <a:pt x="1364535" y="964538"/>
                    <a:pt x="1363101" y="970417"/>
                    <a:pt x="1363101" y="974776"/>
                  </a:cubicBezTo>
                  <a:cubicBezTo>
                    <a:pt x="1363101" y="986249"/>
                    <a:pt x="1367919" y="991985"/>
                    <a:pt x="1377556" y="991985"/>
                  </a:cubicBezTo>
                  <a:cubicBezTo>
                    <a:pt x="1381801" y="991985"/>
                    <a:pt x="1386275" y="990551"/>
                    <a:pt x="1390979" y="987683"/>
                  </a:cubicBezTo>
                  <a:cubicBezTo>
                    <a:pt x="1395682" y="984815"/>
                    <a:pt x="1401246" y="980570"/>
                    <a:pt x="1407671" y="974949"/>
                  </a:cubicBezTo>
                  <a:cubicBezTo>
                    <a:pt x="1414095" y="969327"/>
                    <a:pt x="1424018" y="960322"/>
                    <a:pt x="1437441" y="947932"/>
                  </a:cubicBezTo>
                  <a:lnTo>
                    <a:pt x="1437441" y="944330"/>
                  </a:lnTo>
                  <a:lnTo>
                    <a:pt x="1449817" y="931627"/>
                  </a:lnTo>
                  <a:cubicBezTo>
                    <a:pt x="1454979" y="925174"/>
                    <a:pt x="1459339" y="918391"/>
                    <a:pt x="1462895" y="911278"/>
                  </a:cubicBezTo>
                  <a:cubicBezTo>
                    <a:pt x="1465304" y="910819"/>
                    <a:pt x="1468746" y="910188"/>
                    <a:pt x="1473220" y="909385"/>
                  </a:cubicBezTo>
                  <a:cubicBezTo>
                    <a:pt x="1477694" y="908582"/>
                    <a:pt x="1481939" y="907808"/>
                    <a:pt x="1485954" y="907062"/>
                  </a:cubicBezTo>
                  <a:cubicBezTo>
                    <a:pt x="1489969" y="906316"/>
                    <a:pt x="1493583" y="905599"/>
                    <a:pt x="1496795" y="904911"/>
                  </a:cubicBezTo>
                  <a:cubicBezTo>
                    <a:pt x="1490715" y="912253"/>
                    <a:pt x="1485237" y="919624"/>
                    <a:pt x="1480361" y="927024"/>
                  </a:cubicBezTo>
                  <a:cubicBezTo>
                    <a:pt x="1475486" y="934423"/>
                    <a:pt x="1471786" y="941278"/>
                    <a:pt x="1469262" y="947587"/>
                  </a:cubicBezTo>
                  <a:cubicBezTo>
                    <a:pt x="1466738" y="953897"/>
                    <a:pt x="1465476" y="959518"/>
                    <a:pt x="1465476" y="964452"/>
                  </a:cubicBezTo>
                  <a:cubicBezTo>
                    <a:pt x="1465476" y="972826"/>
                    <a:pt x="1467082" y="979222"/>
                    <a:pt x="1470295" y="983639"/>
                  </a:cubicBezTo>
                  <a:cubicBezTo>
                    <a:pt x="1473507" y="988055"/>
                    <a:pt x="1477522" y="990264"/>
                    <a:pt x="1482340" y="990264"/>
                  </a:cubicBezTo>
                  <a:cubicBezTo>
                    <a:pt x="1486470" y="990264"/>
                    <a:pt x="1491174" y="988572"/>
                    <a:pt x="1496451" y="985187"/>
                  </a:cubicBezTo>
                  <a:cubicBezTo>
                    <a:pt x="1501728" y="981803"/>
                    <a:pt x="1507464" y="977243"/>
                    <a:pt x="1513659" y="971507"/>
                  </a:cubicBezTo>
                  <a:cubicBezTo>
                    <a:pt x="1516757" y="968639"/>
                    <a:pt x="1520270" y="965240"/>
                    <a:pt x="1524199" y="961311"/>
                  </a:cubicBezTo>
                  <a:lnTo>
                    <a:pt x="1536194" y="949000"/>
                  </a:lnTo>
                  <a:lnTo>
                    <a:pt x="1537749" y="966495"/>
                  </a:lnTo>
                  <a:cubicBezTo>
                    <a:pt x="1538911" y="972331"/>
                    <a:pt x="1540653" y="977472"/>
                    <a:pt x="1542976" y="981918"/>
                  </a:cubicBezTo>
                  <a:cubicBezTo>
                    <a:pt x="1547622" y="990809"/>
                    <a:pt x="1554018" y="995254"/>
                    <a:pt x="1562163" y="995254"/>
                  </a:cubicBezTo>
                  <a:cubicBezTo>
                    <a:pt x="1573435" y="995254"/>
                    <a:pt x="1587223" y="986317"/>
                    <a:pt x="1603528" y="968442"/>
                  </a:cubicBezTo>
                  <a:lnTo>
                    <a:pt x="1614292" y="955348"/>
                  </a:lnTo>
                  <a:lnTo>
                    <a:pt x="1615907" y="965914"/>
                  </a:lnTo>
                  <a:cubicBezTo>
                    <a:pt x="1617914" y="972052"/>
                    <a:pt x="1620754" y="976928"/>
                    <a:pt x="1624425" y="980541"/>
                  </a:cubicBezTo>
                  <a:cubicBezTo>
                    <a:pt x="1628096" y="984155"/>
                    <a:pt x="1632111" y="985962"/>
                    <a:pt x="1636471" y="985962"/>
                  </a:cubicBezTo>
                  <a:cubicBezTo>
                    <a:pt x="1641977" y="985962"/>
                    <a:pt x="1649061" y="981316"/>
                    <a:pt x="1657723" y="972023"/>
                  </a:cubicBezTo>
                  <a:cubicBezTo>
                    <a:pt x="1666384" y="962731"/>
                    <a:pt x="1679032" y="947071"/>
                    <a:pt x="1695667" y="925045"/>
                  </a:cubicBezTo>
                  <a:cubicBezTo>
                    <a:pt x="1689242" y="939041"/>
                    <a:pt x="1684596" y="949738"/>
                    <a:pt x="1681728" y="957138"/>
                  </a:cubicBezTo>
                  <a:cubicBezTo>
                    <a:pt x="1678860" y="964538"/>
                    <a:pt x="1677426" y="970417"/>
                    <a:pt x="1677426" y="974776"/>
                  </a:cubicBezTo>
                  <a:cubicBezTo>
                    <a:pt x="1677426" y="986249"/>
                    <a:pt x="1682244" y="991985"/>
                    <a:pt x="1691881" y="991985"/>
                  </a:cubicBezTo>
                  <a:cubicBezTo>
                    <a:pt x="1696126" y="991985"/>
                    <a:pt x="1700600" y="990551"/>
                    <a:pt x="1705304" y="987683"/>
                  </a:cubicBezTo>
                  <a:cubicBezTo>
                    <a:pt x="1710007" y="984815"/>
                    <a:pt x="1715571" y="980570"/>
                    <a:pt x="1721996" y="974949"/>
                  </a:cubicBezTo>
                  <a:cubicBezTo>
                    <a:pt x="1725208" y="972138"/>
                    <a:pt x="1729295" y="968481"/>
                    <a:pt x="1734256" y="963978"/>
                  </a:cubicBezTo>
                  <a:lnTo>
                    <a:pt x="1744985" y="954146"/>
                  </a:lnTo>
                  <a:lnTo>
                    <a:pt x="1743836" y="963419"/>
                  </a:lnTo>
                  <a:cubicBezTo>
                    <a:pt x="1743836" y="970991"/>
                    <a:pt x="1744524" y="976755"/>
                    <a:pt x="1745901" y="980713"/>
                  </a:cubicBezTo>
                  <a:cubicBezTo>
                    <a:pt x="1747278" y="984671"/>
                    <a:pt x="1749515" y="986650"/>
                    <a:pt x="1752612" y="986650"/>
                  </a:cubicBezTo>
                  <a:cubicBezTo>
                    <a:pt x="1754104" y="986650"/>
                    <a:pt x="1755767" y="985618"/>
                    <a:pt x="1757603" y="983553"/>
                  </a:cubicBezTo>
                  <a:cubicBezTo>
                    <a:pt x="1759438" y="981488"/>
                    <a:pt x="1762708" y="977329"/>
                    <a:pt x="1767411" y="971077"/>
                  </a:cubicBezTo>
                  <a:cubicBezTo>
                    <a:pt x="1772115" y="964824"/>
                    <a:pt x="1777392" y="958084"/>
                    <a:pt x="1783243" y="950857"/>
                  </a:cubicBezTo>
                  <a:cubicBezTo>
                    <a:pt x="1788176" y="961297"/>
                    <a:pt x="1792449" y="969442"/>
                    <a:pt x="1796063" y="975293"/>
                  </a:cubicBezTo>
                  <a:cubicBezTo>
                    <a:pt x="1799677" y="981144"/>
                    <a:pt x="1803749" y="985732"/>
                    <a:pt x="1808281" y="989059"/>
                  </a:cubicBezTo>
                  <a:cubicBezTo>
                    <a:pt x="1812812" y="992386"/>
                    <a:pt x="1817889" y="994050"/>
                    <a:pt x="1823510" y="994050"/>
                  </a:cubicBezTo>
                  <a:cubicBezTo>
                    <a:pt x="1829361" y="994050"/>
                    <a:pt x="1836646" y="990178"/>
                    <a:pt x="1845365" y="982434"/>
                  </a:cubicBezTo>
                  <a:cubicBezTo>
                    <a:pt x="1854084" y="974690"/>
                    <a:pt x="1864867" y="963304"/>
                    <a:pt x="1877716" y="948276"/>
                  </a:cubicBezTo>
                  <a:lnTo>
                    <a:pt x="1877716" y="936746"/>
                  </a:lnTo>
                  <a:cubicBezTo>
                    <a:pt x="1868768" y="945006"/>
                    <a:pt x="1862143" y="950972"/>
                    <a:pt x="1857841" y="954643"/>
                  </a:cubicBezTo>
                  <a:cubicBezTo>
                    <a:pt x="1853539" y="958314"/>
                    <a:pt x="1849323" y="961354"/>
                    <a:pt x="1845193" y="963763"/>
                  </a:cubicBezTo>
                  <a:cubicBezTo>
                    <a:pt x="1841063" y="966172"/>
                    <a:pt x="1837219" y="967377"/>
                    <a:pt x="1833663" y="967377"/>
                  </a:cubicBezTo>
                  <a:cubicBezTo>
                    <a:pt x="1829648" y="967377"/>
                    <a:pt x="1826321" y="966201"/>
                    <a:pt x="1823682" y="963849"/>
                  </a:cubicBezTo>
                  <a:cubicBezTo>
                    <a:pt x="1821044" y="961497"/>
                    <a:pt x="1818004" y="957740"/>
                    <a:pt x="1814562" y="952578"/>
                  </a:cubicBezTo>
                  <a:cubicBezTo>
                    <a:pt x="1834524" y="940188"/>
                    <a:pt x="1849323" y="929203"/>
                    <a:pt x="1858959" y="919624"/>
                  </a:cubicBezTo>
                  <a:cubicBezTo>
                    <a:pt x="1868596" y="910045"/>
                    <a:pt x="1873414" y="899634"/>
                    <a:pt x="1873414" y="888391"/>
                  </a:cubicBezTo>
                  <a:cubicBezTo>
                    <a:pt x="1873414" y="882884"/>
                    <a:pt x="1872439" y="878037"/>
                    <a:pt x="1870489" y="873850"/>
                  </a:cubicBezTo>
                  <a:cubicBezTo>
                    <a:pt x="1868538" y="869663"/>
                    <a:pt x="1865785" y="867569"/>
                    <a:pt x="1862229" y="867569"/>
                  </a:cubicBezTo>
                  <a:cubicBezTo>
                    <a:pt x="1853510" y="867569"/>
                    <a:pt x="1841206" y="874338"/>
                    <a:pt x="1825317" y="887875"/>
                  </a:cubicBezTo>
                  <a:cubicBezTo>
                    <a:pt x="1809428" y="901412"/>
                    <a:pt x="1788463" y="922119"/>
                    <a:pt x="1762421" y="949997"/>
                  </a:cubicBezTo>
                  <a:lnTo>
                    <a:pt x="1762421" y="935198"/>
                  </a:lnTo>
                  <a:cubicBezTo>
                    <a:pt x="1801312" y="889653"/>
                    <a:pt x="1830910" y="853716"/>
                    <a:pt x="1851216" y="827388"/>
                  </a:cubicBezTo>
                  <a:cubicBezTo>
                    <a:pt x="1871521" y="801059"/>
                    <a:pt x="1881674" y="785772"/>
                    <a:pt x="1881674" y="781528"/>
                  </a:cubicBezTo>
                  <a:cubicBezTo>
                    <a:pt x="1881674" y="776595"/>
                    <a:pt x="1878921" y="774128"/>
                    <a:pt x="1873414" y="774128"/>
                  </a:cubicBezTo>
                  <a:cubicBezTo>
                    <a:pt x="1868940" y="774128"/>
                    <a:pt x="1863347" y="776681"/>
                    <a:pt x="1856636" y="781786"/>
                  </a:cubicBezTo>
                  <a:cubicBezTo>
                    <a:pt x="1849925" y="786891"/>
                    <a:pt x="1842038" y="794463"/>
                    <a:pt x="1832975" y="804501"/>
                  </a:cubicBezTo>
                  <a:cubicBezTo>
                    <a:pt x="1823912" y="814539"/>
                    <a:pt x="1813128" y="827474"/>
                    <a:pt x="1800623" y="843305"/>
                  </a:cubicBezTo>
                  <a:cubicBezTo>
                    <a:pt x="1791560" y="854778"/>
                    <a:pt x="1783386" y="865762"/>
                    <a:pt x="1776102" y="876259"/>
                  </a:cubicBezTo>
                  <a:cubicBezTo>
                    <a:pt x="1768817" y="886756"/>
                    <a:pt x="1762851" y="896536"/>
                    <a:pt x="1758205" y="905599"/>
                  </a:cubicBezTo>
                  <a:cubicBezTo>
                    <a:pt x="1753559" y="914662"/>
                    <a:pt x="1750002" y="923983"/>
                    <a:pt x="1747536" y="933563"/>
                  </a:cubicBezTo>
                  <a:lnTo>
                    <a:pt x="1746706" y="940259"/>
                  </a:lnTo>
                  <a:lnTo>
                    <a:pt x="1737827" y="947028"/>
                  </a:lnTo>
                  <a:cubicBezTo>
                    <a:pt x="1733869" y="949925"/>
                    <a:pt x="1730600" y="952176"/>
                    <a:pt x="1728018" y="953782"/>
                  </a:cubicBezTo>
                  <a:cubicBezTo>
                    <a:pt x="1722856" y="956995"/>
                    <a:pt x="1718324" y="958601"/>
                    <a:pt x="1714424" y="958601"/>
                  </a:cubicBezTo>
                  <a:cubicBezTo>
                    <a:pt x="1709720" y="958601"/>
                    <a:pt x="1707369" y="955618"/>
                    <a:pt x="1707369" y="949652"/>
                  </a:cubicBezTo>
                  <a:cubicBezTo>
                    <a:pt x="1707369" y="946899"/>
                    <a:pt x="1708573" y="942798"/>
                    <a:pt x="1710982" y="937349"/>
                  </a:cubicBezTo>
                  <a:cubicBezTo>
                    <a:pt x="1713391" y="931899"/>
                    <a:pt x="1716202" y="926880"/>
                    <a:pt x="1719414" y="922291"/>
                  </a:cubicBezTo>
                  <a:cubicBezTo>
                    <a:pt x="1725380" y="913687"/>
                    <a:pt x="1730542" y="906230"/>
                    <a:pt x="1734902" y="899921"/>
                  </a:cubicBezTo>
                  <a:cubicBezTo>
                    <a:pt x="1739261" y="893611"/>
                    <a:pt x="1742158" y="889280"/>
                    <a:pt x="1743592" y="886928"/>
                  </a:cubicBezTo>
                  <a:cubicBezTo>
                    <a:pt x="1745026" y="884577"/>
                    <a:pt x="1745972" y="882655"/>
                    <a:pt x="1746431" y="881164"/>
                  </a:cubicBezTo>
                  <a:cubicBezTo>
                    <a:pt x="1746890" y="879672"/>
                    <a:pt x="1747120" y="877722"/>
                    <a:pt x="1747120" y="875313"/>
                  </a:cubicBezTo>
                  <a:cubicBezTo>
                    <a:pt x="1747120" y="870036"/>
                    <a:pt x="1746632" y="866537"/>
                    <a:pt x="1745657" y="864816"/>
                  </a:cubicBezTo>
                  <a:cubicBezTo>
                    <a:pt x="1744682" y="863095"/>
                    <a:pt x="1742817" y="862235"/>
                    <a:pt x="1740064" y="862235"/>
                  </a:cubicBezTo>
                  <a:cubicBezTo>
                    <a:pt x="1737196" y="862235"/>
                    <a:pt x="1734213" y="863582"/>
                    <a:pt x="1731116" y="866278"/>
                  </a:cubicBezTo>
                  <a:cubicBezTo>
                    <a:pt x="1728018" y="868974"/>
                    <a:pt x="1722225" y="874797"/>
                    <a:pt x="1713736" y="883745"/>
                  </a:cubicBezTo>
                  <a:cubicBezTo>
                    <a:pt x="1710064" y="887645"/>
                    <a:pt x="1705275" y="893468"/>
                    <a:pt x="1699367" y="901211"/>
                  </a:cubicBezTo>
                  <a:cubicBezTo>
                    <a:pt x="1693458" y="908955"/>
                    <a:pt x="1688267" y="914777"/>
                    <a:pt x="1683793" y="918678"/>
                  </a:cubicBezTo>
                  <a:cubicBezTo>
                    <a:pt x="1677713" y="923840"/>
                    <a:pt x="1670858" y="929777"/>
                    <a:pt x="1663229" y="936488"/>
                  </a:cubicBezTo>
                  <a:cubicBezTo>
                    <a:pt x="1655600" y="943199"/>
                    <a:pt x="1650180" y="947731"/>
                    <a:pt x="1646968" y="950083"/>
                  </a:cubicBezTo>
                  <a:cubicBezTo>
                    <a:pt x="1643755" y="952434"/>
                    <a:pt x="1641461" y="953610"/>
                    <a:pt x="1640084" y="953610"/>
                  </a:cubicBezTo>
                  <a:cubicBezTo>
                    <a:pt x="1636298" y="953610"/>
                    <a:pt x="1634406" y="951144"/>
                    <a:pt x="1634406" y="946211"/>
                  </a:cubicBezTo>
                  <a:cubicBezTo>
                    <a:pt x="1634406" y="942654"/>
                    <a:pt x="1635495" y="937492"/>
                    <a:pt x="1637675" y="930723"/>
                  </a:cubicBezTo>
                  <a:cubicBezTo>
                    <a:pt x="1647541" y="923266"/>
                    <a:pt x="1656231" y="915666"/>
                    <a:pt x="1663746" y="907922"/>
                  </a:cubicBezTo>
                  <a:cubicBezTo>
                    <a:pt x="1671260" y="900179"/>
                    <a:pt x="1676709" y="893611"/>
                    <a:pt x="1680093" y="888219"/>
                  </a:cubicBezTo>
                  <a:cubicBezTo>
                    <a:pt x="1683478" y="882827"/>
                    <a:pt x="1685170" y="879099"/>
                    <a:pt x="1685170" y="877034"/>
                  </a:cubicBezTo>
                  <a:cubicBezTo>
                    <a:pt x="1685170" y="876001"/>
                    <a:pt x="1683506" y="874997"/>
                    <a:pt x="1680179" y="874022"/>
                  </a:cubicBezTo>
                  <a:cubicBezTo>
                    <a:pt x="1676852" y="873047"/>
                    <a:pt x="1673353" y="872559"/>
                    <a:pt x="1669682" y="872559"/>
                  </a:cubicBezTo>
                  <a:cubicBezTo>
                    <a:pt x="1664635" y="872559"/>
                    <a:pt x="1660992" y="873047"/>
                    <a:pt x="1658755" y="874022"/>
                  </a:cubicBezTo>
                  <a:cubicBezTo>
                    <a:pt x="1656518" y="874997"/>
                    <a:pt x="1654224" y="876862"/>
                    <a:pt x="1651872" y="879615"/>
                  </a:cubicBezTo>
                  <a:cubicBezTo>
                    <a:pt x="1649520" y="882368"/>
                    <a:pt x="1646623" y="885752"/>
                    <a:pt x="1643182" y="889768"/>
                  </a:cubicBezTo>
                  <a:cubicBezTo>
                    <a:pt x="1637446" y="896307"/>
                    <a:pt x="1632599" y="902158"/>
                    <a:pt x="1628641" y="907320"/>
                  </a:cubicBezTo>
                  <a:cubicBezTo>
                    <a:pt x="1624683" y="912483"/>
                    <a:pt x="1621499" y="917272"/>
                    <a:pt x="1619090" y="921689"/>
                  </a:cubicBezTo>
                  <a:cubicBezTo>
                    <a:pt x="1616681" y="926106"/>
                    <a:pt x="1615046" y="930150"/>
                    <a:pt x="1614186" y="933821"/>
                  </a:cubicBezTo>
                  <a:lnTo>
                    <a:pt x="1613377" y="941585"/>
                  </a:lnTo>
                  <a:lnTo>
                    <a:pt x="1607292" y="947200"/>
                  </a:lnTo>
                  <a:cubicBezTo>
                    <a:pt x="1603707" y="950498"/>
                    <a:pt x="1600997" y="952979"/>
                    <a:pt x="1599161" y="954643"/>
                  </a:cubicBezTo>
                  <a:cubicBezTo>
                    <a:pt x="1595490" y="957970"/>
                    <a:pt x="1591991" y="960752"/>
                    <a:pt x="1588664" y="962989"/>
                  </a:cubicBezTo>
                  <a:cubicBezTo>
                    <a:pt x="1585337" y="965226"/>
                    <a:pt x="1582240" y="966344"/>
                    <a:pt x="1579372" y="966344"/>
                  </a:cubicBezTo>
                  <a:cubicBezTo>
                    <a:pt x="1573750" y="966344"/>
                    <a:pt x="1569362" y="964050"/>
                    <a:pt x="1566207" y="959461"/>
                  </a:cubicBezTo>
                  <a:cubicBezTo>
                    <a:pt x="1563052" y="954872"/>
                    <a:pt x="1561475" y="948907"/>
                    <a:pt x="1561475" y="941565"/>
                  </a:cubicBezTo>
                  <a:cubicBezTo>
                    <a:pt x="1561475" y="938352"/>
                    <a:pt x="1562049" y="933763"/>
                    <a:pt x="1563196" y="927798"/>
                  </a:cubicBezTo>
                  <a:cubicBezTo>
                    <a:pt x="1586370" y="903592"/>
                    <a:pt x="1604438" y="879873"/>
                    <a:pt x="1617402" y="856642"/>
                  </a:cubicBezTo>
                  <a:cubicBezTo>
                    <a:pt x="1630365" y="833411"/>
                    <a:pt x="1636847" y="813822"/>
                    <a:pt x="1636847" y="797876"/>
                  </a:cubicBezTo>
                  <a:cubicBezTo>
                    <a:pt x="1636847" y="792713"/>
                    <a:pt x="1636446" y="789071"/>
                    <a:pt x="1635643" y="786948"/>
                  </a:cubicBezTo>
                  <a:cubicBezTo>
                    <a:pt x="1634839" y="784826"/>
                    <a:pt x="1633233" y="783765"/>
                    <a:pt x="1630824" y="783765"/>
                  </a:cubicBezTo>
                  <a:cubicBezTo>
                    <a:pt x="1628874" y="783765"/>
                    <a:pt x="1626178" y="784797"/>
                    <a:pt x="1622736" y="786862"/>
                  </a:cubicBezTo>
                  <a:cubicBezTo>
                    <a:pt x="1614247" y="791795"/>
                    <a:pt x="1605041" y="800428"/>
                    <a:pt x="1595117" y="812761"/>
                  </a:cubicBezTo>
                  <a:cubicBezTo>
                    <a:pt x="1585194" y="825093"/>
                    <a:pt x="1575614" y="839548"/>
                    <a:pt x="1566379" y="856126"/>
                  </a:cubicBezTo>
                  <a:cubicBezTo>
                    <a:pt x="1557144" y="872703"/>
                    <a:pt x="1549773" y="889051"/>
                    <a:pt x="1544267" y="905169"/>
                  </a:cubicBezTo>
                  <a:cubicBezTo>
                    <a:pt x="1541514" y="913228"/>
                    <a:pt x="1539449" y="920735"/>
                    <a:pt x="1538072" y="927690"/>
                  </a:cubicBezTo>
                  <a:lnTo>
                    <a:pt x="1537126" y="936486"/>
                  </a:lnTo>
                  <a:lnTo>
                    <a:pt x="1525210" y="945738"/>
                  </a:lnTo>
                  <a:cubicBezTo>
                    <a:pt x="1514154" y="953739"/>
                    <a:pt x="1506002" y="957740"/>
                    <a:pt x="1500753" y="957740"/>
                  </a:cubicBezTo>
                  <a:cubicBezTo>
                    <a:pt x="1494099" y="957740"/>
                    <a:pt x="1490772" y="955044"/>
                    <a:pt x="1490772" y="949652"/>
                  </a:cubicBezTo>
                  <a:cubicBezTo>
                    <a:pt x="1490772" y="945752"/>
                    <a:pt x="1492837" y="939958"/>
                    <a:pt x="1496967" y="932272"/>
                  </a:cubicBezTo>
                  <a:cubicBezTo>
                    <a:pt x="1501097" y="924586"/>
                    <a:pt x="1506202" y="917473"/>
                    <a:pt x="1512283" y="910934"/>
                  </a:cubicBezTo>
                  <a:cubicBezTo>
                    <a:pt x="1517445" y="905542"/>
                    <a:pt x="1521088" y="901441"/>
                    <a:pt x="1523210" y="898630"/>
                  </a:cubicBezTo>
                  <a:cubicBezTo>
                    <a:pt x="1525332" y="895819"/>
                    <a:pt x="1526394" y="893209"/>
                    <a:pt x="1526394" y="890800"/>
                  </a:cubicBezTo>
                  <a:cubicBezTo>
                    <a:pt x="1526394" y="887014"/>
                    <a:pt x="1525763" y="883229"/>
                    <a:pt x="1524501" y="879443"/>
                  </a:cubicBezTo>
                  <a:cubicBezTo>
                    <a:pt x="1523239" y="875657"/>
                    <a:pt x="1521633" y="873248"/>
                    <a:pt x="1519682" y="872215"/>
                  </a:cubicBezTo>
                  <a:cubicBezTo>
                    <a:pt x="1518764" y="871756"/>
                    <a:pt x="1517101" y="871527"/>
                    <a:pt x="1514692" y="871527"/>
                  </a:cubicBezTo>
                  <a:cubicBezTo>
                    <a:pt x="1508497" y="871527"/>
                    <a:pt x="1493583" y="873362"/>
                    <a:pt x="1469950" y="877034"/>
                  </a:cubicBezTo>
                  <a:cubicBezTo>
                    <a:pt x="1473507" y="871068"/>
                    <a:pt x="1475285" y="867110"/>
                    <a:pt x="1475285" y="865160"/>
                  </a:cubicBezTo>
                  <a:cubicBezTo>
                    <a:pt x="1475285" y="862980"/>
                    <a:pt x="1474138" y="861890"/>
                    <a:pt x="1471843" y="861890"/>
                  </a:cubicBezTo>
                  <a:cubicBezTo>
                    <a:pt x="1470352" y="861890"/>
                    <a:pt x="1468803" y="862292"/>
                    <a:pt x="1467197" y="863095"/>
                  </a:cubicBezTo>
                  <a:cubicBezTo>
                    <a:pt x="1463067" y="864701"/>
                    <a:pt x="1458478" y="868257"/>
                    <a:pt x="1453431" y="873764"/>
                  </a:cubicBezTo>
                  <a:cubicBezTo>
                    <a:pt x="1448383" y="879271"/>
                    <a:pt x="1444138" y="885179"/>
                    <a:pt x="1440696" y="891489"/>
                  </a:cubicBezTo>
                  <a:cubicBezTo>
                    <a:pt x="1437255" y="897798"/>
                    <a:pt x="1435534" y="903018"/>
                    <a:pt x="1435534" y="907148"/>
                  </a:cubicBezTo>
                  <a:cubicBezTo>
                    <a:pt x="1435534" y="910819"/>
                    <a:pt x="1436366" y="913572"/>
                    <a:pt x="1438029" y="915408"/>
                  </a:cubicBezTo>
                  <a:cubicBezTo>
                    <a:pt x="1439693" y="917244"/>
                    <a:pt x="1442360" y="918792"/>
                    <a:pt x="1446031" y="920054"/>
                  </a:cubicBezTo>
                  <a:cubicBezTo>
                    <a:pt x="1442819" y="925217"/>
                    <a:pt x="1438115" y="931469"/>
                    <a:pt x="1431920" y="938811"/>
                  </a:cubicBezTo>
                  <a:lnTo>
                    <a:pt x="1431920" y="940611"/>
                  </a:lnTo>
                  <a:lnTo>
                    <a:pt x="1423502" y="947028"/>
                  </a:lnTo>
                  <a:cubicBezTo>
                    <a:pt x="1419544" y="949925"/>
                    <a:pt x="1416275" y="952176"/>
                    <a:pt x="1413693" y="953782"/>
                  </a:cubicBezTo>
                  <a:cubicBezTo>
                    <a:pt x="1408531" y="956995"/>
                    <a:pt x="1403999" y="958601"/>
                    <a:pt x="1400099" y="958601"/>
                  </a:cubicBezTo>
                  <a:cubicBezTo>
                    <a:pt x="1395395" y="958601"/>
                    <a:pt x="1393044" y="955618"/>
                    <a:pt x="1393044" y="949652"/>
                  </a:cubicBezTo>
                  <a:cubicBezTo>
                    <a:pt x="1393044" y="946899"/>
                    <a:pt x="1394248" y="942798"/>
                    <a:pt x="1396657" y="937349"/>
                  </a:cubicBezTo>
                  <a:cubicBezTo>
                    <a:pt x="1399066" y="931899"/>
                    <a:pt x="1401877" y="926880"/>
                    <a:pt x="1405089" y="922291"/>
                  </a:cubicBezTo>
                  <a:cubicBezTo>
                    <a:pt x="1411055" y="913687"/>
                    <a:pt x="1416217" y="906230"/>
                    <a:pt x="1420577" y="899921"/>
                  </a:cubicBezTo>
                  <a:cubicBezTo>
                    <a:pt x="1424936" y="893611"/>
                    <a:pt x="1427833" y="889280"/>
                    <a:pt x="1429267" y="886928"/>
                  </a:cubicBezTo>
                  <a:cubicBezTo>
                    <a:pt x="1430701" y="884577"/>
                    <a:pt x="1431647" y="882655"/>
                    <a:pt x="1432106" y="881164"/>
                  </a:cubicBezTo>
                  <a:cubicBezTo>
                    <a:pt x="1432565" y="879672"/>
                    <a:pt x="1432795" y="877722"/>
                    <a:pt x="1432795" y="875313"/>
                  </a:cubicBezTo>
                  <a:cubicBezTo>
                    <a:pt x="1432795" y="870036"/>
                    <a:pt x="1432307" y="866537"/>
                    <a:pt x="1431332" y="864816"/>
                  </a:cubicBezTo>
                  <a:cubicBezTo>
                    <a:pt x="1430357" y="863095"/>
                    <a:pt x="1428492" y="862235"/>
                    <a:pt x="1425739" y="862235"/>
                  </a:cubicBezTo>
                  <a:cubicBezTo>
                    <a:pt x="1422871" y="862235"/>
                    <a:pt x="1419888" y="863582"/>
                    <a:pt x="1416791" y="866278"/>
                  </a:cubicBezTo>
                  <a:cubicBezTo>
                    <a:pt x="1413693" y="868974"/>
                    <a:pt x="1407900" y="874797"/>
                    <a:pt x="1399411" y="883745"/>
                  </a:cubicBezTo>
                  <a:cubicBezTo>
                    <a:pt x="1395739" y="887645"/>
                    <a:pt x="1390950" y="893468"/>
                    <a:pt x="1385042" y="901211"/>
                  </a:cubicBezTo>
                  <a:cubicBezTo>
                    <a:pt x="1379134" y="908955"/>
                    <a:pt x="1373942" y="914777"/>
                    <a:pt x="1369468" y="918678"/>
                  </a:cubicBezTo>
                  <a:cubicBezTo>
                    <a:pt x="1363388" y="923840"/>
                    <a:pt x="1356533" y="929777"/>
                    <a:pt x="1348904" y="936488"/>
                  </a:cubicBezTo>
                  <a:cubicBezTo>
                    <a:pt x="1341275" y="943199"/>
                    <a:pt x="1335855" y="947731"/>
                    <a:pt x="1332643" y="950083"/>
                  </a:cubicBezTo>
                  <a:cubicBezTo>
                    <a:pt x="1329430" y="952434"/>
                    <a:pt x="1327136" y="953610"/>
                    <a:pt x="1325759" y="953610"/>
                  </a:cubicBezTo>
                  <a:cubicBezTo>
                    <a:pt x="1321973" y="953610"/>
                    <a:pt x="1320081" y="951144"/>
                    <a:pt x="1320081" y="946211"/>
                  </a:cubicBezTo>
                  <a:cubicBezTo>
                    <a:pt x="1320081" y="942654"/>
                    <a:pt x="1321170" y="937492"/>
                    <a:pt x="1323350" y="930723"/>
                  </a:cubicBezTo>
                  <a:cubicBezTo>
                    <a:pt x="1333216" y="923266"/>
                    <a:pt x="1341906" y="915666"/>
                    <a:pt x="1349421" y="907922"/>
                  </a:cubicBezTo>
                  <a:cubicBezTo>
                    <a:pt x="1356935" y="900179"/>
                    <a:pt x="1362384" y="893611"/>
                    <a:pt x="1365768" y="888219"/>
                  </a:cubicBezTo>
                  <a:cubicBezTo>
                    <a:pt x="1369153" y="882827"/>
                    <a:pt x="1370845" y="879099"/>
                    <a:pt x="1370845" y="877034"/>
                  </a:cubicBezTo>
                  <a:cubicBezTo>
                    <a:pt x="1370845" y="876001"/>
                    <a:pt x="1369181" y="874997"/>
                    <a:pt x="1365854" y="874022"/>
                  </a:cubicBezTo>
                  <a:cubicBezTo>
                    <a:pt x="1362528" y="873047"/>
                    <a:pt x="1359029" y="872559"/>
                    <a:pt x="1355357" y="872559"/>
                  </a:cubicBezTo>
                  <a:cubicBezTo>
                    <a:pt x="1350310" y="872559"/>
                    <a:pt x="1346667" y="873047"/>
                    <a:pt x="1344430" y="874022"/>
                  </a:cubicBezTo>
                  <a:cubicBezTo>
                    <a:pt x="1342193" y="874997"/>
                    <a:pt x="1339899" y="876862"/>
                    <a:pt x="1337547" y="879615"/>
                  </a:cubicBezTo>
                  <a:cubicBezTo>
                    <a:pt x="1335195" y="882368"/>
                    <a:pt x="1332298" y="885752"/>
                    <a:pt x="1328857" y="889768"/>
                  </a:cubicBezTo>
                  <a:cubicBezTo>
                    <a:pt x="1323121" y="896307"/>
                    <a:pt x="1318274" y="902158"/>
                    <a:pt x="1314316" y="907320"/>
                  </a:cubicBezTo>
                  <a:cubicBezTo>
                    <a:pt x="1310358" y="912483"/>
                    <a:pt x="1307174" y="917272"/>
                    <a:pt x="1304765" y="921689"/>
                  </a:cubicBezTo>
                  <a:cubicBezTo>
                    <a:pt x="1302356" y="926106"/>
                    <a:pt x="1300721" y="930150"/>
                    <a:pt x="1299861" y="933821"/>
                  </a:cubicBezTo>
                  <a:lnTo>
                    <a:pt x="1299047" y="941636"/>
                  </a:lnTo>
                  <a:lnTo>
                    <a:pt x="1289446" y="950448"/>
                  </a:lnTo>
                  <a:cubicBezTo>
                    <a:pt x="1285116" y="954248"/>
                    <a:pt x="1281430" y="957281"/>
                    <a:pt x="1278390" y="959547"/>
                  </a:cubicBezTo>
                  <a:cubicBezTo>
                    <a:pt x="1272310" y="964079"/>
                    <a:pt x="1267262" y="966344"/>
                    <a:pt x="1263247" y="966344"/>
                  </a:cubicBezTo>
                  <a:cubicBezTo>
                    <a:pt x="1256593" y="966344"/>
                    <a:pt x="1253266" y="961182"/>
                    <a:pt x="1253266" y="950857"/>
                  </a:cubicBezTo>
                  <a:cubicBezTo>
                    <a:pt x="1253266" y="939500"/>
                    <a:pt x="1256306" y="927138"/>
                    <a:pt x="1262386" y="913773"/>
                  </a:cubicBezTo>
                  <a:cubicBezTo>
                    <a:pt x="1268467" y="900408"/>
                    <a:pt x="1275751" y="886842"/>
                    <a:pt x="1284241" y="873076"/>
                  </a:cubicBezTo>
                  <a:cubicBezTo>
                    <a:pt x="1292730" y="859309"/>
                    <a:pt x="1301334" y="845170"/>
                    <a:pt x="1310053" y="830657"/>
                  </a:cubicBezTo>
                  <a:cubicBezTo>
                    <a:pt x="1318772" y="816145"/>
                    <a:pt x="1323132" y="805906"/>
                    <a:pt x="1323132" y="799941"/>
                  </a:cubicBezTo>
                  <a:cubicBezTo>
                    <a:pt x="1323132" y="796843"/>
                    <a:pt x="1322070" y="794061"/>
                    <a:pt x="1319948" y="791595"/>
                  </a:cubicBezTo>
                  <a:cubicBezTo>
                    <a:pt x="1317826" y="789128"/>
                    <a:pt x="1315503" y="787895"/>
                    <a:pt x="1312979" y="787895"/>
                  </a:cubicBezTo>
                  <a:cubicBezTo>
                    <a:pt x="1310684" y="787895"/>
                    <a:pt x="1306841" y="791394"/>
                    <a:pt x="1301449" y="798392"/>
                  </a:cubicBezTo>
                  <a:cubicBezTo>
                    <a:pt x="1296057" y="805390"/>
                    <a:pt x="1289375" y="816059"/>
                    <a:pt x="1281402" y="830399"/>
                  </a:cubicBezTo>
                  <a:cubicBezTo>
                    <a:pt x="1273428" y="844739"/>
                    <a:pt x="1265025" y="861145"/>
                    <a:pt x="1256191" y="879615"/>
                  </a:cubicBezTo>
                  <a:cubicBezTo>
                    <a:pt x="1250800" y="872502"/>
                    <a:pt x="1245293" y="868946"/>
                    <a:pt x="1239671" y="868946"/>
                  </a:cubicBezTo>
                  <a:cubicBezTo>
                    <a:pt x="1232788" y="868946"/>
                    <a:pt x="1222463" y="872674"/>
                    <a:pt x="1208697" y="880131"/>
                  </a:cubicBezTo>
                  <a:cubicBezTo>
                    <a:pt x="1194930" y="887588"/>
                    <a:pt x="1182655" y="896966"/>
                    <a:pt x="1171871" y="908267"/>
                  </a:cubicBezTo>
                  <a:lnTo>
                    <a:pt x="1156680" y="939860"/>
                  </a:lnTo>
                  <a:lnTo>
                    <a:pt x="1147277" y="947028"/>
                  </a:lnTo>
                  <a:cubicBezTo>
                    <a:pt x="1143319" y="949925"/>
                    <a:pt x="1140050" y="952176"/>
                    <a:pt x="1137468" y="953782"/>
                  </a:cubicBezTo>
                  <a:cubicBezTo>
                    <a:pt x="1132306" y="956995"/>
                    <a:pt x="1127774" y="958601"/>
                    <a:pt x="1123874" y="958601"/>
                  </a:cubicBezTo>
                  <a:cubicBezTo>
                    <a:pt x="1119170" y="958601"/>
                    <a:pt x="1116819" y="955618"/>
                    <a:pt x="1116819" y="949652"/>
                  </a:cubicBezTo>
                  <a:cubicBezTo>
                    <a:pt x="1116819" y="946899"/>
                    <a:pt x="1118023" y="942798"/>
                    <a:pt x="1120432" y="937349"/>
                  </a:cubicBezTo>
                  <a:cubicBezTo>
                    <a:pt x="1122841" y="931899"/>
                    <a:pt x="1125652" y="926880"/>
                    <a:pt x="1128864" y="922291"/>
                  </a:cubicBezTo>
                  <a:cubicBezTo>
                    <a:pt x="1134830" y="913687"/>
                    <a:pt x="1139992" y="906230"/>
                    <a:pt x="1144352" y="899921"/>
                  </a:cubicBezTo>
                  <a:cubicBezTo>
                    <a:pt x="1148711" y="893611"/>
                    <a:pt x="1151608" y="889280"/>
                    <a:pt x="1153042" y="886928"/>
                  </a:cubicBezTo>
                  <a:cubicBezTo>
                    <a:pt x="1154476" y="884577"/>
                    <a:pt x="1155422" y="882655"/>
                    <a:pt x="1155881" y="881164"/>
                  </a:cubicBezTo>
                  <a:cubicBezTo>
                    <a:pt x="1156340" y="879672"/>
                    <a:pt x="1156570" y="877722"/>
                    <a:pt x="1156570" y="875313"/>
                  </a:cubicBezTo>
                  <a:cubicBezTo>
                    <a:pt x="1156570" y="870036"/>
                    <a:pt x="1156082" y="866537"/>
                    <a:pt x="1155107" y="864816"/>
                  </a:cubicBezTo>
                  <a:cubicBezTo>
                    <a:pt x="1154132" y="863095"/>
                    <a:pt x="1152268" y="862235"/>
                    <a:pt x="1149514" y="862235"/>
                  </a:cubicBezTo>
                  <a:cubicBezTo>
                    <a:pt x="1146646" y="862235"/>
                    <a:pt x="1143663" y="863582"/>
                    <a:pt x="1140566" y="866278"/>
                  </a:cubicBezTo>
                  <a:cubicBezTo>
                    <a:pt x="1137468" y="868974"/>
                    <a:pt x="1131675" y="874797"/>
                    <a:pt x="1123186" y="883745"/>
                  </a:cubicBezTo>
                  <a:cubicBezTo>
                    <a:pt x="1119515" y="887645"/>
                    <a:pt x="1114725" y="893468"/>
                    <a:pt x="1108817" y="901211"/>
                  </a:cubicBezTo>
                  <a:cubicBezTo>
                    <a:pt x="1102909" y="908955"/>
                    <a:pt x="1097717" y="914777"/>
                    <a:pt x="1093243" y="918678"/>
                  </a:cubicBezTo>
                  <a:cubicBezTo>
                    <a:pt x="1087163" y="923840"/>
                    <a:pt x="1080308" y="929777"/>
                    <a:pt x="1072679" y="936488"/>
                  </a:cubicBezTo>
                  <a:cubicBezTo>
                    <a:pt x="1065050" y="943199"/>
                    <a:pt x="1059630" y="947731"/>
                    <a:pt x="1056418" y="950083"/>
                  </a:cubicBezTo>
                  <a:cubicBezTo>
                    <a:pt x="1053205" y="952434"/>
                    <a:pt x="1050911" y="953610"/>
                    <a:pt x="1049534" y="953610"/>
                  </a:cubicBezTo>
                  <a:cubicBezTo>
                    <a:pt x="1045748" y="953610"/>
                    <a:pt x="1043856" y="951144"/>
                    <a:pt x="1043856" y="946211"/>
                  </a:cubicBezTo>
                  <a:cubicBezTo>
                    <a:pt x="1043856" y="942654"/>
                    <a:pt x="1044945" y="937492"/>
                    <a:pt x="1047125" y="930723"/>
                  </a:cubicBezTo>
                  <a:cubicBezTo>
                    <a:pt x="1056991" y="923266"/>
                    <a:pt x="1065681" y="915666"/>
                    <a:pt x="1073196" y="907922"/>
                  </a:cubicBezTo>
                  <a:cubicBezTo>
                    <a:pt x="1080710" y="900179"/>
                    <a:pt x="1086159" y="893611"/>
                    <a:pt x="1089543" y="888219"/>
                  </a:cubicBezTo>
                  <a:cubicBezTo>
                    <a:pt x="1092928" y="882827"/>
                    <a:pt x="1094620" y="879099"/>
                    <a:pt x="1094620" y="877034"/>
                  </a:cubicBezTo>
                  <a:cubicBezTo>
                    <a:pt x="1094620" y="876001"/>
                    <a:pt x="1092956" y="874997"/>
                    <a:pt x="1089629" y="874022"/>
                  </a:cubicBezTo>
                  <a:cubicBezTo>
                    <a:pt x="1086303" y="873047"/>
                    <a:pt x="1082804" y="872559"/>
                    <a:pt x="1079132" y="872559"/>
                  </a:cubicBezTo>
                  <a:cubicBezTo>
                    <a:pt x="1074085" y="872559"/>
                    <a:pt x="1070442" y="873047"/>
                    <a:pt x="1068205" y="874022"/>
                  </a:cubicBezTo>
                  <a:cubicBezTo>
                    <a:pt x="1065968" y="874997"/>
                    <a:pt x="1063674" y="876862"/>
                    <a:pt x="1061322" y="879615"/>
                  </a:cubicBezTo>
                  <a:cubicBezTo>
                    <a:pt x="1058970" y="882368"/>
                    <a:pt x="1056073" y="885752"/>
                    <a:pt x="1052632" y="889768"/>
                  </a:cubicBezTo>
                  <a:cubicBezTo>
                    <a:pt x="1046896" y="896307"/>
                    <a:pt x="1042049" y="902158"/>
                    <a:pt x="1038091" y="907320"/>
                  </a:cubicBezTo>
                  <a:cubicBezTo>
                    <a:pt x="1034133" y="912483"/>
                    <a:pt x="1030949" y="917272"/>
                    <a:pt x="1028540" y="921689"/>
                  </a:cubicBezTo>
                  <a:cubicBezTo>
                    <a:pt x="1026131" y="926106"/>
                    <a:pt x="1024496" y="930150"/>
                    <a:pt x="1023636" y="933821"/>
                  </a:cubicBezTo>
                  <a:lnTo>
                    <a:pt x="1023390" y="936183"/>
                  </a:lnTo>
                  <a:lnTo>
                    <a:pt x="1017804" y="940102"/>
                  </a:lnTo>
                  <a:cubicBezTo>
                    <a:pt x="1015222" y="941995"/>
                    <a:pt x="1011609" y="944576"/>
                    <a:pt x="1006962" y="947846"/>
                  </a:cubicBezTo>
                  <a:cubicBezTo>
                    <a:pt x="1002316" y="951115"/>
                    <a:pt x="997584" y="954184"/>
                    <a:pt x="992766" y="957052"/>
                  </a:cubicBezTo>
                  <a:cubicBezTo>
                    <a:pt x="989324" y="959346"/>
                    <a:pt x="985682" y="961756"/>
                    <a:pt x="981838" y="964279"/>
                  </a:cubicBezTo>
                  <a:cubicBezTo>
                    <a:pt x="977995" y="966803"/>
                    <a:pt x="974496" y="968754"/>
                    <a:pt x="971341" y="970130"/>
                  </a:cubicBezTo>
                  <a:cubicBezTo>
                    <a:pt x="968187" y="971507"/>
                    <a:pt x="964774" y="972195"/>
                    <a:pt x="961102" y="972195"/>
                  </a:cubicBezTo>
                  <a:cubicBezTo>
                    <a:pt x="957087" y="972195"/>
                    <a:pt x="954133" y="971048"/>
                    <a:pt x="952240" y="968754"/>
                  </a:cubicBezTo>
                  <a:cubicBezTo>
                    <a:pt x="950347" y="966459"/>
                    <a:pt x="949401" y="962788"/>
                    <a:pt x="949401" y="957740"/>
                  </a:cubicBezTo>
                  <a:cubicBezTo>
                    <a:pt x="949401" y="949595"/>
                    <a:pt x="952355" y="938496"/>
                    <a:pt x="958263" y="924442"/>
                  </a:cubicBezTo>
                  <a:cubicBezTo>
                    <a:pt x="964171" y="910389"/>
                    <a:pt x="972861" y="894844"/>
                    <a:pt x="984334" y="877808"/>
                  </a:cubicBezTo>
                  <a:cubicBezTo>
                    <a:pt x="995806" y="860772"/>
                    <a:pt x="1009343" y="843879"/>
                    <a:pt x="1024945" y="827130"/>
                  </a:cubicBezTo>
                  <a:cubicBezTo>
                    <a:pt x="1033435" y="818067"/>
                    <a:pt x="1039027" y="811872"/>
                    <a:pt x="1041723" y="808545"/>
                  </a:cubicBezTo>
                  <a:cubicBezTo>
                    <a:pt x="1044419" y="805218"/>
                    <a:pt x="1045767" y="802350"/>
                    <a:pt x="1045767" y="799941"/>
                  </a:cubicBezTo>
                  <a:cubicBezTo>
                    <a:pt x="1045767" y="797990"/>
                    <a:pt x="1043501" y="793574"/>
                    <a:pt x="1038970" y="786690"/>
                  </a:cubicBezTo>
                  <a:cubicBezTo>
                    <a:pt x="1034438" y="779807"/>
                    <a:pt x="1030681" y="776365"/>
                    <a:pt x="1027698" y="776365"/>
                  </a:cubicBezTo>
                  <a:cubicBezTo>
                    <a:pt x="1025289" y="776365"/>
                    <a:pt x="1022651" y="777226"/>
                    <a:pt x="1019783" y="778947"/>
                  </a:cubicBezTo>
                  <a:cubicBezTo>
                    <a:pt x="1016915" y="780667"/>
                    <a:pt x="1013645" y="783134"/>
                    <a:pt x="1009974" y="786346"/>
                  </a:cubicBezTo>
                  <a:cubicBezTo>
                    <a:pt x="1006303" y="789558"/>
                    <a:pt x="1001284" y="793946"/>
                    <a:pt x="994917" y="799510"/>
                  </a:cubicBezTo>
                  <a:cubicBezTo>
                    <a:pt x="988550" y="805074"/>
                    <a:pt x="982211" y="810266"/>
                    <a:pt x="975902" y="815084"/>
                  </a:cubicBezTo>
                  <a:cubicBezTo>
                    <a:pt x="971313" y="818640"/>
                    <a:pt x="965577" y="823803"/>
                    <a:pt x="958693" y="830571"/>
                  </a:cubicBezTo>
                  <a:cubicBezTo>
                    <a:pt x="951810" y="837340"/>
                    <a:pt x="941313" y="848066"/>
                    <a:pt x="927202" y="862751"/>
                  </a:cubicBezTo>
                  <a:cubicBezTo>
                    <a:pt x="913091" y="877435"/>
                    <a:pt x="899497" y="891718"/>
                    <a:pt x="886419" y="905599"/>
                  </a:cubicBezTo>
                  <a:cubicBezTo>
                    <a:pt x="900185" y="882426"/>
                    <a:pt x="911256" y="863496"/>
                    <a:pt x="919631" y="848812"/>
                  </a:cubicBezTo>
                  <a:cubicBezTo>
                    <a:pt x="928005" y="834128"/>
                    <a:pt x="934372" y="822082"/>
                    <a:pt x="938732" y="812675"/>
                  </a:cubicBezTo>
                  <a:cubicBezTo>
                    <a:pt x="943091" y="803268"/>
                    <a:pt x="945271" y="796901"/>
                    <a:pt x="945271" y="793574"/>
                  </a:cubicBezTo>
                  <a:cubicBezTo>
                    <a:pt x="945271" y="788526"/>
                    <a:pt x="943693" y="783794"/>
                    <a:pt x="940539" y="779377"/>
                  </a:cubicBezTo>
                  <a:cubicBezTo>
                    <a:pt x="937384" y="774960"/>
                    <a:pt x="933799" y="772752"/>
                    <a:pt x="929783" y="772752"/>
                  </a:cubicBezTo>
                  <a:cubicBezTo>
                    <a:pt x="926915" y="772752"/>
                    <a:pt x="921437" y="775247"/>
                    <a:pt x="913350" y="780237"/>
                  </a:cubicBezTo>
                  <a:cubicBezTo>
                    <a:pt x="905262" y="785228"/>
                    <a:pt x="896572" y="791652"/>
                    <a:pt x="887279" y="799510"/>
                  </a:cubicBezTo>
                  <a:cubicBezTo>
                    <a:pt x="877987" y="807369"/>
                    <a:pt x="869612" y="815600"/>
                    <a:pt x="862155" y="824204"/>
                  </a:cubicBezTo>
                  <a:cubicBezTo>
                    <a:pt x="856648" y="830514"/>
                    <a:pt x="851228" y="836766"/>
                    <a:pt x="845893" y="842961"/>
                  </a:cubicBezTo>
                  <a:cubicBezTo>
                    <a:pt x="840559" y="849156"/>
                    <a:pt x="835195" y="855523"/>
                    <a:pt x="829804" y="862062"/>
                  </a:cubicBezTo>
                  <a:cubicBezTo>
                    <a:pt x="824412" y="868602"/>
                    <a:pt x="818733" y="875714"/>
                    <a:pt x="812767" y="883401"/>
                  </a:cubicBezTo>
                  <a:cubicBezTo>
                    <a:pt x="820339" y="867569"/>
                    <a:pt x="826677" y="854376"/>
                    <a:pt x="831782" y="843822"/>
                  </a:cubicBezTo>
                  <a:cubicBezTo>
                    <a:pt x="836888" y="833267"/>
                    <a:pt x="840932" y="824003"/>
                    <a:pt x="843914" y="816030"/>
                  </a:cubicBezTo>
                  <a:cubicBezTo>
                    <a:pt x="846897" y="808057"/>
                    <a:pt x="848388" y="801145"/>
                    <a:pt x="848388" y="795294"/>
                  </a:cubicBezTo>
                  <a:cubicBezTo>
                    <a:pt x="848388" y="793688"/>
                    <a:pt x="847385" y="790046"/>
                    <a:pt x="845377" y="784367"/>
                  </a:cubicBezTo>
                  <a:cubicBezTo>
                    <a:pt x="843369" y="778688"/>
                    <a:pt x="840932" y="773698"/>
                    <a:pt x="838063" y="769396"/>
                  </a:cubicBezTo>
                  <a:cubicBezTo>
                    <a:pt x="835195" y="765094"/>
                    <a:pt x="832155" y="762943"/>
                    <a:pt x="828943" y="762943"/>
                  </a:cubicBezTo>
                  <a:close/>
                  <a:moveTo>
                    <a:pt x="1499497" y="540412"/>
                  </a:moveTo>
                  <a:cubicBezTo>
                    <a:pt x="1501060" y="540412"/>
                    <a:pt x="1501842" y="541268"/>
                    <a:pt x="1501842" y="542980"/>
                  </a:cubicBezTo>
                  <a:cubicBezTo>
                    <a:pt x="1501842" y="544617"/>
                    <a:pt x="1500707" y="547203"/>
                    <a:pt x="1498437" y="550737"/>
                  </a:cubicBezTo>
                  <a:cubicBezTo>
                    <a:pt x="1496167" y="554272"/>
                    <a:pt x="1492651" y="557974"/>
                    <a:pt x="1487889" y="561844"/>
                  </a:cubicBezTo>
                  <a:cubicBezTo>
                    <a:pt x="1483126" y="565713"/>
                    <a:pt x="1477396" y="568950"/>
                    <a:pt x="1470699" y="571555"/>
                  </a:cubicBezTo>
                  <a:cubicBezTo>
                    <a:pt x="1471443" y="567164"/>
                    <a:pt x="1473043" y="563109"/>
                    <a:pt x="1475499" y="559388"/>
                  </a:cubicBezTo>
                  <a:cubicBezTo>
                    <a:pt x="1477955" y="555667"/>
                    <a:pt x="1480727" y="552430"/>
                    <a:pt x="1483815" y="549677"/>
                  </a:cubicBezTo>
                  <a:cubicBezTo>
                    <a:pt x="1486903" y="546924"/>
                    <a:pt x="1489954" y="544691"/>
                    <a:pt x="1492968" y="542980"/>
                  </a:cubicBezTo>
                  <a:cubicBezTo>
                    <a:pt x="1495981" y="541268"/>
                    <a:pt x="1498158" y="540412"/>
                    <a:pt x="1499497" y="540412"/>
                  </a:cubicBezTo>
                  <a:close/>
                  <a:moveTo>
                    <a:pt x="1442720" y="535166"/>
                  </a:moveTo>
                  <a:cubicBezTo>
                    <a:pt x="1440636" y="535166"/>
                    <a:pt x="1437455" y="537547"/>
                    <a:pt x="1433176" y="542310"/>
                  </a:cubicBezTo>
                  <a:cubicBezTo>
                    <a:pt x="1428897" y="547072"/>
                    <a:pt x="1424990" y="552616"/>
                    <a:pt x="1421456" y="558941"/>
                  </a:cubicBezTo>
                  <a:cubicBezTo>
                    <a:pt x="1417921" y="565267"/>
                    <a:pt x="1416117" y="570848"/>
                    <a:pt x="1416042" y="575685"/>
                  </a:cubicBezTo>
                  <a:cubicBezTo>
                    <a:pt x="1403689" y="588186"/>
                    <a:pt x="1395913" y="594437"/>
                    <a:pt x="1392713" y="594437"/>
                  </a:cubicBezTo>
                  <a:cubicBezTo>
                    <a:pt x="1389365" y="594437"/>
                    <a:pt x="1387690" y="592428"/>
                    <a:pt x="1387690" y="588409"/>
                  </a:cubicBezTo>
                  <a:cubicBezTo>
                    <a:pt x="1387690" y="586921"/>
                    <a:pt x="1387839" y="585582"/>
                    <a:pt x="1388137" y="584391"/>
                  </a:cubicBezTo>
                  <a:lnTo>
                    <a:pt x="1390146" y="575015"/>
                  </a:lnTo>
                  <a:cubicBezTo>
                    <a:pt x="1396694" y="569731"/>
                    <a:pt x="1402462" y="563499"/>
                    <a:pt x="1407447" y="556318"/>
                  </a:cubicBezTo>
                  <a:cubicBezTo>
                    <a:pt x="1412433" y="549137"/>
                    <a:pt x="1414926" y="543686"/>
                    <a:pt x="1414926" y="539966"/>
                  </a:cubicBezTo>
                  <a:cubicBezTo>
                    <a:pt x="1414926" y="538850"/>
                    <a:pt x="1413921" y="537882"/>
                    <a:pt x="1411912" y="537064"/>
                  </a:cubicBezTo>
                  <a:cubicBezTo>
                    <a:pt x="1409903" y="536245"/>
                    <a:pt x="1407782" y="535836"/>
                    <a:pt x="1405550" y="535836"/>
                  </a:cubicBezTo>
                  <a:cubicBezTo>
                    <a:pt x="1402945" y="535836"/>
                    <a:pt x="1400620" y="536599"/>
                    <a:pt x="1398573" y="538124"/>
                  </a:cubicBezTo>
                  <a:cubicBezTo>
                    <a:pt x="1396527" y="539650"/>
                    <a:pt x="1393829" y="542496"/>
                    <a:pt x="1390481" y="546663"/>
                  </a:cubicBezTo>
                  <a:cubicBezTo>
                    <a:pt x="1379319" y="560504"/>
                    <a:pt x="1373738" y="572373"/>
                    <a:pt x="1373738" y="582270"/>
                  </a:cubicBezTo>
                  <a:cubicBezTo>
                    <a:pt x="1373738" y="589637"/>
                    <a:pt x="1375542" y="596390"/>
                    <a:pt x="1379151" y="602529"/>
                  </a:cubicBezTo>
                  <a:cubicBezTo>
                    <a:pt x="1382760" y="608669"/>
                    <a:pt x="1387132" y="611738"/>
                    <a:pt x="1392267" y="611738"/>
                  </a:cubicBezTo>
                  <a:cubicBezTo>
                    <a:pt x="1395243" y="611738"/>
                    <a:pt x="1399113" y="609748"/>
                    <a:pt x="1403875" y="605766"/>
                  </a:cubicBezTo>
                  <a:cubicBezTo>
                    <a:pt x="1408638" y="601785"/>
                    <a:pt x="1414814" y="595776"/>
                    <a:pt x="1422404" y="587740"/>
                  </a:cubicBezTo>
                  <a:cubicBezTo>
                    <a:pt x="1426274" y="589749"/>
                    <a:pt x="1428953" y="590753"/>
                    <a:pt x="1430441" y="590753"/>
                  </a:cubicBezTo>
                  <a:cubicBezTo>
                    <a:pt x="1434236" y="590753"/>
                    <a:pt x="1437343" y="590158"/>
                    <a:pt x="1439762" y="588967"/>
                  </a:cubicBezTo>
                  <a:cubicBezTo>
                    <a:pt x="1442180" y="587777"/>
                    <a:pt x="1445473" y="585544"/>
                    <a:pt x="1449640" y="582270"/>
                  </a:cubicBezTo>
                  <a:lnTo>
                    <a:pt x="1449640" y="574792"/>
                  </a:lnTo>
                  <a:cubicBezTo>
                    <a:pt x="1446663" y="577173"/>
                    <a:pt x="1444189" y="578940"/>
                    <a:pt x="1442217" y="580094"/>
                  </a:cubicBezTo>
                  <a:cubicBezTo>
                    <a:pt x="1440245" y="581247"/>
                    <a:pt x="1438441" y="581824"/>
                    <a:pt x="1436804" y="581824"/>
                  </a:cubicBezTo>
                  <a:cubicBezTo>
                    <a:pt x="1434869" y="581824"/>
                    <a:pt x="1432971" y="580149"/>
                    <a:pt x="1431111" y="576801"/>
                  </a:cubicBezTo>
                  <a:cubicBezTo>
                    <a:pt x="1434683" y="572187"/>
                    <a:pt x="1437697" y="567704"/>
                    <a:pt x="1440152" y="563350"/>
                  </a:cubicBezTo>
                  <a:cubicBezTo>
                    <a:pt x="1442608" y="558997"/>
                    <a:pt x="1444468" y="554942"/>
                    <a:pt x="1445733" y="551184"/>
                  </a:cubicBezTo>
                  <a:cubicBezTo>
                    <a:pt x="1446998" y="547426"/>
                    <a:pt x="1447631" y="544245"/>
                    <a:pt x="1447631" y="541640"/>
                  </a:cubicBezTo>
                  <a:cubicBezTo>
                    <a:pt x="1447631" y="537324"/>
                    <a:pt x="1445994" y="535166"/>
                    <a:pt x="1442720" y="535166"/>
                  </a:cubicBezTo>
                  <a:close/>
                  <a:moveTo>
                    <a:pt x="1505971" y="528134"/>
                  </a:moveTo>
                  <a:cubicBezTo>
                    <a:pt x="1501581" y="528134"/>
                    <a:pt x="1496595" y="529362"/>
                    <a:pt x="1491014" y="531817"/>
                  </a:cubicBezTo>
                  <a:cubicBezTo>
                    <a:pt x="1485433" y="534273"/>
                    <a:pt x="1479815" y="537919"/>
                    <a:pt x="1474159" y="542756"/>
                  </a:cubicBezTo>
                  <a:cubicBezTo>
                    <a:pt x="1465900" y="549826"/>
                    <a:pt x="1459946" y="556542"/>
                    <a:pt x="1456300" y="562904"/>
                  </a:cubicBezTo>
                  <a:cubicBezTo>
                    <a:pt x="1452654" y="569266"/>
                    <a:pt x="1450831" y="576354"/>
                    <a:pt x="1450831" y="584168"/>
                  </a:cubicBezTo>
                  <a:cubicBezTo>
                    <a:pt x="1450831" y="593097"/>
                    <a:pt x="1452765" y="600130"/>
                    <a:pt x="1456635" y="605264"/>
                  </a:cubicBezTo>
                  <a:cubicBezTo>
                    <a:pt x="1460504" y="610399"/>
                    <a:pt x="1465751" y="612966"/>
                    <a:pt x="1472374" y="612966"/>
                  </a:cubicBezTo>
                  <a:cubicBezTo>
                    <a:pt x="1479964" y="612966"/>
                    <a:pt x="1487442" y="610269"/>
                    <a:pt x="1494809" y="604873"/>
                  </a:cubicBezTo>
                  <a:cubicBezTo>
                    <a:pt x="1502176" y="599478"/>
                    <a:pt x="1510064" y="591721"/>
                    <a:pt x="1518473" y="581600"/>
                  </a:cubicBezTo>
                  <a:lnTo>
                    <a:pt x="1518473" y="574792"/>
                  </a:lnTo>
                  <a:cubicBezTo>
                    <a:pt x="1512892" y="579554"/>
                    <a:pt x="1508167" y="583349"/>
                    <a:pt x="1504297" y="586177"/>
                  </a:cubicBezTo>
                  <a:cubicBezTo>
                    <a:pt x="1500428" y="589005"/>
                    <a:pt x="1496540" y="591274"/>
                    <a:pt x="1492633" y="592986"/>
                  </a:cubicBezTo>
                  <a:cubicBezTo>
                    <a:pt x="1488726" y="594697"/>
                    <a:pt x="1484950" y="595553"/>
                    <a:pt x="1481303" y="595553"/>
                  </a:cubicBezTo>
                  <a:cubicBezTo>
                    <a:pt x="1477806" y="595553"/>
                    <a:pt x="1474978" y="594325"/>
                    <a:pt x="1472820" y="591870"/>
                  </a:cubicBezTo>
                  <a:cubicBezTo>
                    <a:pt x="1470662" y="589414"/>
                    <a:pt x="1469583" y="585991"/>
                    <a:pt x="1469583" y="581600"/>
                  </a:cubicBezTo>
                  <a:lnTo>
                    <a:pt x="1469583" y="578810"/>
                  </a:lnTo>
                  <a:cubicBezTo>
                    <a:pt x="1480075" y="574568"/>
                    <a:pt x="1488912" y="570159"/>
                    <a:pt x="1496093" y="565583"/>
                  </a:cubicBezTo>
                  <a:cubicBezTo>
                    <a:pt x="1503274" y="561006"/>
                    <a:pt x="1508613" y="556393"/>
                    <a:pt x="1512111" y="551742"/>
                  </a:cubicBezTo>
                  <a:cubicBezTo>
                    <a:pt x="1515608" y="547091"/>
                    <a:pt x="1517357" y="542421"/>
                    <a:pt x="1517357" y="537733"/>
                  </a:cubicBezTo>
                  <a:cubicBezTo>
                    <a:pt x="1517357" y="534534"/>
                    <a:pt x="1516334" y="532134"/>
                    <a:pt x="1514287" y="530534"/>
                  </a:cubicBezTo>
                  <a:cubicBezTo>
                    <a:pt x="1512241" y="528934"/>
                    <a:pt x="1509469" y="528134"/>
                    <a:pt x="1505971" y="528134"/>
                  </a:cubicBezTo>
                  <a:close/>
                  <a:moveTo>
                    <a:pt x="1928853" y="198684"/>
                  </a:moveTo>
                  <a:cubicBezTo>
                    <a:pt x="1933097" y="198684"/>
                    <a:pt x="1935220" y="200807"/>
                    <a:pt x="1935220" y="205051"/>
                  </a:cubicBezTo>
                  <a:cubicBezTo>
                    <a:pt x="1935220" y="209526"/>
                    <a:pt x="1932438" y="215950"/>
                    <a:pt x="1926874" y="224325"/>
                  </a:cubicBezTo>
                  <a:cubicBezTo>
                    <a:pt x="1921310" y="232699"/>
                    <a:pt x="1912849" y="242852"/>
                    <a:pt x="1901492" y="254783"/>
                  </a:cubicBezTo>
                  <a:cubicBezTo>
                    <a:pt x="1896444" y="252030"/>
                    <a:pt x="1892486" y="250510"/>
                    <a:pt x="1889618" y="250223"/>
                  </a:cubicBezTo>
                  <a:cubicBezTo>
                    <a:pt x="1886750" y="249936"/>
                    <a:pt x="1881071" y="250252"/>
                    <a:pt x="1872582" y="251169"/>
                  </a:cubicBezTo>
                  <a:cubicBezTo>
                    <a:pt x="1883595" y="235108"/>
                    <a:pt x="1894293" y="222346"/>
                    <a:pt x="1904675" y="212881"/>
                  </a:cubicBezTo>
                  <a:cubicBezTo>
                    <a:pt x="1915057" y="203417"/>
                    <a:pt x="1923117" y="198684"/>
                    <a:pt x="1928853" y="198684"/>
                  </a:cubicBezTo>
                  <a:close/>
                  <a:moveTo>
                    <a:pt x="1266061" y="189564"/>
                  </a:moveTo>
                  <a:cubicBezTo>
                    <a:pt x="1267667" y="189564"/>
                    <a:pt x="1268470" y="190482"/>
                    <a:pt x="1268470" y="192317"/>
                  </a:cubicBezTo>
                  <a:cubicBezTo>
                    <a:pt x="1268470" y="196677"/>
                    <a:pt x="1266175" y="202097"/>
                    <a:pt x="1261587" y="208579"/>
                  </a:cubicBezTo>
                  <a:cubicBezTo>
                    <a:pt x="1256998" y="215061"/>
                    <a:pt x="1251462" y="221313"/>
                    <a:pt x="1244980" y="227336"/>
                  </a:cubicBezTo>
                  <a:cubicBezTo>
                    <a:pt x="1238499" y="233359"/>
                    <a:pt x="1233078" y="237804"/>
                    <a:pt x="1228719" y="240672"/>
                  </a:cubicBezTo>
                  <a:cubicBezTo>
                    <a:pt x="1222294" y="236428"/>
                    <a:pt x="1216902" y="234305"/>
                    <a:pt x="1212543" y="234305"/>
                  </a:cubicBezTo>
                  <a:cubicBezTo>
                    <a:pt x="1222638" y="221227"/>
                    <a:pt x="1232992" y="210501"/>
                    <a:pt x="1243604" y="202126"/>
                  </a:cubicBezTo>
                  <a:cubicBezTo>
                    <a:pt x="1254216" y="193751"/>
                    <a:pt x="1261701" y="189564"/>
                    <a:pt x="1266061" y="189564"/>
                  </a:cubicBezTo>
                  <a:close/>
                  <a:moveTo>
                    <a:pt x="922542" y="185262"/>
                  </a:moveTo>
                  <a:lnTo>
                    <a:pt x="925640" y="210386"/>
                  </a:lnTo>
                  <a:cubicBezTo>
                    <a:pt x="925754" y="211304"/>
                    <a:pt x="925840" y="212221"/>
                    <a:pt x="925898" y="213139"/>
                  </a:cubicBezTo>
                  <a:cubicBezTo>
                    <a:pt x="925955" y="214057"/>
                    <a:pt x="925984" y="215090"/>
                    <a:pt x="925984" y="216237"/>
                  </a:cubicBezTo>
                  <a:cubicBezTo>
                    <a:pt x="925984" y="225873"/>
                    <a:pt x="923890" y="233474"/>
                    <a:pt x="919703" y="239038"/>
                  </a:cubicBezTo>
                  <a:cubicBezTo>
                    <a:pt x="915515" y="244602"/>
                    <a:pt x="909521" y="248990"/>
                    <a:pt x="901720" y="252202"/>
                  </a:cubicBezTo>
                  <a:cubicBezTo>
                    <a:pt x="897131" y="244975"/>
                    <a:pt x="893575" y="240099"/>
                    <a:pt x="891051" y="237575"/>
                  </a:cubicBezTo>
                  <a:cubicBezTo>
                    <a:pt x="888527" y="235051"/>
                    <a:pt x="883823" y="233043"/>
                    <a:pt x="876940" y="231552"/>
                  </a:cubicBezTo>
                  <a:cubicBezTo>
                    <a:pt x="900229" y="208722"/>
                    <a:pt x="915429" y="193292"/>
                    <a:pt x="922542" y="185262"/>
                  </a:cubicBezTo>
                  <a:close/>
                  <a:moveTo>
                    <a:pt x="2155327" y="182164"/>
                  </a:moveTo>
                  <a:cubicBezTo>
                    <a:pt x="2141331" y="201782"/>
                    <a:pt x="2129343" y="217298"/>
                    <a:pt x="2119362" y="228713"/>
                  </a:cubicBezTo>
                  <a:cubicBezTo>
                    <a:pt x="2109381" y="240128"/>
                    <a:pt x="2098368" y="249391"/>
                    <a:pt x="2086322" y="256504"/>
                  </a:cubicBezTo>
                  <a:cubicBezTo>
                    <a:pt x="2083110" y="258110"/>
                    <a:pt x="2080873" y="258913"/>
                    <a:pt x="2079611" y="258913"/>
                  </a:cubicBezTo>
                  <a:cubicBezTo>
                    <a:pt x="2077431" y="258913"/>
                    <a:pt x="2075710" y="257737"/>
                    <a:pt x="2074448" y="255385"/>
                  </a:cubicBezTo>
                  <a:cubicBezTo>
                    <a:pt x="2073186" y="253034"/>
                    <a:pt x="2072556" y="250022"/>
                    <a:pt x="2072556" y="246351"/>
                  </a:cubicBezTo>
                  <a:cubicBezTo>
                    <a:pt x="2072556" y="236256"/>
                    <a:pt x="2078894" y="226447"/>
                    <a:pt x="2091571" y="216925"/>
                  </a:cubicBezTo>
                  <a:cubicBezTo>
                    <a:pt x="2104247" y="207403"/>
                    <a:pt x="2125500" y="195816"/>
                    <a:pt x="2155327" y="182164"/>
                  </a:cubicBezTo>
                  <a:close/>
                  <a:moveTo>
                    <a:pt x="1135817" y="178895"/>
                  </a:moveTo>
                  <a:cubicBezTo>
                    <a:pt x="1138227" y="178895"/>
                    <a:pt x="1139431" y="180214"/>
                    <a:pt x="1139431" y="182853"/>
                  </a:cubicBezTo>
                  <a:cubicBezTo>
                    <a:pt x="1139431" y="185377"/>
                    <a:pt x="1137682" y="189363"/>
                    <a:pt x="1134183" y="194812"/>
                  </a:cubicBezTo>
                  <a:cubicBezTo>
                    <a:pt x="1130684" y="200262"/>
                    <a:pt x="1125263" y="205969"/>
                    <a:pt x="1117921" y="211935"/>
                  </a:cubicBezTo>
                  <a:cubicBezTo>
                    <a:pt x="1110579" y="217900"/>
                    <a:pt x="1101745" y="222891"/>
                    <a:pt x="1091420" y="226906"/>
                  </a:cubicBezTo>
                  <a:cubicBezTo>
                    <a:pt x="1092567" y="220137"/>
                    <a:pt x="1095034" y="213885"/>
                    <a:pt x="1098820" y="208149"/>
                  </a:cubicBezTo>
                  <a:cubicBezTo>
                    <a:pt x="1102605" y="202413"/>
                    <a:pt x="1106879" y="197422"/>
                    <a:pt x="1111640" y="193178"/>
                  </a:cubicBezTo>
                  <a:cubicBezTo>
                    <a:pt x="1116401" y="188933"/>
                    <a:pt x="1121104" y="185491"/>
                    <a:pt x="1125751" y="182853"/>
                  </a:cubicBezTo>
                  <a:cubicBezTo>
                    <a:pt x="1130397" y="180214"/>
                    <a:pt x="1133752" y="178895"/>
                    <a:pt x="1135817" y="178895"/>
                  </a:cubicBezTo>
                  <a:close/>
                  <a:moveTo>
                    <a:pt x="831017" y="178895"/>
                  </a:moveTo>
                  <a:cubicBezTo>
                    <a:pt x="833427" y="178895"/>
                    <a:pt x="834631" y="180214"/>
                    <a:pt x="834631" y="182853"/>
                  </a:cubicBezTo>
                  <a:cubicBezTo>
                    <a:pt x="834631" y="185377"/>
                    <a:pt x="832882" y="189363"/>
                    <a:pt x="829383" y="194812"/>
                  </a:cubicBezTo>
                  <a:cubicBezTo>
                    <a:pt x="825884" y="200262"/>
                    <a:pt x="820463" y="205969"/>
                    <a:pt x="813121" y="211935"/>
                  </a:cubicBezTo>
                  <a:cubicBezTo>
                    <a:pt x="805779" y="217900"/>
                    <a:pt x="796945" y="222891"/>
                    <a:pt x="786620" y="226906"/>
                  </a:cubicBezTo>
                  <a:cubicBezTo>
                    <a:pt x="787767" y="220137"/>
                    <a:pt x="790234" y="213885"/>
                    <a:pt x="794020" y="208149"/>
                  </a:cubicBezTo>
                  <a:cubicBezTo>
                    <a:pt x="797805" y="202413"/>
                    <a:pt x="802079" y="197422"/>
                    <a:pt x="806840" y="193178"/>
                  </a:cubicBezTo>
                  <a:cubicBezTo>
                    <a:pt x="811601" y="188933"/>
                    <a:pt x="816304" y="185491"/>
                    <a:pt x="820951" y="182853"/>
                  </a:cubicBezTo>
                  <a:cubicBezTo>
                    <a:pt x="825597" y="180214"/>
                    <a:pt x="828952" y="178895"/>
                    <a:pt x="831017" y="178895"/>
                  </a:cubicBezTo>
                  <a:close/>
                  <a:moveTo>
                    <a:pt x="840998" y="159966"/>
                  </a:moveTo>
                  <a:cubicBezTo>
                    <a:pt x="834230" y="159966"/>
                    <a:pt x="826543" y="161859"/>
                    <a:pt x="817939" y="165644"/>
                  </a:cubicBezTo>
                  <a:cubicBezTo>
                    <a:pt x="809335" y="169430"/>
                    <a:pt x="800674" y="175052"/>
                    <a:pt x="791955" y="182509"/>
                  </a:cubicBezTo>
                  <a:cubicBezTo>
                    <a:pt x="779221" y="193407"/>
                    <a:pt x="770043" y="203761"/>
                    <a:pt x="764421" y="213569"/>
                  </a:cubicBezTo>
                  <a:cubicBezTo>
                    <a:pt x="758800" y="223378"/>
                    <a:pt x="755989" y="234305"/>
                    <a:pt x="755989" y="246351"/>
                  </a:cubicBezTo>
                  <a:cubicBezTo>
                    <a:pt x="755989" y="260118"/>
                    <a:pt x="758972" y="270959"/>
                    <a:pt x="764938" y="278875"/>
                  </a:cubicBezTo>
                  <a:cubicBezTo>
                    <a:pt x="770903" y="286791"/>
                    <a:pt x="778991" y="290748"/>
                    <a:pt x="789201" y="290748"/>
                  </a:cubicBezTo>
                  <a:cubicBezTo>
                    <a:pt x="800903" y="290748"/>
                    <a:pt x="812432" y="286590"/>
                    <a:pt x="823790" y="278272"/>
                  </a:cubicBezTo>
                  <a:cubicBezTo>
                    <a:pt x="835147" y="269955"/>
                    <a:pt x="847308" y="257995"/>
                    <a:pt x="860271" y="242393"/>
                  </a:cubicBezTo>
                  <a:lnTo>
                    <a:pt x="860271" y="231896"/>
                  </a:lnTo>
                  <a:cubicBezTo>
                    <a:pt x="851667" y="239238"/>
                    <a:pt x="844382" y="245089"/>
                    <a:pt x="838417" y="249449"/>
                  </a:cubicBezTo>
                  <a:cubicBezTo>
                    <a:pt x="832451" y="253808"/>
                    <a:pt x="826457" y="257307"/>
                    <a:pt x="820434" y="259946"/>
                  </a:cubicBezTo>
                  <a:cubicBezTo>
                    <a:pt x="814411" y="262584"/>
                    <a:pt x="808589" y="263904"/>
                    <a:pt x="802968" y="263904"/>
                  </a:cubicBezTo>
                  <a:cubicBezTo>
                    <a:pt x="797576" y="263904"/>
                    <a:pt x="793217" y="262011"/>
                    <a:pt x="789890" y="258225"/>
                  </a:cubicBezTo>
                  <a:cubicBezTo>
                    <a:pt x="786563" y="254439"/>
                    <a:pt x="784899" y="249162"/>
                    <a:pt x="784899" y="242393"/>
                  </a:cubicBezTo>
                  <a:lnTo>
                    <a:pt x="784899" y="238091"/>
                  </a:lnTo>
                  <a:cubicBezTo>
                    <a:pt x="801075" y="231552"/>
                    <a:pt x="814698" y="224755"/>
                    <a:pt x="825769" y="217699"/>
                  </a:cubicBezTo>
                  <a:cubicBezTo>
                    <a:pt x="836840" y="210644"/>
                    <a:pt x="845071" y="203531"/>
                    <a:pt x="850463" y="196361"/>
                  </a:cubicBezTo>
                  <a:cubicBezTo>
                    <a:pt x="855855" y="189191"/>
                    <a:pt x="858551" y="181992"/>
                    <a:pt x="858551" y="174765"/>
                  </a:cubicBezTo>
                  <a:cubicBezTo>
                    <a:pt x="858551" y="169832"/>
                    <a:pt x="856973" y="166132"/>
                    <a:pt x="853818" y="163666"/>
                  </a:cubicBezTo>
                  <a:cubicBezTo>
                    <a:pt x="850663" y="161199"/>
                    <a:pt x="846390" y="159966"/>
                    <a:pt x="840998" y="159966"/>
                  </a:cubicBezTo>
                  <a:close/>
                  <a:moveTo>
                    <a:pt x="940783" y="145855"/>
                  </a:moveTo>
                  <a:cubicBezTo>
                    <a:pt x="931146" y="145855"/>
                    <a:pt x="925066" y="152910"/>
                    <a:pt x="922542" y="167021"/>
                  </a:cubicBezTo>
                  <a:cubicBezTo>
                    <a:pt x="911414" y="179526"/>
                    <a:pt x="891051" y="201380"/>
                    <a:pt x="861453" y="232585"/>
                  </a:cubicBezTo>
                  <a:lnTo>
                    <a:pt x="861453" y="236715"/>
                  </a:lnTo>
                  <a:cubicBezTo>
                    <a:pt x="861453" y="245319"/>
                    <a:pt x="862112" y="252145"/>
                    <a:pt x="863432" y="257192"/>
                  </a:cubicBezTo>
                  <a:cubicBezTo>
                    <a:pt x="864751" y="262240"/>
                    <a:pt x="868107" y="267517"/>
                    <a:pt x="873499" y="273024"/>
                  </a:cubicBezTo>
                  <a:cubicBezTo>
                    <a:pt x="882676" y="282202"/>
                    <a:pt x="892657" y="286791"/>
                    <a:pt x="903441" y="286791"/>
                  </a:cubicBezTo>
                  <a:cubicBezTo>
                    <a:pt x="911816" y="286791"/>
                    <a:pt x="921796" y="283091"/>
                    <a:pt x="933383" y="275691"/>
                  </a:cubicBezTo>
                  <a:cubicBezTo>
                    <a:pt x="944970" y="268292"/>
                    <a:pt x="958106" y="257422"/>
                    <a:pt x="972790" y="243082"/>
                  </a:cubicBezTo>
                  <a:lnTo>
                    <a:pt x="972790" y="231552"/>
                  </a:lnTo>
                  <a:cubicBezTo>
                    <a:pt x="965218" y="237862"/>
                    <a:pt x="958593" y="242996"/>
                    <a:pt x="952915" y="246953"/>
                  </a:cubicBezTo>
                  <a:cubicBezTo>
                    <a:pt x="947236" y="250911"/>
                    <a:pt x="941672" y="254066"/>
                    <a:pt x="936223" y="256418"/>
                  </a:cubicBezTo>
                  <a:cubicBezTo>
                    <a:pt x="930773" y="258770"/>
                    <a:pt x="925697" y="259946"/>
                    <a:pt x="920993" y="259946"/>
                  </a:cubicBezTo>
                  <a:cubicBezTo>
                    <a:pt x="918584" y="259946"/>
                    <a:pt x="915315" y="259602"/>
                    <a:pt x="911185" y="258913"/>
                  </a:cubicBezTo>
                  <a:cubicBezTo>
                    <a:pt x="921510" y="252259"/>
                    <a:pt x="929942" y="245749"/>
                    <a:pt x="936481" y="239382"/>
                  </a:cubicBezTo>
                  <a:cubicBezTo>
                    <a:pt x="943020" y="233015"/>
                    <a:pt x="948010" y="226361"/>
                    <a:pt x="951452" y="219420"/>
                  </a:cubicBezTo>
                  <a:cubicBezTo>
                    <a:pt x="954894" y="212480"/>
                    <a:pt x="956614" y="205223"/>
                    <a:pt x="956614" y="197652"/>
                  </a:cubicBezTo>
                  <a:cubicBezTo>
                    <a:pt x="956614" y="192604"/>
                    <a:pt x="956156" y="188073"/>
                    <a:pt x="955238" y="184057"/>
                  </a:cubicBezTo>
                  <a:cubicBezTo>
                    <a:pt x="954320" y="180042"/>
                    <a:pt x="953029" y="175080"/>
                    <a:pt x="951366" y="169172"/>
                  </a:cubicBezTo>
                  <a:cubicBezTo>
                    <a:pt x="949702" y="163264"/>
                    <a:pt x="948871" y="159220"/>
                    <a:pt x="948871" y="157040"/>
                  </a:cubicBezTo>
                  <a:cubicBezTo>
                    <a:pt x="948871" y="154516"/>
                    <a:pt x="949100" y="152566"/>
                    <a:pt x="949559" y="151190"/>
                  </a:cubicBezTo>
                  <a:lnTo>
                    <a:pt x="948526" y="147920"/>
                  </a:lnTo>
                  <a:cubicBezTo>
                    <a:pt x="945773" y="146543"/>
                    <a:pt x="943192" y="145855"/>
                    <a:pt x="940783" y="145855"/>
                  </a:cubicBezTo>
                  <a:close/>
                  <a:moveTo>
                    <a:pt x="2053487" y="112987"/>
                  </a:moveTo>
                  <a:cubicBezTo>
                    <a:pt x="2055323" y="112987"/>
                    <a:pt x="2056240" y="114307"/>
                    <a:pt x="2056240" y="116945"/>
                  </a:cubicBezTo>
                  <a:cubicBezTo>
                    <a:pt x="2056240" y="120387"/>
                    <a:pt x="2054835" y="125492"/>
                    <a:pt x="2052024" y="132260"/>
                  </a:cubicBezTo>
                  <a:cubicBezTo>
                    <a:pt x="2049214" y="139029"/>
                    <a:pt x="2045342" y="146658"/>
                    <a:pt x="2040409" y="155147"/>
                  </a:cubicBezTo>
                  <a:cubicBezTo>
                    <a:pt x="2035476" y="163637"/>
                    <a:pt x="2030227" y="171610"/>
                    <a:pt x="2024663" y="179067"/>
                  </a:cubicBezTo>
                  <a:cubicBezTo>
                    <a:pt x="2019099" y="186524"/>
                    <a:pt x="2013334" y="193178"/>
                    <a:pt x="2007369" y="199028"/>
                  </a:cubicBezTo>
                  <a:cubicBezTo>
                    <a:pt x="2011040" y="182050"/>
                    <a:pt x="2017235" y="165214"/>
                    <a:pt x="2025954" y="148522"/>
                  </a:cubicBezTo>
                  <a:cubicBezTo>
                    <a:pt x="2034673" y="131830"/>
                    <a:pt x="2042531" y="120616"/>
                    <a:pt x="2049529" y="114880"/>
                  </a:cubicBezTo>
                  <a:cubicBezTo>
                    <a:pt x="2051479" y="113618"/>
                    <a:pt x="2052799" y="112987"/>
                    <a:pt x="2053487" y="112987"/>
                  </a:cubicBezTo>
                  <a:close/>
                  <a:moveTo>
                    <a:pt x="662130" y="103867"/>
                  </a:moveTo>
                  <a:cubicBezTo>
                    <a:pt x="684271" y="103867"/>
                    <a:pt x="701135" y="108140"/>
                    <a:pt x="712722" y="116687"/>
                  </a:cubicBezTo>
                  <a:cubicBezTo>
                    <a:pt x="724309" y="125234"/>
                    <a:pt x="730103" y="137423"/>
                    <a:pt x="730103" y="153255"/>
                  </a:cubicBezTo>
                  <a:cubicBezTo>
                    <a:pt x="730103" y="167136"/>
                    <a:pt x="725514" y="180444"/>
                    <a:pt x="716336" y="193178"/>
                  </a:cubicBezTo>
                  <a:cubicBezTo>
                    <a:pt x="707158" y="205912"/>
                    <a:pt x="694912" y="217327"/>
                    <a:pt x="679596" y="227422"/>
                  </a:cubicBezTo>
                  <a:cubicBezTo>
                    <a:pt x="664281" y="237518"/>
                    <a:pt x="647905" y="245405"/>
                    <a:pt x="630467" y="251083"/>
                  </a:cubicBezTo>
                  <a:cubicBezTo>
                    <a:pt x="613029" y="256762"/>
                    <a:pt x="596509" y="259602"/>
                    <a:pt x="580907" y="259602"/>
                  </a:cubicBezTo>
                  <a:cubicBezTo>
                    <a:pt x="574827" y="259602"/>
                    <a:pt x="570152" y="258999"/>
                    <a:pt x="566882" y="257795"/>
                  </a:cubicBezTo>
                  <a:cubicBezTo>
                    <a:pt x="563613" y="256590"/>
                    <a:pt x="561978" y="254496"/>
                    <a:pt x="561978" y="251514"/>
                  </a:cubicBezTo>
                  <a:cubicBezTo>
                    <a:pt x="561978" y="250137"/>
                    <a:pt x="562437" y="248129"/>
                    <a:pt x="563355" y="245491"/>
                  </a:cubicBezTo>
                  <a:cubicBezTo>
                    <a:pt x="564272" y="242852"/>
                    <a:pt x="565735" y="239697"/>
                    <a:pt x="567743" y="236026"/>
                  </a:cubicBezTo>
                  <a:cubicBezTo>
                    <a:pt x="569750" y="232355"/>
                    <a:pt x="571213" y="229717"/>
                    <a:pt x="572131" y="228110"/>
                  </a:cubicBezTo>
                  <a:cubicBezTo>
                    <a:pt x="573049" y="226504"/>
                    <a:pt x="574712" y="223407"/>
                    <a:pt x="577121" y="218818"/>
                  </a:cubicBezTo>
                  <a:cubicBezTo>
                    <a:pt x="584808" y="204363"/>
                    <a:pt x="591461" y="192547"/>
                    <a:pt x="597083" y="183369"/>
                  </a:cubicBezTo>
                  <a:cubicBezTo>
                    <a:pt x="602704" y="174191"/>
                    <a:pt x="609473" y="163522"/>
                    <a:pt x="617389" y="151362"/>
                  </a:cubicBezTo>
                  <a:cubicBezTo>
                    <a:pt x="625304" y="139201"/>
                    <a:pt x="630610" y="130740"/>
                    <a:pt x="633306" y="125979"/>
                  </a:cubicBezTo>
                  <a:cubicBezTo>
                    <a:pt x="636002" y="121218"/>
                    <a:pt x="637350" y="117519"/>
                    <a:pt x="637350" y="114880"/>
                  </a:cubicBezTo>
                  <a:cubicBezTo>
                    <a:pt x="637350" y="113159"/>
                    <a:pt x="637121" y="111123"/>
                    <a:pt x="636662" y="108771"/>
                  </a:cubicBezTo>
                  <a:cubicBezTo>
                    <a:pt x="636203" y="106419"/>
                    <a:pt x="635973" y="105129"/>
                    <a:pt x="635973" y="104899"/>
                  </a:cubicBezTo>
                  <a:cubicBezTo>
                    <a:pt x="644119" y="104211"/>
                    <a:pt x="652838" y="103867"/>
                    <a:pt x="662130" y="103867"/>
                  </a:cubicBezTo>
                  <a:close/>
                  <a:moveTo>
                    <a:pt x="1292389" y="69278"/>
                  </a:moveTo>
                  <a:cubicBezTo>
                    <a:pt x="1287915" y="69278"/>
                    <a:pt x="1282322" y="71831"/>
                    <a:pt x="1275611" y="76936"/>
                  </a:cubicBezTo>
                  <a:cubicBezTo>
                    <a:pt x="1268900" y="82041"/>
                    <a:pt x="1261013" y="89613"/>
                    <a:pt x="1251950" y="99651"/>
                  </a:cubicBezTo>
                  <a:cubicBezTo>
                    <a:pt x="1242887" y="109689"/>
                    <a:pt x="1232103" y="122624"/>
                    <a:pt x="1219598" y="138455"/>
                  </a:cubicBezTo>
                  <a:cubicBezTo>
                    <a:pt x="1210535" y="149928"/>
                    <a:pt x="1202361" y="160912"/>
                    <a:pt x="1195077" y="171409"/>
                  </a:cubicBezTo>
                  <a:cubicBezTo>
                    <a:pt x="1187792" y="181906"/>
                    <a:pt x="1181826" y="191686"/>
                    <a:pt x="1177180" y="200749"/>
                  </a:cubicBezTo>
                  <a:cubicBezTo>
                    <a:pt x="1172534" y="209812"/>
                    <a:pt x="1168977" y="219133"/>
                    <a:pt x="1166511" y="228713"/>
                  </a:cubicBezTo>
                  <a:lnTo>
                    <a:pt x="1165071" y="240329"/>
                  </a:lnTo>
                  <a:lnTo>
                    <a:pt x="1165071" y="231896"/>
                  </a:lnTo>
                  <a:cubicBezTo>
                    <a:pt x="1156467" y="239238"/>
                    <a:pt x="1149182" y="245089"/>
                    <a:pt x="1143217" y="249449"/>
                  </a:cubicBezTo>
                  <a:cubicBezTo>
                    <a:pt x="1137251" y="253808"/>
                    <a:pt x="1131257" y="257307"/>
                    <a:pt x="1125234" y="259946"/>
                  </a:cubicBezTo>
                  <a:cubicBezTo>
                    <a:pt x="1119211" y="262584"/>
                    <a:pt x="1113389" y="263904"/>
                    <a:pt x="1107768" y="263904"/>
                  </a:cubicBezTo>
                  <a:cubicBezTo>
                    <a:pt x="1102376" y="263904"/>
                    <a:pt x="1098017" y="262011"/>
                    <a:pt x="1094690" y="258225"/>
                  </a:cubicBezTo>
                  <a:cubicBezTo>
                    <a:pt x="1091363" y="254439"/>
                    <a:pt x="1089699" y="249162"/>
                    <a:pt x="1089699" y="242393"/>
                  </a:cubicBezTo>
                  <a:lnTo>
                    <a:pt x="1089699" y="238091"/>
                  </a:lnTo>
                  <a:cubicBezTo>
                    <a:pt x="1105875" y="231552"/>
                    <a:pt x="1119498" y="224755"/>
                    <a:pt x="1130569" y="217699"/>
                  </a:cubicBezTo>
                  <a:cubicBezTo>
                    <a:pt x="1141640" y="210644"/>
                    <a:pt x="1149871" y="203531"/>
                    <a:pt x="1155263" y="196361"/>
                  </a:cubicBezTo>
                  <a:cubicBezTo>
                    <a:pt x="1160655" y="189191"/>
                    <a:pt x="1163351" y="181992"/>
                    <a:pt x="1163351" y="174765"/>
                  </a:cubicBezTo>
                  <a:cubicBezTo>
                    <a:pt x="1163351" y="169832"/>
                    <a:pt x="1161773" y="166132"/>
                    <a:pt x="1158618" y="163666"/>
                  </a:cubicBezTo>
                  <a:cubicBezTo>
                    <a:pt x="1155463" y="161199"/>
                    <a:pt x="1151190" y="159966"/>
                    <a:pt x="1145798" y="159966"/>
                  </a:cubicBezTo>
                  <a:cubicBezTo>
                    <a:pt x="1139030" y="159966"/>
                    <a:pt x="1131343" y="161859"/>
                    <a:pt x="1122739" y="165644"/>
                  </a:cubicBezTo>
                  <a:cubicBezTo>
                    <a:pt x="1114135" y="169430"/>
                    <a:pt x="1105474" y="175052"/>
                    <a:pt x="1096755" y="182509"/>
                  </a:cubicBezTo>
                  <a:cubicBezTo>
                    <a:pt x="1084021" y="193407"/>
                    <a:pt x="1074843" y="203761"/>
                    <a:pt x="1069221" y="213569"/>
                  </a:cubicBezTo>
                  <a:lnTo>
                    <a:pt x="1064521" y="231845"/>
                  </a:lnTo>
                  <a:lnTo>
                    <a:pt x="1048952" y="244136"/>
                  </a:lnTo>
                  <a:cubicBezTo>
                    <a:pt x="1044234" y="247706"/>
                    <a:pt x="1040112" y="250653"/>
                    <a:pt x="1036584" y="252976"/>
                  </a:cubicBezTo>
                  <a:cubicBezTo>
                    <a:pt x="1029529" y="257623"/>
                    <a:pt x="1023821" y="259946"/>
                    <a:pt x="1019462" y="259946"/>
                  </a:cubicBezTo>
                  <a:cubicBezTo>
                    <a:pt x="1013152" y="259946"/>
                    <a:pt x="1009997" y="255988"/>
                    <a:pt x="1009997" y="248072"/>
                  </a:cubicBezTo>
                  <a:cubicBezTo>
                    <a:pt x="1009997" y="242221"/>
                    <a:pt x="1011116" y="236026"/>
                    <a:pt x="1013353" y="229487"/>
                  </a:cubicBezTo>
                  <a:cubicBezTo>
                    <a:pt x="1015590" y="222948"/>
                    <a:pt x="1018802" y="215749"/>
                    <a:pt x="1022989" y="207891"/>
                  </a:cubicBezTo>
                  <a:cubicBezTo>
                    <a:pt x="1027177" y="200032"/>
                    <a:pt x="1032368" y="191113"/>
                    <a:pt x="1038563" y="181132"/>
                  </a:cubicBezTo>
                  <a:cubicBezTo>
                    <a:pt x="1041775" y="181361"/>
                    <a:pt x="1044500" y="181562"/>
                    <a:pt x="1046737" y="181734"/>
                  </a:cubicBezTo>
                  <a:cubicBezTo>
                    <a:pt x="1048974" y="181906"/>
                    <a:pt x="1051182" y="182078"/>
                    <a:pt x="1053362" y="182250"/>
                  </a:cubicBezTo>
                  <a:cubicBezTo>
                    <a:pt x="1055542" y="182423"/>
                    <a:pt x="1058238" y="182623"/>
                    <a:pt x="1061450" y="182853"/>
                  </a:cubicBezTo>
                  <a:cubicBezTo>
                    <a:pt x="1071316" y="170119"/>
                    <a:pt x="1079518" y="157671"/>
                    <a:pt x="1086058" y="145511"/>
                  </a:cubicBezTo>
                  <a:cubicBezTo>
                    <a:pt x="1084337" y="145281"/>
                    <a:pt x="1081956" y="144995"/>
                    <a:pt x="1078916" y="144650"/>
                  </a:cubicBezTo>
                  <a:cubicBezTo>
                    <a:pt x="1075876" y="144306"/>
                    <a:pt x="1072406" y="143905"/>
                    <a:pt x="1068505" y="143446"/>
                  </a:cubicBezTo>
                  <a:cubicBezTo>
                    <a:pt x="1071029" y="139316"/>
                    <a:pt x="1074758" y="134211"/>
                    <a:pt x="1079691" y="128130"/>
                  </a:cubicBezTo>
                  <a:cubicBezTo>
                    <a:pt x="1084624" y="122050"/>
                    <a:pt x="1087090" y="118322"/>
                    <a:pt x="1087090" y="116945"/>
                  </a:cubicBezTo>
                  <a:cubicBezTo>
                    <a:pt x="1087090" y="114077"/>
                    <a:pt x="1083935" y="112643"/>
                    <a:pt x="1077626" y="112643"/>
                  </a:cubicBezTo>
                  <a:cubicBezTo>
                    <a:pt x="1071316" y="112643"/>
                    <a:pt x="1065695" y="114909"/>
                    <a:pt x="1060761" y="119440"/>
                  </a:cubicBezTo>
                  <a:cubicBezTo>
                    <a:pt x="1055829" y="123972"/>
                    <a:pt x="1050322" y="131687"/>
                    <a:pt x="1044242" y="142585"/>
                  </a:cubicBezTo>
                  <a:lnTo>
                    <a:pt x="1036842" y="142585"/>
                  </a:lnTo>
                  <a:cubicBezTo>
                    <a:pt x="1028008" y="142585"/>
                    <a:pt x="1021154" y="143130"/>
                    <a:pt x="1016278" y="144220"/>
                  </a:cubicBezTo>
                  <a:cubicBezTo>
                    <a:pt x="1011403" y="145310"/>
                    <a:pt x="1007273" y="147404"/>
                    <a:pt x="1003888" y="150501"/>
                  </a:cubicBezTo>
                  <a:cubicBezTo>
                    <a:pt x="1000504" y="153599"/>
                    <a:pt x="996919" y="158360"/>
                    <a:pt x="993133" y="164784"/>
                  </a:cubicBezTo>
                  <a:cubicBezTo>
                    <a:pt x="988429" y="172356"/>
                    <a:pt x="986078" y="178034"/>
                    <a:pt x="986078" y="181820"/>
                  </a:cubicBezTo>
                  <a:cubicBezTo>
                    <a:pt x="986078" y="182509"/>
                    <a:pt x="986307" y="182853"/>
                    <a:pt x="986766" y="182853"/>
                  </a:cubicBezTo>
                  <a:cubicBezTo>
                    <a:pt x="987225" y="182853"/>
                    <a:pt x="988057" y="182652"/>
                    <a:pt x="989261" y="182250"/>
                  </a:cubicBezTo>
                  <a:cubicBezTo>
                    <a:pt x="990466" y="181849"/>
                    <a:pt x="991756" y="181476"/>
                    <a:pt x="993133" y="181132"/>
                  </a:cubicBezTo>
                  <a:cubicBezTo>
                    <a:pt x="996460" y="180214"/>
                    <a:pt x="1001508" y="179755"/>
                    <a:pt x="1008276" y="179755"/>
                  </a:cubicBezTo>
                  <a:cubicBezTo>
                    <a:pt x="1010341" y="179755"/>
                    <a:pt x="1012120" y="179784"/>
                    <a:pt x="1013611" y="179841"/>
                  </a:cubicBezTo>
                  <a:cubicBezTo>
                    <a:pt x="1015102" y="179899"/>
                    <a:pt x="1016708" y="179985"/>
                    <a:pt x="1018429" y="180099"/>
                  </a:cubicBezTo>
                  <a:cubicBezTo>
                    <a:pt x="1001336" y="205453"/>
                    <a:pt x="986766" y="223177"/>
                    <a:pt x="974720" y="233273"/>
                  </a:cubicBezTo>
                  <a:lnTo>
                    <a:pt x="974720" y="245147"/>
                  </a:lnTo>
                  <a:cubicBezTo>
                    <a:pt x="976097" y="243885"/>
                    <a:pt x="977474" y="242651"/>
                    <a:pt x="978850" y="241447"/>
                  </a:cubicBezTo>
                  <a:cubicBezTo>
                    <a:pt x="980227" y="240242"/>
                    <a:pt x="981517" y="239095"/>
                    <a:pt x="982722" y="238005"/>
                  </a:cubicBezTo>
                  <a:cubicBezTo>
                    <a:pt x="983927" y="236915"/>
                    <a:pt x="985246" y="235711"/>
                    <a:pt x="986680" y="234391"/>
                  </a:cubicBezTo>
                  <a:cubicBezTo>
                    <a:pt x="988114" y="233072"/>
                    <a:pt x="989634" y="231724"/>
                    <a:pt x="991240" y="230347"/>
                  </a:cubicBezTo>
                  <a:cubicBezTo>
                    <a:pt x="986651" y="242164"/>
                    <a:pt x="983468" y="250997"/>
                    <a:pt x="981690" y="256848"/>
                  </a:cubicBezTo>
                  <a:cubicBezTo>
                    <a:pt x="979911" y="262699"/>
                    <a:pt x="979022" y="267747"/>
                    <a:pt x="979022" y="271991"/>
                  </a:cubicBezTo>
                  <a:cubicBezTo>
                    <a:pt x="979022" y="278301"/>
                    <a:pt x="980600" y="283464"/>
                    <a:pt x="983755" y="287479"/>
                  </a:cubicBezTo>
                  <a:cubicBezTo>
                    <a:pt x="986909" y="291494"/>
                    <a:pt x="991068" y="293502"/>
                    <a:pt x="996231" y="293502"/>
                  </a:cubicBezTo>
                  <a:cubicBezTo>
                    <a:pt x="1007330" y="293502"/>
                    <a:pt x="1022979" y="284048"/>
                    <a:pt x="1043177" y="265140"/>
                  </a:cubicBezTo>
                  <a:lnTo>
                    <a:pt x="1060886" y="247150"/>
                  </a:lnTo>
                  <a:lnTo>
                    <a:pt x="1063026" y="264807"/>
                  </a:lnTo>
                  <a:cubicBezTo>
                    <a:pt x="1064518" y="270228"/>
                    <a:pt x="1066755" y="274917"/>
                    <a:pt x="1069738" y="278875"/>
                  </a:cubicBezTo>
                  <a:cubicBezTo>
                    <a:pt x="1075703" y="286791"/>
                    <a:pt x="1083791" y="290748"/>
                    <a:pt x="1094001" y="290748"/>
                  </a:cubicBezTo>
                  <a:cubicBezTo>
                    <a:pt x="1105703" y="290748"/>
                    <a:pt x="1117232" y="286590"/>
                    <a:pt x="1128590" y="278272"/>
                  </a:cubicBezTo>
                  <a:cubicBezTo>
                    <a:pt x="1134269" y="274114"/>
                    <a:pt x="1140148" y="269045"/>
                    <a:pt x="1146228" y="263065"/>
                  </a:cubicBezTo>
                  <a:lnTo>
                    <a:pt x="1164775" y="242718"/>
                  </a:lnTo>
                  <a:lnTo>
                    <a:pt x="1162811" y="258569"/>
                  </a:lnTo>
                  <a:cubicBezTo>
                    <a:pt x="1162811" y="266141"/>
                    <a:pt x="1163499" y="271905"/>
                    <a:pt x="1164876" y="275863"/>
                  </a:cubicBezTo>
                  <a:cubicBezTo>
                    <a:pt x="1166253" y="279821"/>
                    <a:pt x="1168490" y="281800"/>
                    <a:pt x="1171587" y="281800"/>
                  </a:cubicBezTo>
                  <a:cubicBezTo>
                    <a:pt x="1173079" y="281800"/>
                    <a:pt x="1174742" y="280768"/>
                    <a:pt x="1176578" y="278703"/>
                  </a:cubicBezTo>
                  <a:cubicBezTo>
                    <a:pt x="1178413" y="276638"/>
                    <a:pt x="1181683" y="272479"/>
                    <a:pt x="1186386" y="266227"/>
                  </a:cubicBezTo>
                  <a:cubicBezTo>
                    <a:pt x="1191090" y="259974"/>
                    <a:pt x="1196367" y="253234"/>
                    <a:pt x="1202218" y="246007"/>
                  </a:cubicBezTo>
                  <a:cubicBezTo>
                    <a:pt x="1207151" y="256447"/>
                    <a:pt x="1211424" y="264592"/>
                    <a:pt x="1215038" y="270443"/>
                  </a:cubicBezTo>
                  <a:cubicBezTo>
                    <a:pt x="1218652" y="276294"/>
                    <a:pt x="1222725" y="280882"/>
                    <a:pt x="1227256" y="284209"/>
                  </a:cubicBezTo>
                  <a:cubicBezTo>
                    <a:pt x="1231788" y="287536"/>
                    <a:pt x="1236864" y="289200"/>
                    <a:pt x="1242485" y="289200"/>
                  </a:cubicBezTo>
                  <a:cubicBezTo>
                    <a:pt x="1248336" y="289200"/>
                    <a:pt x="1255621" y="285328"/>
                    <a:pt x="1264340" y="277584"/>
                  </a:cubicBezTo>
                  <a:cubicBezTo>
                    <a:pt x="1273059" y="269840"/>
                    <a:pt x="1283843" y="258454"/>
                    <a:pt x="1296691" y="243426"/>
                  </a:cubicBezTo>
                  <a:lnTo>
                    <a:pt x="1296691" y="231896"/>
                  </a:lnTo>
                  <a:cubicBezTo>
                    <a:pt x="1287743" y="240156"/>
                    <a:pt x="1281118" y="246122"/>
                    <a:pt x="1276816" y="249793"/>
                  </a:cubicBezTo>
                  <a:cubicBezTo>
                    <a:pt x="1272514" y="253464"/>
                    <a:pt x="1268298" y="256504"/>
                    <a:pt x="1264168" y="258913"/>
                  </a:cubicBezTo>
                  <a:cubicBezTo>
                    <a:pt x="1260038" y="261322"/>
                    <a:pt x="1256194" y="262527"/>
                    <a:pt x="1252638" y="262527"/>
                  </a:cubicBezTo>
                  <a:cubicBezTo>
                    <a:pt x="1248623" y="262527"/>
                    <a:pt x="1245296" y="261351"/>
                    <a:pt x="1242657" y="258999"/>
                  </a:cubicBezTo>
                  <a:cubicBezTo>
                    <a:pt x="1240019" y="256647"/>
                    <a:pt x="1236979" y="252890"/>
                    <a:pt x="1233537" y="247728"/>
                  </a:cubicBezTo>
                  <a:cubicBezTo>
                    <a:pt x="1253499" y="235338"/>
                    <a:pt x="1268298" y="224353"/>
                    <a:pt x="1277934" y="214774"/>
                  </a:cubicBezTo>
                  <a:cubicBezTo>
                    <a:pt x="1287571" y="205195"/>
                    <a:pt x="1292389" y="194784"/>
                    <a:pt x="1292389" y="183541"/>
                  </a:cubicBezTo>
                  <a:cubicBezTo>
                    <a:pt x="1292389" y="178034"/>
                    <a:pt x="1291414" y="173187"/>
                    <a:pt x="1289464" y="169000"/>
                  </a:cubicBezTo>
                  <a:cubicBezTo>
                    <a:pt x="1287513" y="164813"/>
                    <a:pt x="1284760" y="162719"/>
                    <a:pt x="1281204" y="162719"/>
                  </a:cubicBezTo>
                  <a:cubicBezTo>
                    <a:pt x="1272485" y="162719"/>
                    <a:pt x="1260181" y="169488"/>
                    <a:pt x="1244292" y="183025"/>
                  </a:cubicBezTo>
                  <a:cubicBezTo>
                    <a:pt x="1228403" y="196562"/>
                    <a:pt x="1207438" y="217269"/>
                    <a:pt x="1181396" y="245147"/>
                  </a:cubicBezTo>
                  <a:lnTo>
                    <a:pt x="1181396" y="230347"/>
                  </a:lnTo>
                  <a:cubicBezTo>
                    <a:pt x="1220287" y="184803"/>
                    <a:pt x="1249885" y="148866"/>
                    <a:pt x="1270191" y="122538"/>
                  </a:cubicBezTo>
                  <a:cubicBezTo>
                    <a:pt x="1290496" y="96209"/>
                    <a:pt x="1300649" y="80923"/>
                    <a:pt x="1300649" y="76678"/>
                  </a:cubicBezTo>
                  <a:cubicBezTo>
                    <a:pt x="1300649" y="71745"/>
                    <a:pt x="1297896" y="69278"/>
                    <a:pt x="1292389" y="69278"/>
                  </a:cubicBezTo>
                  <a:close/>
                  <a:moveTo>
                    <a:pt x="659893" y="60502"/>
                  </a:moveTo>
                  <a:cubicBezTo>
                    <a:pt x="646815" y="60502"/>
                    <a:pt x="633564" y="61936"/>
                    <a:pt x="620142" y="64804"/>
                  </a:cubicBezTo>
                  <a:cubicBezTo>
                    <a:pt x="606719" y="67672"/>
                    <a:pt x="594416" y="71085"/>
                    <a:pt x="583230" y="75043"/>
                  </a:cubicBezTo>
                  <a:cubicBezTo>
                    <a:pt x="572045" y="79001"/>
                    <a:pt x="562007" y="83188"/>
                    <a:pt x="553116" y="87605"/>
                  </a:cubicBezTo>
                  <a:cubicBezTo>
                    <a:pt x="544225" y="92022"/>
                    <a:pt x="537772" y="95836"/>
                    <a:pt x="533756" y="99049"/>
                  </a:cubicBezTo>
                  <a:cubicBezTo>
                    <a:pt x="523890" y="106964"/>
                    <a:pt x="518957" y="120674"/>
                    <a:pt x="518957" y="140176"/>
                  </a:cubicBezTo>
                  <a:cubicBezTo>
                    <a:pt x="518957" y="147748"/>
                    <a:pt x="521883" y="151534"/>
                    <a:pt x="527734" y="151534"/>
                  </a:cubicBezTo>
                  <a:cubicBezTo>
                    <a:pt x="529569" y="151534"/>
                    <a:pt x="531749" y="151104"/>
                    <a:pt x="534273" y="150243"/>
                  </a:cubicBezTo>
                  <a:cubicBezTo>
                    <a:pt x="536797" y="149383"/>
                    <a:pt x="540955" y="147662"/>
                    <a:pt x="546749" y="145081"/>
                  </a:cubicBezTo>
                  <a:cubicBezTo>
                    <a:pt x="552542" y="142499"/>
                    <a:pt x="558164" y="140148"/>
                    <a:pt x="563613" y="138025"/>
                  </a:cubicBezTo>
                  <a:cubicBezTo>
                    <a:pt x="569062" y="135903"/>
                    <a:pt x="575573" y="133809"/>
                    <a:pt x="583144" y="131744"/>
                  </a:cubicBezTo>
                  <a:cubicBezTo>
                    <a:pt x="576376" y="131859"/>
                    <a:pt x="568833" y="132605"/>
                    <a:pt x="560515" y="133981"/>
                  </a:cubicBezTo>
                  <a:cubicBezTo>
                    <a:pt x="552198" y="135358"/>
                    <a:pt x="547523" y="136046"/>
                    <a:pt x="546491" y="136046"/>
                  </a:cubicBezTo>
                  <a:cubicBezTo>
                    <a:pt x="544999" y="136046"/>
                    <a:pt x="544254" y="135645"/>
                    <a:pt x="544254" y="134842"/>
                  </a:cubicBezTo>
                  <a:cubicBezTo>
                    <a:pt x="544254" y="133580"/>
                    <a:pt x="547294" y="131515"/>
                    <a:pt x="553374" y="128647"/>
                  </a:cubicBezTo>
                  <a:cubicBezTo>
                    <a:pt x="559454" y="125779"/>
                    <a:pt x="566911" y="122796"/>
                    <a:pt x="575745" y="119698"/>
                  </a:cubicBezTo>
                  <a:cubicBezTo>
                    <a:pt x="584578" y="116601"/>
                    <a:pt x="593928" y="113762"/>
                    <a:pt x="603794" y="111180"/>
                  </a:cubicBezTo>
                  <a:cubicBezTo>
                    <a:pt x="613660" y="108599"/>
                    <a:pt x="622723" y="106850"/>
                    <a:pt x="630983" y="105932"/>
                  </a:cubicBezTo>
                  <a:cubicBezTo>
                    <a:pt x="590027" y="161457"/>
                    <a:pt x="561290" y="207518"/>
                    <a:pt x="544770" y="244114"/>
                  </a:cubicBezTo>
                  <a:cubicBezTo>
                    <a:pt x="542361" y="249506"/>
                    <a:pt x="540640" y="254267"/>
                    <a:pt x="539607" y="258397"/>
                  </a:cubicBezTo>
                  <a:cubicBezTo>
                    <a:pt x="538575" y="262527"/>
                    <a:pt x="538059" y="267861"/>
                    <a:pt x="538059" y="274401"/>
                  </a:cubicBezTo>
                  <a:cubicBezTo>
                    <a:pt x="538059" y="279678"/>
                    <a:pt x="538575" y="283664"/>
                    <a:pt x="539607" y="286360"/>
                  </a:cubicBezTo>
                  <a:cubicBezTo>
                    <a:pt x="540640" y="289056"/>
                    <a:pt x="542389" y="290863"/>
                    <a:pt x="544856" y="291781"/>
                  </a:cubicBezTo>
                  <a:cubicBezTo>
                    <a:pt x="547322" y="292699"/>
                    <a:pt x="550678" y="293158"/>
                    <a:pt x="554923" y="293158"/>
                  </a:cubicBezTo>
                  <a:cubicBezTo>
                    <a:pt x="577638" y="293158"/>
                    <a:pt x="600697" y="289085"/>
                    <a:pt x="624100" y="280940"/>
                  </a:cubicBezTo>
                  <a:cubicBezTo>
                    <a:pt x="647503" y="272795"/>
                    <a:pt x="668526" y="261753"/>
                    <a:pt x="687168" y="247814"/>
                  </a:cubicBezTo>
                  <a:cubicBezTo>
                    <a:pt x="705810" y="233875"/>
                    <a:pt x="720724" y="217785"/>
                    <a:pt x="731910" y="199545"/>
                  </a:cubicBezTo>
                  <a:cubicBezTo>
                    <a:pt x="743095" y="181304"/>
                    <a:pt x="748688" y="162490"/>
                    <a:pt x="748688" y="143102"/>
                  </a:cubicBezTo>
                  <a:cubicBezTo>
                    <a:pt x="748688" y="130368"/>
                    <a:pt x="746651" y="118895"/>
                    <a:pt x="742579" y="108685"/>
                  </a:cubicBezTo>
                  <a:cubicBezTo>
                    <a:pt x="738506" y="98475"/>
                    <a:pt x="732684" y="89842"/>
                    <a:pt x="725112" y="82787"/>
                  </a:cubicBezTo>
                  <a:cubicBezTo>
                    <a:pt x="717541" y="75731"/>
                    <a:pt x="708133" y="70253"/>
                    <a:pt x="696891" y="66353"/>
                  </a:cubicBezTo>
                  <a:cubicBezTo>
                    <a:pt x="685648" y="62452"/>
                    <a:pt x="673315" y="60502"/>
                    <a:pt x="659893" y="60502"/>
                  </a:cubicBezTo>
                  <a:close/>
                  <a:moveTo>
                    <a:pt x="1604621" y="53103"/>
                  </a:moveTo>
                  <a:cubicBezTo>
                    <a:pt x="1597164" y="53103"/>
                    <a:pt x="1585577" y="55540"/>
                    <a:pt x="1569861" y="60416"/>
                  </a:cubicBezTo>
                  <a:cubicBezTo>
                    <a:pt x="1554144" y="65292"/>
                    <a:pt x="1537165" y="72347"/>
                    <a:pt x="1518924" y="81582"/>
                  </a:cubicBezTo>
                  <a:cubicBezTo>
                    <a:pt x="1500683" y="90817"/>
                    <a:pt x="1484221" y="101286"/>
                    <a:pt x="1469537" y="112987"/>
                  </a:cubicBezTo>
                  <a:cubicBezTo>
                    <a:pt x="1460015" y="120674"/>
                    <a:pt x="1451296" y="129106"/>
                    <a:pt x="1443380" y="138283"/>
                  </a:cubicBezTo>
                  <a:cubicBezTo>
                    <a:pt x="1435464" y="147461"/>
                    <a:pt x="1428667" y="156983"/>
                    <a:pt x="1422988" y="166849"/>
                  </a:cubicBezTo>
                  <a:cubicBezTo>
                    <a:pt x="1417309" y="176715"/>
                    <a:pt x="1413093" y="186323"/>
                    <a:pt x="1410340" y="195673"/>
                  </a:cubicBezTo>
                  <a:cubicBezTo>
                    <a:pt x="1407587" y="205023"/>
                    <a:pt x="1406210" y="214000"/>
                    <a:pt x="1406210" y="222604"/>
                  </a:cubicBezTo>
                  <a:cubicBezTo>
                    <a:pt x="1406210" y="236256"/>
                    <a:pt x="1409422" y="247556"/>
                    <a:pt x="1415847" y="256504"/>
                  </a:cubicBezTo>
                  <a:cubicBezTo>
                    <a:pt x="1422271" y="265452"/>
                    <a:pt x="1430187" y="269926"/>
                    <a:pt x="1439594" y="269926"/>
                  </a:cubicBezTo>
                  <a:cubicBezTo>
                    <a:pt x="1449460" y="269926"/>
                    <a:pt x="1464374" y="261208"/>
                    <a:pt x="1484336" y="243770"/>
                  </a:cubicBezTo>
                  <a:cubicBezTo>
                    <a:pt x="1485712" y="242737"/>
                    <a:pt x="1487318" y="241533"/>
                    <a:pt x="1489154" y="240156"/>
                  </a:cubicBezTo>
                  <a:cubicBezTo>
                    <a:pt x="1490989" y="238780"/>
                    <a:pt x="1495808" y="235194"/>
                    <a:pt x="1503609" y="229401"/>
                  </a:cubicBezTo>
                  <a:cubicBezTo>
                    <a:pt x="1511410" y="223608"/>
                    <a:pt x="1519383" y="217527"/>
                    <a:pt x="1527528" y="211160"/>
                  </a:cubicBezTo>
                  <a:cubicBezTo>
                    <a:pt x="1535674" y="204793"/>
                    <a:pt x="1543876" y="198168"/>
                    <a:pt x="1552136" y="191285"/>
                  </a:cubicBezTo>
                  <a:cubicBezTo>
                    <a:pt x="1546859" y="201954"/>
                    <a:pt x="1541094" y="212795"/>
                    <a:pt x="1534842" y="223808"/>
                  </a:cubicBezTo>
                  <a:cubicBezTo>
                    <a:pt x="1528590" y="234822"/>
                    <a:pt x="1521276" y="247011"/>
                    <a:pt x="1512901" y="260376"/>
                  </a:cubicBezTo>
                  <a:cubicBezTo>
                    <a:pt x="1504527" y="273741"/>
                    <a:pt x="1495750" y="287020"/>
                    <a:pt x="1486573" y="300213"/>
                  </a:cubicBezTo>
                  <a:cubicBezTo>
                    <a:pt x="1467988" y="311112"/>
                    <a:pt x="1453877" y="321752"/>
                    <a:pt x="1444240" y="332134"/>
                  </a:cubicBezTo>
                  <a:cubicBezTo>
                    <a:pt x="1434604" y="342517"/>
                    <a:pt x="1429786" y="352297"/>
                    <a:pt x="1429786" y="361474"/>
                  </a:cubicBezTo>
                  <a:cubicBezTo>
                    <a:pt x="1429786" y="365031"/>
                    <a:pt x="1430961" y="368100"/>
                    <a:pt x="1433313" y="370681"/>
                  </a:cubicBezTo>
                  <a:cubicBezTo>
                    <a:pt x="1435665" y="373262"/>
                    <a:pt x="1438619" y="374553"/>
                    <a:pt x="1442175" y="374553"/>
                  </a:cubicBezTo>
                  <a:cubicBezTo>
                    <a:pt x="1444699" y="374553"/>
                    <a:pt x="1447854" y="373578"/>
                    <a:pt x="1451640" y="371627"/>
                  </a:cubicBezTo>
                  <a:cubicBezTo>
                    <a:pt x="1455426" y="369677"/>
                    <a:pt x="1458122" y="367727"/>
                    <a:pt x="1459728" y="365776"/>
                  </a:cubicBezTo>
                  <a:cubicBezTo>
                    <a:pt x="1459843" y="365662"/>
                    <a:pt x="1462366" y="362908"/>
                    <a:pt x="1467299" y="357516"/>
                  </a:cubicBezTo>
                  <a:cubicBezTo>
                    <a:pt x="1472232" y="352125"/>
                    <a:pt x="1478083" y="345327"/>
                    <a:pt x="1484852" y="337125"/>
                  </a:cubicBezTo>
                  <a:cubicBezTo>
                    <a:pt x="1491620" y="328922"/>
                    <a:pt x="1499708" y="318396"/>
                    <a:pt x="1509115" y="305548"/>
                  </a:cubicBezTo>
                  <a:cubicBezTo>
                    <a:pt x="1527471" y="293158"/>
                    <a:pt x="1543073" y="281944"/>
                    <a:pt x="1555922" y="271905"/>
                  </a:cubicBezTo>
                  <a:lnTo>
                    <a:pt x="1593845" y="241114"/>
                  </a:lnTo>
                  <a:lnTo>
                    <a:pt x="1593845" y="245147"/>
                  </a:lnTo>
                  <a:cubicBezTo>
                    <a:pt x="1607382" y="233560"/>
                    <a:pt x="1617707" y="220654"/>
                    <a:pt x="1624820" y="206428"/>
                  </a:cubicBezTo>
                  <a:cubicBezTo>
                    <a:pt x="1627229" y="205969"/>
                    <a:pt x="1630671" y="205338"/>
                    <a:pt x="1635145" y="204535"/>
                  </a:cubicBezTo>
                  <a:cubicBezTo>
                    <a:pt x="1639619" y="203732"/>
                    <a:pt x="1643864" y="202958"/>
                    <a:pt x="1647879" y="202212"/>
                  </a:cubicBezTo>
                  <a:cubicBezTo>
                    <a:pt x="1651894" y="201466"/>
                    <a:pt x="1655508" y="200749"/>
                    <a:pt x="1658720" y="200061"/>
                  </a:cubicBezTo>
                  <a:cubicBezTo>
                    <a:pt x="1652640" y="207403"/>
                    <a:pt x="1647162" y="214774"/>
                    <a:pt x="1642286" y="222174"/>
                  </a:cubicBezTo>
                  <a:cubicBezTo>
                    <a:pt x="1637411" y="229573"/>
                    <a:pt x="1633711" y="236428"/>
                    <a:pt x="1631187" y="242737"/>
                  </a:cubicBezTo>
                  <a:cubicBezTo>
                    <a:pt x="1628663" y="249047"/>
                    <a:pt x="1627401" y="254668"/>
                    <a:pt x="1627401" y="259602"/>
                  </a:cubicBezTo>
                  <a:cubicBezTo>
                    <a:pt x="1627401" y="267976"/>
                    <a:pt x="1629007" y="274372"/>
                    <a:pt x="1632220" y="278789"/>
                  </a:cubicBezTo>
                  <a:cubicBezTo>
                    <a:pt x="1635432" y="283206"/>
                    <a:pt x="1639447" y="285414"/>
                    <a:pt x="1644265" y="285414"/>
                  </a:cubicBezTo>
                  <a:cubicBezTo>
                    <a:pt x="1648395" y="285414"/>
                    <a:pt x="1653099" y="283722"/>
                    <a:pt x="1658376" y="280337"/>
                  </a:cubicBezTo>
                  <a:cubicBezTo>
                    <a:pt x="1663653" y="276953"/>
                    <a:pt x="1669389" y="272393"/>
                    <a:pt x="1675584" y="266657"/>
                  </a:cubicBezTo>
                  <a:cubicBezTo>
                    <a:pt x="1678682" y="263789"/>
                    <a:pt x="1682195" y="260390"/>
                    <a:pt x="1686124" y="256461"/>
                  </a:cubicBezTo>
                  <a:lnTo>
                    <a:pt x="1698921" y="243327"/>
                  </a:lnTo>
                  <a:lnTo>
                    <a:pt x="1701632" y="261064"/>
                  </a:lnTo>
                  <a:cubicBezTo>
                    <a:pt x="1703639" y="267202"/>
                    <a:pt x="1706479" y="272078"/>
                    <a:pt x="1710150" y="275691"/>
                  </a:cubicBezTo>
                  <a:cubicBezTo>
                    <a:pt x="1713821" y="279305"/>
                    <a:pt x="1717836" y="281112"/>
                    <a:pt x="1722196" y="281112"/>
                  </a:cubicBezTo>
                  <a:cubicBezTo>
                    <a:pt x="1727702" y="281112"/>
                    <a:pt x="1734786" y="276466"/>
                    <a:pt x="1743448" y="267173"/>
                  </a:cubicBezTo>
                  <a:cubicBezTo>
                    <a:pt x="1752109" y="257881"/>
                    <a:pt x="1764757" y="242221"/>
                    <a:pt x="1781392" y="220195"/>
                  </a:cubicBezTo>
                  <a:cubicBezTo>
                    <a:pt x="1774967" y="234191"/>
                    <a:pt x="1770321" y="244888"/>
                    <a:pt x="1767453" y="252288"/>
                  </a:cubicBezTo>
                  <a:cubicBezTo>
                    <a:pt x="1764585" y="259688"/>
                    <a:pt x="1763151" y="265567"/>
                    <a:pt x="1763151" y="269926"/>
                  </a:cubicBezTo>
                  <a:cubicBezTo>
                    <a:pt x="1763151" y="281399"/>
                    <a:pt x="1767969" y="287135"/>
                    <a:pt x="1777606" y="287135"/>
                  </a:cubicBezTo>
                  <a:cubicBezTo>
                    <a:pt x="1781851" y="287135"/>
                    <a:pt x="1786325" y="285701"/>
                    <a:pt x="1791029" y="282833"/>
                  </a:cubicBezTo>
                  <a:cubicBezTo>
                    <a:pt x="1795732" y="279965"/>
                    <a:pt x="1801296" y="275720"/>
                    <a:pt x="1807721" y="270099"/>
                  </a:cubicBezTo>
                  <a:cubicBezTo>
                    <a:pt x="1814145" y="264477"/>
                    <a:pt x="1824068" y="255472"/>
                    <a:pt x="1837491" y="243082"/>
                  </a:cubicBezTo>
                  <a:lnTo>
                    <a:pt x="1837491" y="240053"/>
                  </a:lnTo>
                  <a:lnTo>
                    <a:pt x="1842983" y="234155"/>
                  </a:lnTo>
                  <a:cubicBezTo>
                    <a:pt x="1855546" y="220259"/>
                    <a:pt x="1871721" y="201266"/>
                    <a:pt x="1891511" y="177174"/>
                  </a:cubicBezTo>
                  <a:cubicBezTo>
                    <a:pt x="1881415" y="199086"/>
                    <a:pt x="1867304" y="225644"/>
                    <a:pt x="1849178" y="256848"/>
                  </a:cubicBezTo>
                  <a:cubicBezTo>
                    <a:pt x="1846999" y="260519"/>
                    <a:pt x="1843270" y="266112"/>
                    <a:pt x="1837993" y="273626"/>
                  </a:cubicBezTo>
                  <a:cubicBezTo>
                    <a:pt x="1832716" y="281141"/>
                    <a:pt x="1827869" y="288569"/>
                    <a:pt x="1823452" y="295911"/>
                  </a:cubicBezTo>
                  <a:cubicBezTo>
                    <a:pt x="1819035" y="303253"/>
                    <a:pt x="1815307" y="311026"/>
                    <a:pt x="1812267" y="319228"/>
                  </a:cubicBezTo>
                  <a:cubicBezTo>
                    <a:pt x="1809227" y="327431"/>
                    <a:pt x="1807707" y="335318"/>
                    <a:pt x="1807707" y="342889"/>
                  </a:cubicBezTo>
                  <a:cubicBezTo>
                    <a:pt x="1807707" y="351608"/>
                    <a:pt x="1810173" y="355968"/>
                    <a:pt x="1815106" y="355968"/>
                  </a:cubicBezTo>
                  <a:cubicBezTo>
                    <a:pt x="1816253" y="355968"/>
                    <a:pt x="1818261" y="354534"/>
                    <a:pt x="1821129" y="351666"/>
                  </a:cubicBezTo>
                  <a:cubicBezTo>
                    <a:pt x="1826291" y="345356"/>
                    <a:pt x="1830421" y="338759"/>
                    <a:pt x="1833519" y="331876"/>
                  </a:cubicBezTo>
                  <a:cubicBezTo>
                    <a:pt x="1836616" y="324993"/>
                    <a:pt x="1840431" y="315729"/>
                    <a:pt x="1844962" y="304085"/>
                  </a:cubicBezTo>
                  <a:cubicBezTo>
                    <a:pt x="1849494" y="292441"/>
                    <a:pt x="1853653" y="282947"/>
                    <a:pt x="1857438" y="275605"/>
                  </a:cubicBezTo>
                  <a:cubicBezTo>
                    <a:pt x="1862830" y="278817"/>
                    <a:pt x="1867534" y="280424"/>
                    <a:pt x="1871549" y="280424"/>
                  </a:cubicBezTo>
                  <a:cubicBezTo>
                    <a:pt x="1872008" y="280424"/>
                    <a:pt x="1874073" y="279965"/>
                    <a:pt x="1877744" y="279047"/>
                  </a:cubicBezTo>
                  <a:cubicBezTo>
                    <a:pt x="1879580" y="279620"/>
                    <a:pt x="1882218" y="280596"/>
                    <a:pt x="1885660" y="281972"/>
                  </a:cubicBezTo>
                  <a:cubicBezTo>
                    <a:pt x="1889102" y="283349"/>
                    <a:pt x="1891912" y="284410"/>
                    <a:pt x="1894092" y="285156"/>
                  </a:cubicBezTo>
                  <a:cubicBezTo>
                    <a:pt x="1896272" y="285901"/>
                    <a:pt x="1898652" y="286532"/>
                    <a:pt x="1901233" y="287049"/>
                  </a:cubicBezTo>
                  <a:cubicBezTo>
                    <a:pt x="1903815" y="287565"/>
                    <a:pt x="1906252" y="287823"/>
                    <a:pt x="1908547" y="287823"/>
                  </a:cubicBezTo>
                  <a:cubicBezTo>
                    <a:pt x="1914742" y="287823"/>
                    <a:pt x="1921510" y="285758"/>
                    <a:pt x="1928853" y="281628"/>
                  </a:cubicBezTo>
                  <a:cubicBezTo>
                    <a:pt x="1936195" y="277498"/>
                    <a:pt x="1944025" y="271991"/>
                    <a:pt x="1952342" y="265108"/>
                  </a:cubicBezTo>
                  <a:lnTo>
                    <a:pt x="1974508" y="246002"/>
                  </a:lnTo>
                  <a:lnTo>
                    <a:pt x="1975899" y="261645"/>
                  </a:lnTo>
                  <a:cubicBezTo>
                    <a:pt x="1977061" y="267481"/>
                    <a:pt x="1978803" y="272622"/>
                    <a:pt x="1981126" y="277068"/>
                  </a:cubicBezTo>
                  <a:cubicBezTo>
                    <a:pt x="1985772" y="285959"/>
                    <a:pt x="1992168" y="290404"/>
                    <a:pt x="2000313" y="290404"/>
                  </a:cubicBezTo>
                  <a:cubicBezTo>
                    <a:pt x="2011585" y="290404"/>
                    <a:pt x="2025373" y="281467"/>
                    <a:pt x="2041678" y="263592"/>
                  </a:cubicBezTo>
                  <a:lnTo>
                    <a:pt x="2052923" y="249913"/>
                  </a:lnTo>
                  <a:lnTo>
                    <a:pt x="2055433" y="262269"/>
                  </a:lnTo>
                  <a:cubicBezTo>
                    <a:pt x="2058359" y="269209"/>
                    <a:pt x="2061714" y="274859"/>
                    <a:pt x="2065500" y="279219"/>
                  </a:cubicBezTo>
                  <a:cubicBezTo>
                    <a:pt x="2069286" y="283578"/>
                    <a:pt x="2072441" y="285758"/>
                    <a:pt x="2074965" y="285758"/>
                  </a:cubicBezTo>
                  <a:cubicBezTo>
                    <a:pt x="2080242" y="285758"/>
                    <a:pt x="2086953" y="281829"/>
                    <a:pt x="2095098" y="273970"/>
                  </a:cubicBezTo>
                  <a:cubicBezTo>
                    <a:pt x="2103244" y="266112"/>
                    <a:pt x="2115691" y="252890"/>
                    <a:pt x="2132440" y="234305"/>
                  </a:cubicBezTo>
                  <a:cubicBezTo>
                    <a:pt x="2125901" y="251514"/>
                    <a:pt x="2122632" y="264649"/>
                    <a:pt x="2122632" y="273712"/>
                  </a:cubicBezTo>
                  <a:cubicBezTo>
                    <a:pt x="2122632" y="279448"/>
                    <a:pt x="2123578" y="283779"/>
                    <a:pt x="2125471" y="286705"/>
                  </a:cubicBezTo>
                  <a:cubicBezTo>
                    <a:pt x="2127364" y="289630"/>
                    <a:pt x="2130547" y="291093"/>
                    <a:pt x="2135021" y="291093"/>
                  </a:cubicBezTo>
                  <a:cubicBezTo>
                    <a:pt x="2147526" y="291093"/>
                    <a:pt x="2168291" y="274974"/>
                    <a:pt x="2197315" y="242737"/>
                  </a:cubicBezTo>
                  <a:lnTo>
                    <a:pt x="2197315" y="241662"/>
                  </a:lnTo>
                  <a:lnTo>
                    <a:pt x="2211817" y="226777"/>
                  </a:lnTo>
                  <a:cubicBezTo>
                    <a:pt x="2216979" y="220324"/>
                    <a:pt x="2221339" y="213541"/>
                    <a:pt x="2224895" y="206428"/>
                  </a:cubicBezTo>
                  <a:cubicBezTo>
                    <a:pt x="2227304" y="205969"/>
                    <a:pt x="2230746" y="205338"/>
                    <a:pt x="2235220" y="204535"/>
                  </a:cubicBezTo>
                  <a:cubicBezTo>
                    <a:pt x="2239694" y="203732"/>
                    <a:pt x="2243939" y="202958"/>
                    <a:pt x="2247954" y="202212"/>
                  </a:cubicBezTo>
                  <a:cubicBezTo>
                    <a:pt x="2251969" y="201466"/>
                    <a:pt x="2255583" y="200749"/>
                    <a:pt x="2258795" y="200061"/>
                  </a:cubicBezTo>
                  <a:cubicBezTo>
                    <a:pt x="2252715" y="207403"/>
                    <a:pt x="2247237" y="214774"/>
                    <a:pt x="2242361" y="222174"/>
                  </a:cubicBezTo>
                  <a:cubicBezTo>
                    <a:pt x="2237486" y="229573"/>
                    <a:pt x="2233786" y="236428"/>
                    <a:pt x="2231262" y="242737"/>
                  </a:cubicBezTo>
                  <a:cubicBezTo>
                    <a:pt x="2228738" y="249047"/>
                    <a:pt x="2227476" y="254668"/>
                    <a:pt x="2227476" y="259602"/>
                  </a:cubicBezTo>
                  <a:cubicBezTo>
                    <a:pt x="2227476" y="267976"/>
                    <a:pt x="2229082" y="274372"/>
                    <a:pt x="2232295" y="278789"/>
                  </a:cubicBezTo>
                  <a:cubicBezTo>
                    <a:pt x="2235507" y="283206"/>
                    <a:pt x="2239522" y="285414"/>
                    <a:pt x="2244340" y="285414"/>
                  </a:cubicBezTo>
                  <a:cubicBezTo>
                    <a:pt x="2248470" y="285414"/>
                    <a:pt x="2253174" y="283722"/>
                    <a:pt x="2258451" y="280337"/>
                  </a:cubicBezTo>
                  <a:cubicBezTo>
                    <a:pt x="2263728" y="276953"/>
                    <a:pt x="2269464" y="272393"/>
                    <a:pt x="2275659" y="266657"/>
                  </a:cubicBezTo>
                  <a:cubicBezTo>
                    <a:pt x="2281854" y="260921"/>
                    <a:pt x="2289713" y="253062"/>
                    <a:pt x="2299235" y="243082"/>
                  </a:cubicBezTo>
                  <a:lnTo>
                    <a:pt x="2299235" y="241591"/>
                  </a:lnTo>
                  <a:lnTo>
                    <a:pt x="2305923" y="273024"/>
                  </a:lnTo>
                  <a:cubicBezTo>
                    <a:pt x="2310511" y="282890"/>
                    <a:pt x="2317510" y="287823"/>
                    <a:pt x="2326917" y="287823"/>
                  </a:cubicBezTo>
                  <a:cubicBezTo>
                    <a:pt x="2333685" y="287823"/>
                    <a:pt x="2341888" y="284181"/>
                    <a:pt x="2351525" y="276896"/>
                  </a:cubicBezTo>
                  <a:cubicBezTo>
                    <a:pt x="2361161" y="269611"/>
                    <a:pt x="2371544" y="258798"/>
                    <a:pt x="2382671" y="244458"/>
                  </a:cubicBezTo>
                  <a:lnTo>
                    <a:pt x="2382671" y="231896"/>
                  </a:lnTo>
                  <a:cubicBezTo>
                    <a:pt x="2372347" y="240615"/>
                    <a:pt x="2363943" y="246953"/>
                    <a:pt x="2357461" y="250911"/>
                  </a:cubicBezTo>
                  <a:cubicBezTo>
                    <a:pt x="2350980" y="254869"/>
                    <a:pt x="2345043" y="256848"/>
                    <a:pt x="2339651" y="256848"/>
                  </a:cubicBezTo>
                  <a:cubicBezTo>
                    <a:pt x="2334718" y="256848"/>
                    <a:pt x="2330703" y="255472"/>
                    <a:pt x="2327605" y="252718"/>
                  </a:cubicBezTo>
                  <a:cubicBezTo>
                    <a:pt x="2324508" y="249965"/>
                    <a:pt x="2322959" y="246523"/>
                    <a:pt x="2322959" y="242393"/>
                  </a:cubicBezTo>
                  <a:cubicBezTo>
                    <a:pt x="2322959" y="237575"/>
                    <a:pt x="2324479" y="233273"/>
                    <a:pt x="2327519" y="229487"/>
                  </a:cubicBezTo>
                  <a:cubicBezTo>
                    <a:pt x="2330559" y="225701"/>
                    <a:pt x="2337070" y="218990"/>
                    <a:pt x="2347050" y="209353"/>
                  </a:cubicBezTo>
                  <a:cubicBezTo>
                    <a:pt x="2350607" y="206027"/>
                    <a:pt x="2354651" y="200463"/>
                    <a:pt x="2359182" y="192661"/>
                  </a:cubicBezTo>
                  <a:cubicBezTo>
                    <a:pt x="2363714" y="184860"/>
                    <a:pt x="2365979" y="179124"/>
                    <a:pt x="2365979" y="175453"/>
                  </a:cubicBezTo>
                  <a:cubicBezTo>
                    <a:pt x="2365979" y="170061"/>
                    <a:pt x="2362480" y="167365"/>
                    <a:pt x="2355482" y="167365"/>
                  </a:cubicBezTo>
                  <a:cubicBezTo>
                    <a:pt x="2341945" y="167365"/>
                    <a:pt x="2327031" y="180042"/>
                    <a:pt x="2310741" y="205396"/>
                  </a:cubicBezTo>
                  <a:cubicBezTo>
                    <a:pt x="2307299" y="211017"/>
                    <a:pt x="2304948" y="215147"/>
                    <a:pt x="2303686" y="217785"/>
                  </a:cubicBezTo>
                  <a:cubicBezTo>
                    <a:pt x="2302424" y="220424"/>
                    <a:pt x="2301334" y="223780"/>
                    <a:pt x="2300416" y="227852"/>
                  </a:cubicBezTo>
                  <a:lnTo>
                    <a:pt x="2299235" y="238853"/>
                  </a:lnTo>
                  <a:lnTo>
                    <a:pt x="2299235" y="231552"/>
                  </a:lnTo>
                  <a:cubicBezTo>
                    <a:pt x="2281912" y="245778"/>
                    <a:pt x="2269751" y="252890"/>
                    <a:pt x="2262753" y="252890"/>
                  </a:cubicBezTo>
                  <a:cubicBezTo>
                    <a:pt x="2256099" y="252890"/>
                    <a:pt x="2252772" y="250194"/>
                    <a:pt x="2252772" y="244802"/>
                  </a:cubicBezTo>
                  <a:cubicBezTo>
                    <a:pt x="2252772" y="240902"/>
                    <a:pt x="2254837" y="235108"/>
                    <a:pt x="2258967" y="227422"/>
                  </a:cubicBezTo>
                  <a:cubicBezTo>
                    <a:pt x="2263097" y="219736"/>
                    <a:pt x="2268203" y="212623"/>
                    <a:pt x="2274283" y="206084"/>
                  </a:cubicBezTo>
                  <a:cubicBezTo>
                    <a:pt x="2279445" y="200692"/>
                    <a:pt x="2283088" y="196591"/>
                    <a:pt x="2285210" y="193780"/>
                  </a:cubicBezTo>
                  <a:cubicBezTo>
                    <a:pt x="2287332" y="190969"/>
                    <a:pt x="2288394" y="188359"/>
                    <a:pt x="2288394" y="185950"/>
                  </a:cubicBezTo>
                  <a:cubicBezTo>
                    <a:pt x="2288394" y="182164"/>
                    <a:pt x="2287762" y="178379"/>
                    <a:pt x="2286501" y="174593"/>
                  </a:cubicBezTo>
                  <a:cubicBezTo>
                    <a:pt x="2285239" y="170807"/>
                    <a:pt x="2283632" y="168398"/>
                    <a:pt x="2281682" y="167365"/>
                  </a:cubicBezTo>
                  <a:cubicBezTo>
                    <a:pt x="2280765" y="166906"/>
                    <a:pt x="2279101" y="166677"/>
                    <a:pt x="2276692" y="166677"/>
                  </a:cubicBezTo>
                  <a:cubicBezTo>
                    <a:pt x="2270497" y="166677"/>
                    <a:pt x="2255583" y="168513"/>
                    <a:pt x="2231950" y="172184"/>
                  </a:cubicBezTo>
                  <a:cubicBezTo>
                    <a:pt x="2235507" y="166218"/>
                    <a:pt x="2237285" y="162260"/>
                    <a:pt x="2237285" y="160310"/>
                  </a:cubicBezTo>
                  <a:cubicBezTo>
                    <a:pt x="2237285" y="158130"/>
                    <a:pt x="2236138" y="157040"/>
                    <a:pt x="2233843" y="157040"/>
                  </a:cubicBezTo>
                  <a:cubicBezTo>
                    <a:pt x="2232352" y="157040"/>
                    <a:pt x="2230803" y="157442"/>
                    <a:pt x="2229197" y="158245"/>
                  </a:cubicBezTo>
                  <a:cubicBezTo>
                    <a:pt x="2225067" y="159851"/>
                    <a:pt x="2220478" y="163407"/>
                    <a:pt x="2215431" y="168914"/>
                  </a:cubicBezTo>
                  <a:cubicBezTo>
                    <a:pt x="2210383" y="174421"/>
                    <a:pt x="2206138" y="180329"/>
                    <a:pt x="2202696" y="186639"/>
                  </a:cubicBezTo>
                  <a:cubicBezTo>
                    <a:pt x="2199255" y="192948"/>
                    <a:pt x="2197534" y="198168"/>
                    <a:pt x="2197534" y="202298"/>
                  </a:cubicBezTo>
                  <a:cubicBezTo>
                    <a:pt x="2197534" y="205969"/>
                    <a:pt x="2198366" y="208722"/>
                    <a:pt x="2200029" y="210558"/>
                  </a:cubicBezTo>
                  <a:cubicBezTo>
                    <a:pt x="2201693" y="212394"/>
                    <a:pt x="2204360" y="213942"/>
                    <a:pt x="2208031" y="215204"/>
                  </a:cubicBezTo>
                  <a:cubicBezTo>
                    <a:pt x="2204819" y="220367"/>
                    <a:pt x="2200115" y="226619"/>
                    <a:pt x="2193920" y="233961"/>
                  </a:cubicBezTo>
                  <a:lnTo>
                    <a:pt x="2193920" y="235038"/>
                  </a:lnTo>
                  <a:lnTo>
                    <a:pt x="2185345" y="242103"/>
                  </a:lnTo>
                  <a:cubicBezTo>
                    <a:pt x="2174224" y="250556"/>
                    <a:pt x="2165652" y="254783"/>
                    <a:pt x="2159629" y="254783"/>
                  </a:cubicBezTo>
                  <a:cubicBezTo>
                    <a:pt x="2151828" y="254783"/>
                    <a:pt x="2147928" y="250539"/>
                    <a:pt x="2147928" y="242049"/>
                  </a:cubicBezTo>
                  <a:cubicBezTo>
                    <a:pt x="2147928" y="236887"/>
                    <a:pt x="2149046" y="232527"/>
                    <a:pt x="2151283" y="228971"/>
                  </a:cubicBezTo>
                  <a:cubicBezTo>
                    <a:pt x="2153520" y="225414"/>
                    <a:pt x="2157421" y="219879"/>
                    <a:pt x="2162985" y="212365"/>
                  </a:cubicBezTo>
                  <a:cubicBezTo>
                    <a:pt x="2168549" y="204851"/>
                    <a:pt x="2171331" y="199717"/>
                    <a:pt x="2171331" y="196964"/>
                  </a:cubicBezTo>
                  <a:cubicBezTo>
                    <a:pt x="2171331" y="195587"/>
                    <a:pt x="2170987" y="194009"/>
                    <a:pt x="2170298" y="192231"/>
                  </a:cubicBezTo>
                  <a:cubicBezTo>
                    <a:pt x="2169610" y="190453"/>
                    <a:pt x="2168635" y="188130"/>
                    <a:pt x="2167373" y="185262"/>
                  </a:cubicBezTo>
                  <a:cubicBezTo>
                    <a:pt x="2166111" y="182394"/>
                    <a:pt x="2165078" y="180042"/>
                    <a:pt x="2164275" y="178206"/>
                  </a:cubicBezTo>
                  <a:cubicBezTo>
                    <a:pt x="2168291" y="176830"/>
                    <a:pt x="2171101" y="175654"/>
                    <a:pt x="2172708" y="174679"/>
                  </a:cubicBezTo>
                  <a:cubicBezTo>
                    <a:pt x="2174314" y="173704"/>
                    <a:pt x="2175117" y="172184"/>
                    <a:pt x="2175117" y="170119"/>
                  </a:cubicBezTo>
                  <a:cubicBezTo>
                    <a:pt x="2175117" y="168857"/>
                    <a:pt x="2174514" y="166906"/>
                    <a:pt x="2173310" y="164268"/>
                  </a:cubicBezTo>
                  <a:cubicBezTo>
                    <a:pt x="2172105" y="161629"/>
                    <a:pt x="2170470" y="159306"/>
                    <a:pt x="2168405" y="157298"/>
                  </a:cubicBezTo>
                  <a:cubicBezTo>
                    <a:pt x="2166340" y="155291"/>
                    <a:pt x="2164103" y="154287"/>
                    <a:pt x="2161694" y="154287"/>
                  </a:cubicBezTo>
                  <a:cubicBezTo>
                    <a:pt x="2152746" y="154287"/>
                    <a:pt x="2140069" y="158130"/>
                    <a:pt x="2123664" y="165817"/>
                  </a:cubicBezTo>
                  <a:cubicBezTo>
                    <a:pt x="2107259" y="173503"/>
                    <a:pt x="2090337" y="185262"/>
                    <a:pt x="2072900" y="201093"/>
                  </a:cubicBezTo>
                  <a:cubicBezTo>
                    <a:pt x="2066361" y="207288"/>
                    <a:pt x="2061600" y="212279"/>
                    <a:pt x="2058617" y="216065"/>
                  </a:cubicBezTo>
                  <a:cubicBezTo>
                    <a:pt x="2055634" y="219850"/>
                    <a:pt x="2053626" y="223550"/>
                    <a:pt x="2052594" y="227164"/>
                  </a:cubicBezTo>
                  <a:lnTo>
                    <a:pt x="2051493" y="236766"/>
                  </a:lnTo>
                  <a:lnTo>
                    <a:pt x="2045442" y="242350"/>
                  </a:lnTo>
                  <a:cubicBezTo>
                    <a:pt x="2041857" y="245649"/>
                    <a:pt x="2039147" y="248129"/>
                    <a:pt x="2037311" y="249793"/>
                  </a:cubicBezTo>
                  <a:cubicBezTo>
                    <a:pt x="2033640" y="253120"/>
                    <a:pt x="2030141" y="255902"/>
                    <a:pt x="2026814" y="258139"/>
                  </a:cubicBezTo>
                  <a:cubicBezTo>
                    <a:pt x="2023487" y="260376"/>
                    <a:pt x="2020390" y="261494"/>
                    <a:pt x="2017522" y="261494"/>
                  </a:cubicBezTo>
                  <a:cubicBezTo>
                    <a:pt x="2011900" y="261494"/>
                    <a:pt x="2007512" y="259200"/>
                    <a:pt x="2004357" y="254611"/>
                  </a:cubicBezTo>
                  <a:cubicBezTo>
                    <a:pt x="2001203" y="250022"/>
                    <a:pt x="1999625" y="244057"/>
                    <a:pt x="1999625" y="236715"/>
                  </a:cubicBezTo>
                  <a:cubicBezTo>
                    <a:pt x="1999625" y="233502"/>
                    <a:pt x="2000199" y="228913"/>
                    <a:pt x="2001346" y="222948"/>
                  </a:cubicBezTo>
                  <a:cubicBezTo>
                    <a:pt x="2024520" y="198742"/>
                    <a:pt x="2042588" y="175023"/>
                    <a:pt x="2055552" y="151792"/>
                  </a:cubicBezTo>
                  <a:cubicBezTo>
                    <a:pt x="2068515" y="128561"/>
                    <a:pt x="2074997" y="108972"/>
                    <a:pt x="2074997" y="93026"/>
                  </a:cubicBezTo>
                  <a:cubicBezTo>
                    <a:pt x="2074997" y="87863"/>
                    <a:pt x="2074596" y="84221"/>
                    <a:pt x="2073793" y="82098"/>
                  </a:cubicBezTo>
                  <a:cubicBezTo>
                    <a:pt x="2072989" y="79976"/>
                    <a:pt x="2071383" y="78915"/>
                    <a:pt x="2068974" y="78915"/>
                  </a:cubicBezTo>
                  <a:cubicBezTo>
                    <a:pt x="2067024" y="78915"/>
                    <a:pt x="2064328" y="79947"/>
                    <a:pt x="2060886" y="82012"/>
                  </a:cubicBezTo>
                  <a:cubicBezTo>
                    <a:pt x="2052397" y="86945"/>
                    <a:pt x="2043191" y="95578"/>
                    <a:pt x="2033267" y="107911"/>
                  </a:cubicBezTo>
                  <a:cubicBezTo>
                    <a:pt x="2023344" y="120243"/>
                    <a:pt x="2013765" y="134698"/>
                    <a:pt x="2004529" y="151276"/>
                  </a:cubicBezTo>
                  <a:cubicBezTo>
                    <a:pt x="1995294" y="167853"/>
                    <a:pt x="1987923" y="184201"/>
                    <a:pt x="1982417" y="200319"/>
                  </a:cubicBezTo>
                  <a:cubicBezTo>
                    <a:pt x="1979664" y="208378"/>
                    <a:pt x="1977599" y="215885"/>
                    <a:pt x="1976222" y="222840"/>
                  </a:cubicBezTo>
                  <a:lnTo>
                    <a:pt x="1975129" y="233007"/>
                  </a:lnTo>
                  <a:lnTo>
                    <a:pt x="1961968" y="244017"/>
                  </a:lnTo>
                  <a:cubicBezTo>
                    <a:pt x="1946889" y="255439"/>
                    <a:pt x="1934359" y="261150"/>
                    <a:pt x="1924379" y="261150"/>
                  </a:cubicBezTo>
                  <a:cubicBezTo>
                    <a:pt x="1920134" y="261150"/>
                    <a:pt x="1916004" y="260405"/>
                    <a:pt x="1911989" y="258913"/>
                  </a:cubicBezTo>
                  <a:cubicBezTo>
                    <a:pt x="1923575" y="248359"/>
                    <a:pt x="1933327" y="238607"/>
                    <a:pt x="1941243" y="229659"/>
                  </a:cubicBezTo>
                  <a:cubicBezTo>
                    <a:pt x="1949158" y="220711"/>
                    <a:pt x="1955239" y="212078"/>
                    <a:pt x="1959483" y="203761"/>
                  </a:cubicBezTo>
                  <a:cubicBezTo>
                    <a:pt x="1963728" y="195443"/>
                    <a:pt x="1965850" y="186925"/>
                    <a:pt x="1965850" y="178206"/>
                  </a:cubicBezTo>
                  <a:cubicBezTo>
                    <a:pt x="1965850" y="174880"/>
                    <a:pt x="1965363" y="172643"/>
                    <a:pt x="1964388" y="171495"/>
                  </a:cubicBezTo>
                  <a:cubicBezTo>
                    <a:pt x="1963413" y="170348"/>
                    <a:pt x="1961319" y="169774"/>
                    <a:pt x="1958107" y="169774"/>
                  </a:cubicBezTo>
                  <a:cubicBezTo>
                    <a:pt x="1953059" y="169774"/>
                    <a:pt x="1948040" y="170864"/>
                    <a:pt x="1943049" y="173044"/>
                  </a:cubicBezTo>
                  <a:cubicBezTo>
                    <a:pt x="1938059" y="175224"/>
                    <a:pt x="1933011" y="178178"/>
                    <a:pt x="1927906" y="181906"/>
                  </a:cubicBezTo>
                  <a:cubicBezTo>
                    <a:pt x="1922801" y="185635"/>
                    <a:pt x="1916205" y="190797"/>
                    <a:pt x="1908117" y="197394"/>
                  </a:cubicBezTo>
                  <a:cubicBezTo>
                    <a:pt x="1900029" y="203990"/>
                    <a:pt x="1892887" y="209698"/>
                    <a:pt x="1886692" y="214516"/>
                  </a:cubicBezTo>
                  <a:cubicBezTo>
                    <a:pt x="1894608" y="199487"/>
                    <a:pt x="1901692" y="187126"/>
                    <a:pt x="1907945" y="177432"/>
                  </a:cubicBezTo>
                  <a:cubicBezTo>
                    <a:pt x="1914197" y="167738"/>
                    <a:pt x="1920593" y="159679"/>
                    <a:pt x="1927132" y="153255"/>
                  </a:cubicBezTo>
                  <a:cubicBezTo>
                    <a:pt x="1932065" y="148322"/>
                    <a:pt x="1936109" y="143503"/>
                    <a:pt x="1939264" y="138800"/>
                  </a:cubicBezTo>
                  <a:cubicBezTo>
                    <a:pt x="1942419" y="134096"/>
                    <a:pt x="1943996" y="130540"/>
                    <a:pt x="1943996" y="128130"/>
                  </a:cubicBezTo>
                  <a:cubicBezTo>
                    <a:pt x="1943996" y="125148"/>
                    <a:pt x="1942046" y="123656"/>
                    <a:pt x="1938145" y="123656"/>
                  </a:cubicBezTo>
                  <a:cubicBezTo>
                    <a:pt x="1930344" y="123656"/>
                    <a:pt x="1923862" y="125521"/>
                    <a:pt x="1918700" y="129249"/>
                  </a:cubicBezTo>
                  <a:cubicBezTo>
                    <a:pt x="1913537" y="132977"/>
                    <a:pt x="1907572" y="139373"/>
                    <a:pt x="1900803" y="148436"/>
                  </a:cubicBezTo>
                  <a:cubicBezTo>
                    <a:pt x="1894035" y="157499"/>
                    <a:pt x="1884828" y="169717"/>
                    <a:pt x="1873184" y="185090"/>
                  </a:cubicBezTo>
                  <a:cubicBezTo>
                    <a:pt x="1861540" y="200463"/>
                    <a:pt x="1847687" y="216868"/>
                    <a:pt x="1831626" y="234305"/>
                  </a:cubicBezTo>
                  <a:lnTo>
                    <a:pt x="1831626" y="236023"/>
                  </a:lnTo>
                  <a:lnTo>
                    <a:pt x="1823552" y="242178"/>
                  </a:lnTo>
                  <a:cubicBezTo>
                    <a:pt x="1819594" y="245075"/>
                    <a:pt x="1816325" y="247326"/>
                    <a:pt x="1813743" y="248932"/>
                  </a:cubicBezTo>
                  <a:cubicBezTo>
                    <a:pt x="1808581" y="252145"/>
                    <a:pt x="1804049" y="253751"/>
                    <a:pt x="1800149" y="253751"/>
                  </a:cubicBezTo>
                  <a:cubicBezTo>
                    <a:pt x="1795445" y="253751"/>
                    <a:pt x="1793094" y="250768"/>
                    <a:pt x="1793094" y="244802"/>
                  </a:cubicBezTo>
                  <a:cubicBezTo>
                    <a:pt x="1793094" y="242049"/>
                    <a:pt x="1794298" y="237948"/>
                    <a:pt x="1796707" y="232499"/>
                  </a:cubicBezTo>
                  <a:cubicBezTo>
                    <a:pt x="1799116" y="227049"/>
                    <a:pt x="1801927" y="222030"/>
                    <a:pt x="1805139" y="217441"/>
                  </a:cubicBezTo>
                  <a:cubicBezTo>
                    <a:pt x="1811105" y="208837"/>
                    <a:pt x="1816267" y="201380"/>
                    <a:pt x="1820627" y="195071"/>
                  </a:cubicBezTo>
                  <a:cubicBezTo>
                    <a:pt x="1824986" y="188761"/>
                    <a:pt x="1827883" y="184430"/>
                    <a:pt x="1829317" y="182078"/>
                  </a:cubicBezTo>
                  <a:cubicBezTo>
                    <a:pt x="1830751" y="179727"/>
                    <a:pt x="1831697" y="177805"/>
                    <a:pt x="1832156" y="176314"/>
                  </a:cubicBezTo>
                  <a:cubicBezTo>
                    <a:pt x="1832615" y="174822"/>
                    <a:pt x="1832845" y="172872"/>
                    <a:pt x="1832845" y="170463"/>
                  </a:cubicBezTo>
                  <a:cubicBezTo>
                    <a:pt x="1832845" y="165186"/>
                    <a:pt x="1832357" y="161687"/>
                    <a:pt x="1831382" y="159966"/>
                  </a:cubicBezTo>
                  <a:cubicBezTo>
                    <a:pt x="1830407" y="158245"/>
                    <a:pt x="1828542" y="157385"/>
                    <a:pt x="1825789" y="157385"/>
                  </a:cubicBezTo>
                  <a:cubicBezTo>
                    <a:pt x="1822921" y="157385"/>
                    <a:pt x="1819938" y="158732"/>
                    <a:pt x="1816841" y="161428"/>
                  </a:cubicBezTo>
                  <a:cubicBezTo>
                    <a:pt x="1813743" y="164124"/>
                    <a:pt x="1807950" y="169947"/>
                    <a:pt x="1799461" y="178895"/>
                  </a:cubicBezTo>
                  <a:cubicBezTo>
                    <a:pt x="1795789" y="182795"/>
                    <a:pt x="1791000" y="188617"/>
                    <a:pt x="1785092" y="196361"/>
                  </a:cubicBezTo>
                  <a:cubicBezTo>
                    <a:pt x="1779183" y="204105"/>
                    <a:pt x="1773992" y="209927"/>
                    <a:pt x="1769518" y="213828"/>
                  </a:cubicBezTo>
                  <a:cubicBezTo>
                    <a:pt x="1763438" y="218990"/>
                    <a:pt x="1756583" y="224927"/>
                    <a:pt x="1748954" y="231638"/>
                  </a:cubicBezTo>
                  <a:cubicBezTo>
                    <a:pt x="1741325" y="238349"/>
                    <a:pt x="1735905" y="242881"/>
                    <a:pt x="1732693" y="245233"/>
                  </a:cubicBezTo>
                  <a:cubicBezTo>
                    <a:pt x="1729480" y="247584"/>
                    <a:pt x="1727186" y="248760"/>
                    <a:pt x="1725809" y="248760"/>
                  </a:cubicBezTo>
                  <a:cubicBezTo>
                    <a:pt x="1722023" y="248760"/>
                    <a:pt x="1720131" y="246294"/>
                    <a:pt x="1720131" y="241361"/>
                  </a:cubicBezTo>
                  <a:cubicBezTo>
                    <a:pt x="1720131" y="237804"/>
                    <a:pt x="1721220" y="232642"/>
                    <a:pt x="1723400" y="225873"/>
                  </a:cubicBezTo>
                  <a:cubicBezTo>
                    <a:pt x="1733266" y="218416"/>
                    <a:pt x="1741956" y="210816"/>
                    <a:pt x="1749471" y="203072"/>
                  </a:cubicBezTo>
                  <a:cubicBezTo>
                    <a:pt x="1756985" y="195329"/>
                    <a:pt x="1762434" y="188761"/>
                    <a:pt x="1765818" y="183369"/>
                  </a:cubicBezTo>
                  <a:cubicBezTo>
                    <a:pt x="1769203" y="177977"/>
                    <a:pt x="1770895" y="174249"/>
                    <a:pt x="1770895" y="172184"/>
                  </a:cubicBezTo>
                  <a:cubicBezTo>
                    <a:pt x="1770895" y="171151"/>
                    <a:pt x="1769231" y="170147"/>
                    <a:pt x="1765904" y="169172"/>
                  </a:cubicBezTo>
                  <a:cubicBezTo>
                    <a:pt x="1762577" y="168197"/>
                    <a:pt x="1759078" y="167709"/>
                    <a:pt x="1755407" y="167709"/>
                  </a:cubicBezTo>
                  <a:cubicBezTo>
                    <a:pt x="1750360" y="167709"/>
                    <a:pt x="1746717" y="168197"/>
                    <a:pt x="1744480" y="169172"/>
                  </a:cubicBezTo>
                  <a:cubicBezTo>
                    <a:pt x="1742243" y="170147"/>
                    <a:pt x="1739949" y="172012"/>
                    <a:pt x="1737597" y="174765"/>
                  </a:cubicBezTo>
                  <a:cubicBezTo>
                    <a:pt x="1735245" y="177518"/>
                    <a:pt x="1732348" y="180902"/>
                    <a:pt x="1728907" y="184918"/>
                  </a:cubicBezTo>
                  <a:cubicBezTo>
                    <a:pt x="1723171" y="191457"/>
                    <a:pt x="1718324" y="197308"/>
                    <a:pt x="1714366" y="202470"/>
                  </a:cubicBezTo>
                  <a:cubicBezTo>
                    <a:pt x="1710408" y="207633"/>
                    <a:pt x="1707224" y="212422"/>
                    <a:pt x="1704815" y="216839"/>
                  </a:cubicBezTo>
                  <a:cubicBezTo>
                    <a:pt x="1702406" y="221256"/>
                    <a:pt x="1700771" y="225300"/>
                    <a:pt x="1699911" y="228971"/>
                  </a:cubicBezTo>
                  <a:lnTo>
                    <a:pt x="1699160" y="236182"/>
                  </a:lnTo>
                  <a:lnTo>
                    <a:pt x="1699160" y="231552"/>
                  </a:lnTo>
                  <a:cubicBezTo>
                    <a:pt x="1681837" y="245778"/>
                    <a:pt x="1669676" y="252890"/>
                    <a:pt x="1662678" y="252890"/>
                  </a:cubicBezTo>
                  <a:cubicBezTo>
                    <a:pt x="1656024" y="252890"/>
                    <a:pt x="1652697" y="250194"/>
                    <a:pt x="1652697" y="244802"/>
                  </a:cubicBezTo>
                  <a:cubicBezTo>
                    <a:pt x="1652697" y="240902"/>
                    <a:pt x="1654762" y="235108"/>
                    <a:pt x="1658892" y="227422"/>
                  </a:cubicBezTo>
                  <a:cubicBezTo>
                    <a:pt x="1663022" y="219736"/>
                    <a:pt x="1668127" y="212623"/>
                    <a:pt x="1674208" y="206084"/>
                  </a:cubicBezTo>
                  <a:cubicBezTo>
                    <a:pt x="1679370" y="200692"/>
                    <a:pt x="1683013" y="196591"/>
                    <a:pt x="1685135" y="193780"/>
                  </a:cubicBezTo>
                  <a:cubicBezTo>
                    <a:pt x="1687257" y="190969"/>
                    <a:pt x="1688319" y="188359"/>
                    <a:pt x="1688319" y="185950"/>
                  </a:cubicBezTo>
                  <a:cubicBezTo>
                    <a:pt x="1688319" y="182164"/>
                    <a:pt x="1687687" y="178379"/>
                    <a:pt x="1686426" y="174593"/>
                  </a:cubicBezTo>
                  <a:cubicBezTo>
                    <a:pt x="1685164" y="170807"/>
                    <a:pt x="1683557" y="168398"/>
                    <a:pt x="1681607" y="167365"/>
                  </a:cubicBezTo>
                  <a:cubicBezTo>
                    <a:pt x="1680689" y="166906"/>
                    <a:pt x="1679026" y="166677"/>
                    <a:pt x="1676617" y="166677"/>
                  </a:cubicBezTo>
                  <a:cubicBezTo>
                    <a:pt x="1670422" y="166677"/>
                    <a:pt x="1655508" y="168513"/>
                    <a:pt x="1631875" y="172184"/>
                  </a:cubicBezTo>
                  <a:cubicBezTo>
                    <a:pt x="1635432" y="166218"/>
                    <a:pt x="1637210" y="162260"/>
                    <a:pt x="1637210" y="160310"/>
                  </a:cubicBezTo>
                  <a:cubicBezTo>
                    <a:pt x="1637210" y="158130"/>
                    <a:pt x="1636063" y="157040"/>
                    <a:pt x="1633768" y="157040"/>
                  </a:cubicBezTo>
                  <a:cubicBezTo>
                    <a:pt x="1632277" y="157040"/>
                    <a:pt x="1630728" y="157442"/>
                    <a:pt x="1629122" y="158245"/>
                  </a:cubicBezTo>
                  <a:cubicBezTo>
                    <a:pt x="1624992" y="159851"/>
                    <a:pt x="1620403" y="163407"/>
                    <a:pt x="1615356" y="168914"/>
                  </a:cubicBezTo>
                  <a:cubicBezTo>
                    <a:pt x="1610308" y="174421"/>
                    <a:pt x="1606063" y="180329"/>
                    <a:pt x="1602621" y="186639"/>
                  </a:cubicBezTo>
                  <a:cubicBezTo>
                    <a:pt x="1599180" y="192948"/>
                    <a:pt x="1597459" y="198168"/>
                    <a:pt x="1597459" y="202298"/>
                  </a:cubicBezTo>
                  <a:cubicBezTo>
                    <a:pt x="1597459" y="205969"/>
                    <a:pt x="1598291" y="208722"/>
                    <a:pt x="1599954" y="210558"/>
                  </a:cubicBezTo>
                  <a:cubicBezTo>
                    <a:pt x="1601618" y="212394"/>
                    <a:pt x="1604285" y="213942"/>
                    <a:pt x="1607956" y="215204"/>
                  </a:cubicBezTo>
                  <a:lnTo>
                    <a:pt x="1594813" y="232675"/>
                  </a:lnTo>
                  <a:lnTo>
                    <a:pt x="1594813" y="231208"/>
                  </a:lnTo>
                  <a:cubicBezTo>
                    <a:pt x="1565559" y="252661"/>
                    <a:pt x="1544278" y="266944"/>
                    <a:pt x="1530970" y="274056"/>
                  </a:cubicBezTo>
                  <a:cubicBezTo>
                    <a:pt x="1545998" y="249965"/>
                    <a:pt x="1558646" y="229057"/>
                    <a:pt x="1568914" y="211332"/>
                  </a:cubicBezTo>
                  <a:cubicBezTo>
                    <a:pt x="1579182" y="193608"/>
                    <a:pt x="1586811" y="180071"/>
                    <a:pt x="1591801" y="170721"/>
                  </a:cubicBezTo>
                  <a:cubicBezTo>
                    <a:pt x="1596792" y="161371"/>
                    <a:pt x="1599287" y="156008"/>
                    <a:pt x="1599287" y="154631"/>
                  </a:cubicBezTo>
                  <a:cubicBezTo>
                    <a:pt x="1599287" y="150386"/>
                    <a:pt x="1597595" y="146801"/>
                    <a:pt x="1594210" y="143876"/>
                  </a:cubicBezTo>
                  <a:cubicBezTo>
                    <a:pt x="1590826" y="140951"/>
                    <a:pt x="1586753" y="140004"/>
                    <a:pt x="1581992" y="141037"/>
                  </a:cubicBezTo>
                  <a:cubicBezTo>
                    <a:pt x="1577231" y="142069"/>
                    <a:pt x="1572442" y="145912"/>
                    <a:pt x="1567624" y="152566"/>
                  </a:cubicBezTo>
                  <a:cubicBezTo>
                    <a:pt x="1565329" y="155778"/>
                    <a:pt x="1561859" y="159536"/>
                    <a:pt x="1557213" y="163838"/>
                  </a:cubicBezTo>
                  <a:cubicBezTo>
                    <a:pt x="1552566" y="168140"/>
                    <a:pt x="1546056" y="173790"/>
                    <a:pt x="1537681" y="180788"/>
                  </a:cubicBezTo>
                  <a:cubicBezTo>
                    <a:pt x="1528618" y="188474"/>
                    <a:pt x="1520186" y="195529"/>
                    <a:pt x="1512385" y="201954"/>
                  </a:cubicBezTo>
                  <a:cubicBezTo>
                    <a:pt x="1504584" y="208378"/>
                    <a:pt x="1496066" y="215176"/>
                    <a:pt x="1486831" y="222346"/>
                  </a:cubicBezTo>
                  <a:cubicBezTo>
                    <a:pt x="1477596" y="229516"/>
                    <a:pt x="1469135" y="235395"/>
                    <a:pt x="1461449" y="239984"/>
                  </a:cubicBezTo>
                  <a:cubicBezTo>
                    <a:pt x="1454336" y="244229"/>
                    <a:pt x="1448370" y="246351"/>
                    <a:pt x="1443552" y="246351"/>
                  </a:cubicBezTo>
                  <a:cubicBezTo>
                    <a:pt x="1439422" y="246351"/>
                    <a:pt x="1436152" y="244946"/>
                    <a:pt x="1433743" y="242135"/>
                  </a:cubicBezTo>
                  <a:cubicBezTo>
                    <a:pt x="1431334" y="239324"/>
                    <a:pt x="1430130" y="236026"/>
                    <a:pt x="1430130" y="232240"/>
                  </a:cubicBezTo>
                  <a:cubicBezTo>
                    <a:pt x="1430130" y="227193"/>
                    <a:pt x="1432338" y="219965"/>
                    <a:pt x="1436755" y="210558"/>
                  </a:cubicBezTo>
                  <a:cubicBezTo>
                    <a:pt x="1441172" y="201151"/>
                    <a:pt x="1447653" y="190912"/>
                    <a:pt x="1456200" y="179841"/>
                  </a:cubicBezTo>
                  <a:cubicBezTo>
                    <a:pt x="1464747" y="168771"/>
                    <a:pt x="1475100" y="158130"/>
                    <a:pt x="1487261" y="147920"/>
                  </a:cubicBezTo>
                  <a:cubicBezTo>
                    <a:pt x="1498045" y="138972"/>
                    <a:pt x="1508829" y="130999"/>
                    <a:pt x="1519613" y="124001"/>
                  </a:cubicBezTo>
                  <a:cubicBezTo>
                    <a:pt x="1530396" y="117002"/>
                    <a:pt x="1541295" y="110980"/>
                    <a:pt x="1552308" y="105932"/>
                  </a:cubicBezTo>
                  <a:cubicBezTo>
                    <a:pt x="1563321" y="100884"/>
                    <a:pt x="1574392" y="96811"/>
                    <a:pt x="1585520" y="93714"/>
                  </a:cubicBezTo>
                  <a:cubicBezTo>
                    <a:pt x="1584258" y="99794"/>
                    <a:pt x="1580071" y="105530"/>
                    <a:pt x="1572958" y="110922"/>
                  </a:cubicBezTo>
                  <a:cubicBezTo>
                    <a:pt x="1569746" y="113331"/>
                    <a:pt x="1566820" y="115683"/>
                    <a:pt x="1564182" y="117978"/>
                  </a:cubicBezTo>
                  <a:cubicBezTo>
                    <a:pt x="1561543" y="120272"/>
                    <a:pt x="1560224" y="121936"/>
                    <a:pt x="1560224" y="122968"/>
                  </a:cubicBezTo>
                  <a:cubicBezTo>
                    <a:pt x="1560224" y="123427"/>
                    <a:pt x="1560568" y="123656"/>
                    <a:pt x="1561256" y="123656"/>
                  </a:cubicBezTo>
                  <a:cubicBezTo>
                    <a:pt x="1562518" y="123656"/>
                    <a:pt x="1567394" y="121563"/>
                    <a:pt x="1575884" y="117375"/>
                  </a:cubicBezTo>
                  <a:cubicBezTo>
                    <a:pt x="1584373" y="113188"/>
                    <a:pt x="1592805" y="108370"/>
                    <a:pt x="1601180" y="102920"/>
                  </a:cubicBezTo>
                  <a:cubicBezTo>
                    <a:pt x="1609554" y="97471"/>
                    <a:pt x="1615405" y="92280"/>
                    <a:pt x="1618732" y="87347"/>
                  </a:cubicBezTo>
                  <a:cubicBezTo>
                    <a:pt x="1621026" y="83676"/>
                    <a:pt x="1622174" y="80005"/>
                    <a:pt x="1622174" y="76334"/>
                  </a:cubicBezTo>
                  <a:cubicBezTo>
                    <a:pt x="1622174" y="72318"/>
                    <a:pt x="1621629" y="68504"/>
                    <a:pt x="1620539" y="64890"/>
                  </a:cubicBezTo>
                  <a:cubicBezTo>
                    <a:pt x="1619449" y="61276"/>
                    <a:pt x="1617614" y="58408"/>
                    <a:pt x="1615032" y="56286"/>
                  </a:cubicBezTo>
                  <a:cubicBezTo>
                    <a:pt x="1612451" y="54164"/>
                    <a:pt x="1608981" y="53103"/>
                    <a:pt x="1604621" y="53103"/>
                  </a:cubicBezTo>
                  <a:close/>
                  <a:moveTo>
                    <a:pt x="0" y="0"/>
                  </a:moveTo>
                  <a:lnTo>
                    <a:pt x="2831637" y="0"/>
                  </a:lnTo>
                  <a:lnTo>
                    <a:pt x="2831637" y="1102271"/>
                  </a:lnTo>
                  <a:lnTo>
                    <a:pt x="0" y="1102271"/>
                  </a:lnTo>
                  <a:close/>
                </a:path>
              </a:pathLst>
            </a:custGeom>
            <a:solidFill>
              <a:srgbClr val="3B424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tr-TR" sz="2800" dirty="0">
                <a:solidFill>
                  <a:srgbClr val="3B4246"/>
                </a:solidFill>
                <a:latin typeface="Brush Script MT" panose="03060802040406070304" pitchFamily="66" charset="0"/>
              </a:endParaRPr>
            </a:p>
          </p:txBody>
        </p:sp>
      </p:grpSp>
      <p:grpSp>
        <p:nvGrpSpPr>
          <p:cNvPr id="56" name="Grup 55"/>
          <p:cNvGrpSpPr/>
          <p:nvPr/>
        </p:nvGrpSpPr>
        <p:grpSpPr>
          <a:xfrm>
            <a:off x="563986" y="3743956"/>
            <a:ext cx="3101413" cy="2261301"/>
            <a:chOff x="563986" y="3635804"/>
            <a:chExt cx="3106994" cy="2233407"/>
          </a:xfrm>
        </p:grpSpPr>
        <p:sp>
          <p:nvSpPr>
            <p:cNvPr id="30" name="Dikdörtgen 29"/>
            <p:cNvSpPr/>
            <p:nvPr/>
          </p:nvSpPr>
          <p:spPr>
            <a:xfrm>
              <a:off x="563986" y="3635804"/>
              <a:ext cx="3106994" cy="2233407"/>
            </a:xfrm>
            <a:prstGeom prst="rect">
              <a:avLst/>
            </a:prstGeom>
            <a:solidFill>
              <a:srgbClr val="343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3" name="Serbest Form 52"/>
            <p:cNvSpPr/>
            <p:nvPr/>
          </p:nvSpPr>
          <p:spPr>
            <a:xfrm>
              <a:off x="638757" y="3726788"/>
              <a:ext cx="2940182" cy="2035322"/>
            </a:xfrm>
            <a:custGeom>
              <a:avLst/>
              <a:gdLst/>
              <a:ahLst/>
              <a:cxnLst/>
              <a:rect l="l" t="t" r="r" b="b"/>
              <a:pathLst>
                <a:path w="2940182" h="2035322">
                  <a:moveTo>
                    <a:pt x="1606967" y="1711230"/>
                  </a:moveTo>
                  <a:lnTo>
                    <a:pt x="1606967" y="1714095"/>
                  </a:lnTo>
                  <a:cubicBezTo>
                    <a:pt x="1606967" y="1717540"/>
                    <a:pt x="1606780" y="1719876"/>
                    <a:pt x="1606404" y="1721104"/>
                  </a:cubicBezTo>
                  <a:cubicBezTo>
                    <a:pt x="1605859" y="1722980"/>
                    <a:pt x="1604716" y="1724566"/>
                    <a:pt x="1602977" y="1725862"/>
                  </a:cubicBezTo>
                  <a:cubicBezTo>
                    <a:pt x="1600623" y="1727567"/>
                    <a:pt x="1598151" y="1728420"/>
                    <a:pt x="1595559" y="1728420"/>
                  </a:cubicBezTo>
                  <a:cubicBezTo>
                    <a:pt x="1593239" y="1728420"/>
                    <a:pt x="1591329" y="1727687"/>
                    <a:pt x="1589829" y="1726220"/>
                  </a:cubicBezTo>
                  <a:cubicBezTo>
                    <a:pt x="1588328" y="1724754"/>
                    <a:pt x="1587578" y="1723014"/>
                    <a:pt x="1587578" y="1721002"/>
                  </a:cubicBezTo>
                  <a:cubicBezTo>
                    <a:pt x="1587578" y="1718955"/>
                    <a:pt x="1588516" y="1717267"/>
                    <a:pt x="1590392" y="1715937"/>
                  </a:cubicBezTo>
                  <a:cubicBezTo>
                    <a:pt x="1591619" y="1715118"/>
                    <a:pt x="1594228" y="1714283"/>
                    <a:pt x="1598219" y="1713430"/>
                  </a:cubicBezTo>
                  <a:cubicBezTo>
                    <a:pt x="1602209" y="1712578"/>
                    <a:pt x="1605126" y="1711844"/>
                    <a:pt x="1606967" y="1711230"/>
                  </a:cubicBezTo>
                  <a:close/>
                  <a:moveTo>
                    <a:pt x="1454567" y="1711230"/>
                  </a:moveTo>
                  <a:lnTo>
                    <a:pt x="1454567" y="1714095"/>
                  </a:lnTo>
                  <a:cubicBezTo>
                    <a:pt x="1454567" y="1717540"/>
                    <a:pt x="1454379" y="1719876"/>
                    <a:pt x="1454004" y="1721104"/>
                  </a:cubicBezTo>
                  <a:cubicBezTo>
                    <a:pt x="1453459" y="1722980"/>
                    <a:pt x="1452316" y="1724566"/>
                    <a:pt x="1450577" y="1725862"/>
                  </a:cubicBezTo>
                  <a:cubicBezTo>
                    <a:pt x="1448223" y="1727567"/>
                    <a:pt x="1445751" y="1728420"/>
                    <a:pt x="1443159" y="1728420"/>
                  </a:cubicBezTo>
                  <a:cubicBezTo>
                    <a:pt x="1440839" y="1728420"/>
                    <a:pt x="1438929" y="1727687"/>
                    <a:pt x="1437429" y="1726220"/>
                  </a:cubicBezTo>
                  <a:cubicBezTo>
                    <a:pt x="1435928" y="1724754"/>
                    <a:pt x="1435178" y="1723014"/>
                    <a:pt x="1435178" y="1721002"/>
                  </a:cubicBezTo>
                  <a:cubicBezTo>
                    <a:pt x="1435178" y="1718955"/>
                    <a:pt x="1436116" y="1717267"/>
                    <a:pt x="1437991" y="1715937"/>
                  </a:cubicBezTo>
                  <a:cubicBezTo>
                    <a:pt x="1439219" y="1715118"/>
                    <a:pt x="1441828" y="1714283"/>
                    <a:pt x="1445819" y="1713430"/>
                  </a:cubicBezTo>
                  <a:cubicBezTo>
                    <a:pt x="1449809" y="1712578"/>
                    <a:pt x="1452725" y="1711844"/>
                    <a:pt x="1454567" y="1711230"/>
                  </a:cubicBezTo>
                  <a:close/>
                  <a:moveTo>
                    <a:pt x="1201648" y="1693478"/>
                  </a:moveTo>
                  <a:cubicBezTo>
                    <a:pt x="1205399" y="1693478"/>
                    <a:pt x="1208546" y="1694910"/>
                    <a:pt x="1211087" y="1697775"/>
                  </a:cubicBezTo>
                  <a:cubicBezTo>
                    <a:pt x="1213628" y="1700640"/>
                    <a:pt x="1214898" y="1704733"/>
                    <a:pt x="1214898" y="1710054"/>
                  </a:cubicBezTo>
                  <a:cubicBezTo>
                    <a:pt x="1214898" y="1715511"/>
                    <a:pt x="1213628" y="1719672"/>
                    <a:pt x="1211087" y="1722536"/>
                  </a:cubicBezTo>
                  <a:cubicBezTo>
                    <a:pt x="1208546" y="1725401"/>
                    <a:pt x="1205399" y="1726834"/>
                    <a:pt x="1201648" y="1726834"/>
                  </a:cubicBezTo>
                  <a:cubicBezTo>
                    <a:pt x="1197896" y="1726834"/>
                    <a:pt x="1194741" y="1725401"/>
                    <a:pt x="1192183" y="1722536"/>
                  </a:cubicBezTo>
                  <a:cubicBezTo>
                    <a:pt x="1189625" y="1719672"/>
                    <a:pt x="1188346" y="1715545"/>
                    <a:pt x="1188346" y="1710156"/>
                  </a:cubicBezTo>
                  <a:cubicBezTo>
                    <a:pt x="1188346" y="1704767"/>
                    <a:pt x="1189625" y="1700640"/>
                    <a:pt x="1192183" y="1697775"/>
                  </a:cubicBezTo>
                  <a:cubicBezTo>
                    <a:pt x="1194741" y="1694910"/>
                    <a:pt x="1197896" y="1693478"/>
                    <a:pt x="1201648" y="1693478"/>
                  </a:cubicBezTo>
                  <a:close/>
                  <a:moveTo>
                    <a:pt x="1115923" y="1693478"/>
                  </a:moveTo>
                  <a:cubicBezTo>
                    <a:pt x="1119674" y="1693478"/>
                    <a:pt x="1122821" y="1694910"/>
                    <a:pt x="1125362" y="1697775"/>
                  </a:cubicBezTo>
                  <a:cubicBezTo>
                    <a:pt x="1127903" y="1700640"/>
                    <a:pt x="1129173" y="1704733"/>
                    <a:pt x="1129173" y="1710054"/>
                  </a:cubicBezTo>
                  <a:cubicBezTo>
                    <a:pt x="1129173" y="1715511"/>
                    <a:pt x="1127903" y="1719672"/>
                    <a:pt x="1125362" y="1722536"/>
                  </a:cubicBezTo>
                  <a:cubicBezTo>
                    <a:pt x="1122821" y="1725401"/>
                    <a:pt x="1119674" y="1726834"/>
                    <a:pt x="1115923" y="1726834"/>
                  </a:cubicBezTo>
                  <a:cubicBezTo>
                    <a:pt x="1112171" y="1726834"/>
                    <a:pt x="1109016" y="1725401"/>
                    <a:pt x="1106458" y="1722536"/>
                  </a:cubicBezTo>
                  <a:cubicBezTo>
                    <a:pt x="1103900" y="1719672"/>
                    <a:pt x="1102621" y="1715545"/>
                    <a:pt x="1102621" y="1710156"/>
                  </a:cubicBezTo>
                  <a:cubicBezTo>
                    <a:pt x="1102621" y="1704767"/>
                    <a:pt x="1103900" y="1700640"/>
                    <a:pt x="1106458" y="1697775"/>
                  </a:cubicBezTo>
                  <a:cubicBezTo>
                    <a:pt x="1109016" y="1694910"/>
                    <a:pt x="1112171" y="1693478"/>
                    <a:pt x="1115923" y="1693478"/>
                  </a:cubicBezTo>
                  <a:close/>
                  <a:moveTo>
                    <a:pt x="2536120" y="1692762"/>
                  </a:moveTo>
                  <a:cubicBezTo>
                    <a:pt x="2539633" y="1692762"/>
                    <a:pt x="2542515" y="1694134"/>
                    <a:pt x="2544766" y="1696880"/>
                  </a:cubicBezTo>
                  <a:cubicBezTo>
                    <a:pt x="2547017" y="1699626"/>
                    <a:pt x="2548142" y="1704102"/>
                    <a:pt x="2548142" y="1710309"/>
                  </a:cubicBezTo>
                  <a:cubicBezTo>
                    <a:pt x="2548142" y="1716142"/>
                    <a:pt x="2547025" y="1720413"/>
                    <a:pt x="2544791" y="1723125"/>
                  </a:cubicBezTo>
                  <a:cubicBezTo>
                    <a:pt x="2542557" y="1725836"/>
                    <a:pt x="2539854" y="1727192"/>
                    <a:pt x="2536683" y="1727192"/>
                  </a:cubicBezTo>
                  <a:cubicBezTo>
                    <a:pt x="2532555" y="1727192"/>
                    <a:pt x="2529247" y="1725282"/>
                    <a:pt x="2526758" y="1721462"/>
                  </a:cubicBezTo>
                  <a:cubicBezTo>
                    <a:pt x="2524984" y="1718768"/>
                    <a:pt x="2524097" y="1714607"/>
                    <a:pt x="2524097" y="1708979"/>
                  </a:cubicBezTo>
                  <a:cubicBezTo>
                    <a:pt x="2524097" y="1703522"/>
                    <a:pt x="2525240" y="1699455"/>
                    <a:pt x="2527525" y="1696778"/>
                  </a:cubicBezTo>
                  <a:cubicBezTo>
                    <a:pt x="2529810" y="1694100"/>
                    <a:pt x="2532675" y="1692762"/>
                    <a:pt x="2536120" y="1692762"/>
                  </a:cubicBezTo>
                  <a:close/>
                  <a:moveTo>
                    <a:pt x="2265327" y="1692762"/>
                  </a:moveTo>
                  <a:cubicBezTo>
                    <a:pt x="2268260" y="1692762"/>
                    <a:pt x="2270750" y="1693844"/>
                    <a:pt x="2272796" y="1696010"/>
                  </a:cubicBezTo>
                  <a:cubicBezTo>
                    <a:pt x="2274843" y="1698176"/>
                    <a:pt x="2275917" y="1701339"/>
                    <a:pt x="2276019" y="1705500"/>
                  </a:cubicBezTo>
                  <a:lnTo>
                    <a:pt x="2254532" y="1705500"/>
                  </a:lnTo>
                  <a:cubicBezTo>
                    <a:pt x="2254498" y="1701578"/>
                    <a:pt x="2255504" y="1698474"/>
                    <a:pt x="2257551" y="1696189"/>
                  </a:cubicBezTo>
                  <a:cubicBezTo>
                    <a:pt x="2259597" y="1693904"/>
                    <a:pt x="2262189" y="1692762"/>
                    <a:pt x="2265327" y="1692762"/>
                  </a:cubicBezTo>
                  <a:close/>
                  <a:moveTo>
                    <a:pt x="2112927" y="1692762"/>
                  </a:moveTo>
                  <a:cubicBezTo>
                    <a:pt x="2115860" y="1692762"/>
                    <a:pt x="2118350" y="1693844"/>
                    <a:pt x="2120396" y="1696010"/>
                  </a:cubicBezTo>
                  <a:cubicBezTo>
                    <a:pt x="2122443" y="1698176"/>
                    <a:pt x="2123517" y="1701339"/>
                    <a:pt x="2123619" y="1705500"/>
                  </a:cubicBezTo>
                  <a:lnTo>
                    <a:pt x="2102132" y="1705500"/>
                  </a:lnTo>
                  <a:cubicBezTo>
                    <a:pt x="2102098" y="1701578"/>
                    <a:pt x="2103104" y="1698474"/>
                    <a:pt x="2105151" y="1696189"/>
                  </a:cubicBezTo>
                  <a:cubicBezTo>
                    <a:pt x="2107197" y="1693904"/>
                    <a:pt x="2109789" y="1692762"/>
                    <a:pt x="2112927" y="1692762"/>
                  </a:cubicBezTo>
                  <a:close/>
                  <a:moveTo>
                    <a:pt x="1970052" y="1692762"/>
                  </a:moveTo>
                  <a:cubicBezTo>
                    <a:pt x="1972985" y="1692762"/>
                    <a:pt x="1975475" y="1693844"/>
                    <a:pt x="1977521" y="1696010"/>
                  </a:cubicBezTo>
                  <a:cubicBezTo>
                    <a:pt x="1979568" y="1698176"/>
                    <a:pt x="1980642" y="1701339"/>
                    <a:pt x="1980744" y="1705500"/>
                  </a:cubicBezTo>
                  <a:lnTo>
                    <a:pt x="1959257" y="1705500"/>
                  </a:lnTo>
                  <a:cubicBezTo>
                    <a:pt x="1959223" y="1701578"/>
                    <a:pt x="1960229" y="1698474"/>
                    <a:pt x="1962276" y="1696189"/>
                  </a:cubicBezTo>
                  <a:cubicBezTo>
                    <a:pt x="1964322" y="1693904"/>
                    <a:pt x="1966914" y="1692762"/>
                    <a:pt x="1970052" y="1692762"/>
                  </a:cubicBezTo>
                  <a:close/>
                  <a:moveTo>
                    <a:pt x="1808127" y="1692762"/>
                  </a:moveTo>
                  <a:cubicBezTo>
                    <a:pt x="1811060" y="1692762"/>
                    <a:pt x="1813550" y="1693844"/>
                    <a:pt x="1815596" y="1696010"/>
                  </a:cubicBezTo>
                  <a:cubicBezTo>
                    <a:pt x="1817643" y="1698176"/>
                    <a:pt x="1818717" y="1701339"/>
                    <a:pt x="1818819" y="1705500"/>
                  </a:cubicBezTo>
                  <a:lnTo>
                    <a:pt x="1797332" y="1705500"/>
                  </a:lnTo>
                  <a:cubicBezTo>
                    <a:pt x="1797298" y="1701578"/>
                    <a:pt x="1798304" y="1698474"/>
                    <a:pt x="1800351" y="1696189"/>
                  </a:cubicBezTo>
                  <a:cubicBezTo>
                    <a:pt x="1802397" y="1693904"/>
                    <a:pt x="1804989" y="1692762"/>
                    <a:pt x="1808127" y="1692762"/>
                  </a:cubicBezTo>
                  <a:close/>
                  <a:moveTo>
                    <a:pt x="922302" y="1692762"/>
                  </a:moveTo>
                  <a:cubicBezTo>
                    <a:pt x="925235" y="1692762"/>
                    <a:pt x="927725" y="1693844"/>
                    <a:pt x="929771" y="1696010"/>
                  </a:cubicBezTo>
                  <a:cubicBezTo>
                    <a:pt x="931818" y="1698176"/>
                    <a:pt x="932892" y="1701339"/>
                    <a:pt x="932994" y="1705500"/>
                  </a:cubicBezTo>
                  <a:lnTo>
                    <a:pt x="911507" y="1705500"/>
                  </a:lnTo>
                  <a:cubicBezTo>
                    <a:pt x="911473" y="1701578"/>
                    <a:pt x="912479" y="1698474"/>
                    <a:pt x="914526" y="1696189"/>
                  </a:cubicBezTo>
                  <a:cubicBezTo>
                    <a:pt x="916572" y="1693904"/>
                    <a:pt x="919164" y="1692762"/>
                    <a:pt x="922302" y="1692762"/>
                  </a:cubicBezTo>
                  <a:close/>
                  <a:moveTo>
                    <a:pt x="588927" y="1692762"/>
                  </a:moveTo>
                  <a:cubicBezTo>
                    <a:pt x="591860" y="1692762"/>
                    <a:pt x="594350" y="1693844"/>
                    <a:pt x="596396" y="1696010"/>
                  </a:cubicBezTo>
                  <a:cubicBezTo>
                    <a:pt x="598443" y="1698176"/>
                    <a:pt x="599517" y="1701339"/>
                    <a:pt x="599619" y="1705500"/>
                  </a:cubicBezTo>
                  <a:lnTo>
                    <a:pt x="578132" y="1705500"/>
                  </a:lnTo>
                  <a:cubicBezTo>
                    <a:pt x="578098" y="1701578"/>
                    <a:pt x="579104" y="1698474"/>
                    <a:pt x="581151" y="1696189"/>
                  </a:cubicBezTo>
                  <a:cubicBezTo>
                    <a:pt x="583197" y="1693904"/>
                    <a:pt x="585789" y="1692762"/>
                    <a:pt x="588927" y="1692762"/>
                  </a:cubicBezTo>
                  <a:close/>
                  <a:moveTo>
                    <a:pt x="2567281" y="1682990"/>
                  </a:moveTo>
                  <a:lnTo>
                    <a:pt x="2567281" y="1717369"/>
                  </a:lnTo>
                  <a:cubicBezTo>
                    <a:pt x="2567281" y="1722485"/>
                    <a:pt x="2567929" y="1726493"/>
                    <a:pt x="2569225" y="1729392"/>
                  </a:cubicBezTo>
                  <a:cubicBezTo>
                    <a:pt x="2570521" y="1732291"/>
                    <a:pt x="2572618" y="1734542"/>
                    <a:pt x="2575517" y="1736145"/>
                  </a:cubicBezTo>
                  <a:cubicBezTo>
                    <a:pt x="2578416" y="1737748"/>
                    <a:pt x="2581691" y="1738549"/>
                    <a:pt x="2585340" y="1738549"/>
                  </a:cubicBezTo>
                  <a:cubicBezTo>
                    <a:pt x="2588921" y="1738549"/>
                    <a:pt x="2592323" y="1737714"/>
                    <a:pt x="2595546" y="1736043"/>
                  </a:cubicBezTo>
                  <a:cubicBezTo>
                    <a:pt x="2598769" y="1734372"/>
                    <a:pt x="2601370" y="1732086"/>
                    <a:pt x="2603348" y="1729187"/>
                  </a:cubicBezTo>
                  <a:lnTo>
                    <a:pt x="2603348" y="1737322"/>
                  </a:lnTo>
                  <a:lnTo>
                    <a:pt x="2616701" y="1737322"/>
                  </a:lnTo>
                  <a:lnTo>
                    <a:pt x="2616701" y="1682990"/>
                  </a:lnTo>
                  <a:lnTo>
                    <a:pt x="2602325" y="1682990"/>
                  </a:lnTo>
                  <a:lnTo>
                    <a:pt x="2602325" y="1705910"/>
                  </a:lnTo>
                  <a:cubicBezTo>
                    <a:pt x="2602325" y="1713686"/>
                    <a:pt x="2601967" y="1718572"/>
                    <a:pt x="2601251" y="1720567"/>
                  </a:cubicBezTo>
                  <a:cubicBezTo>
                    <a:pt x="2600534" y="1722562"/>
                    <a:pt x="2599204" y="1724233"/>
                    <a:pt x="2597260" y="1725580"/>
                  </a:cubicBezTo>
                  <a:cubicBezTo>
                    <a:pt x="2595316" y="1726928"/>
                    <a:pt x="2593116" y="1727601"/>
                    <a:pt x="2590661" y="1727601"/>
                  </a:cubicBezTo>
                  <a:cubicBezTo>
                    <a:pt x="2588512" y="1727601"/>
                    <a:pt x="2586738" y="1727098"/>
                    <a:pt x="2585340" y="1726092"/>
                  </a:cubicBezTo>
                  <a:cubicBezTo>
                    <a:pt x="2583942" y="1725086"/>
                    <a:pt x="2582978" y="1723722"/>
                    <a:pt x="2582450" y="1721999"/>
                  </a:cubicBezTo>
                  <a:cubicBezTo>
                    <a:pt x="2581921" y="1720277"/>
                    <a:pt x="2581657" y="1715596"/>
                    <a:pt x="2581657" y="1707956"/>
                  </a:cubicBezTo>
                  <a:lnTo>
                    <a:pt x="2581657" y="1682990"/>
                  </a:lnTo>
                  <a:close/>
                  <a:moveTo>
                    <a:pt x="2443456" y="1682990"/>
                  </a:moveTo>
                  <a:lnTo>
                    <a:pt x="2443456" y="1717369"/>
                  </a:lnTo>
                  <a:cubicBezTo>
                    <a:pt x="2443456" y="1722485"/>
                    <a:pt x="2444104" y="1726493"/>
                    <a:pt x="2445400" y="1729392"/>
                  </a:cubicBezTo>
                  <a:cubicBezTo>
                    <a:pt x="2446696" y="1732291"/>
                    <a:pt x="2448793" y="1734542"/>
                    <a:pt x="2451692" y="1736145"/>
                  </a:cubicBezTo>
                  <a:cubicBezTo>
                    <a:pt x="2454591" y="1737748"/>
                    <a:pt x="2457866" y="1738549"/>
                    <a:pt x="2461515" y="1738549"/>
                  </a:cubicBezTo>
                  <a:cubicBezTo>
                    <a:pt x="2465096" y="1738549"/>
                    <a:pt x="2468498" y="1737714"/>
                    <a:pt x="2471721" y="1736043"/>
                  </a:cubicBezTo>
                  <a:cubicBezTo>
                    <a:pt x="2474944" y="1734372"/>
                    <a:pt x="2477545" y="1732086"/>
                    <a:pt x="2479523" y="1729187"/>
                  </a:cubicBezTo>
                  <a:lnTo>
                    <a:pt x="2479523" y="1737322"/>
                  </a:lnTo>
                  <a:lnTo>
                    <a:pt x="2492876" y="1737322"/>
                  </a:lnTo>
                  <a:lnTo>
                    <a:pt x="2492876" y="1682990"/>
                  </a:lnTo>
                  <a:lnTo>
                    <a:pt x="2478500" y="1682990"/>
                  </a:lnTo>
                  <a:lnTo>
                    <a:pt x="2478500" y="1705910"/>
                  </a:lnTo>
                  <a:cubicBezTo>
                    <a:pt x="2478500" y="1713686"/>
                    <a:pt x="2478142" y="1718572"/>
                    <a:pt x="2477426" y="1720567"/>
                  </a:cubicBezTo>
                  <a:cubicBezTo>
                    <a:pt x="2476709" y="1722562"/>
                    <a:pt x="2475379" y="1724233"/>
                    <a:pt x="2473435" y="1725580"/>
                  </a:cubicBezTo>
                  <a:cubicBezTo>
                    <a:pt x="2471491" y="1726928"/>
                    <a:pt x="2469291" y="1727601"/>
                    <a:pt x="2466836" y="1727601"/>
                  </a:cubicBezTo>
                  <a:cubicBezTo>
                    <a:pt x="2464687" y="1727601"/>
                    <a:pt x="2462913" y="1727098"/>
                    <a:pt x="2461515" y="1726092"/>
                  </a:cubicBezTo>
                  <a:cubicBezTo>
                    <a:pt x="2460117" y="1725086"/>
                    <a:pt x="2459153" y="1723722"/>
                    <a:pt x="2458625" y="1721999"/>
                  </a:cubicBezTo>
                  <a:cubicBezTo>
                    <a:pt x="2458096" y="1720277"/>
                    <a:pt x="2457832" y="1715596"/>
                    <a:pt x="2457832" y="1707956"/>
                  </a:cubicBezTo>
                  <a:lnTo>
                    <a:pt x="2457832" y="1682990"/>
                  </a:lnTo>
                  <a:close/>
                  <a:moveTo>
                    <a:pt x="1672238" y="1682990"/>
                  </a:moveTo>
                  <a:lnTo>
                    <a:pt x="1672238" y="1737322"/>
                  </a:lnTo>
                  <a:lnTo>
                    <a:pt x="1686614" y="1737322"/>
                  </a:lnTo>
                  <a:lnTo>
                    <a:pt x="1686614" y="1682990"/>
                  </a:lnTo>
                  <a:close/>
                  <a:moveTo>
                    <a:pt x="1272188" y="1682990"/>
                  </a:moveTo>
                  <a:lnTo>
                    <a:pt x="1272188" y="1737322"/>
                  </a:lnTo>
                  <a:lnTo>
                    <a:pt x="1286563" y="1737322"/>
                  </a:lnTo>
                  <a:lnTo>
                    <a:pt x="1286563" y="1682990"/>
                  </a:lnTo>
                  <a:close/>
                  <a:moveTo>
                    <a:pt x="1243306" y="1682990"/>
                  </a:moveTo>
                  <a:lnTo>
                    <a:pt x="1243306" y="1734815"/>
                  </a:lnTo>
                  <a:cubicBezTo>
                    <a:pt x="1243306" y="1739249"/>
                    <a:pt x="1243152" y="1741909"/>
                    <a:pt x="1242845" y="1742796"/>
                  </a:cubicBezTo>
                  <a:cubicBezTo>
                    <a:pt x="1242538" y="1743683"/>
                    <a:pt x="1241916" y="1744441"/>
                    <a:pt x="1240978" y="1745072"/>
                  </a:cubicBezTo>
                  <a:cubicBezTo>
                    <a:pt x="1240040" y="1745703"/>
                    <a:pt x="1238838" y="1746019"/>
                    <a:pt x="1237371" y="1746019"/>
                  </a:cubicBezTo>
                  <a:cubicBezTo>
                    <a:pt x="1236859" y="1746019"/>
                    <a:pt x="1236305" y="1745976"/>
                    <a:pt x="1235708" y="1745891"/>
                  </a:cubicBezTo>
                  <a:cubicBezTo>
                    <a:pt x="1235112" y="1745806"/>
                    <a:pt x="1234472" y="1745695"/>
                    <a:pt x="1233790" y="1745558"/>
                  </a:cubicBezTo>
                  <a:lnTo>
                    <a:pt x="1231283" y="1757837"/>
                  </a:lnTo>
                  <a:cubicBezTo>
                    <a:pt x="1233193" y="1758348"/>
                    <a:pt x="1234975" y="1758732"/>
                    <a:pt x="1236629" y="1758988"/>
                  </a:cubicBezTo>
                  <a:cubicBezTo>
                    <a:pt x="1238283" y="1759244"/>
                    <a:pt x="1239827" y="1759371"/>
                    <a:pt x="1241259" y="1759371"/>
                  </a:cubicBezTo>
                  <a:cubicBezTo>
                    <a:pt x="1245250" y="1759371"/>
                    <a:pt x="1248533" y="1758570"/>
                    <a:pt x="1251108" y="1756967"/>
                  </a:cubicBezTo>
                  <a:cubicBezTo>
                    <a:pt x="1253683" y="1755364"/>
                    <a:pt x="1255422" y="1753139"/>
                    <a:pt x="1256326" y="1750291"/>
                  </a:cubicBezTo>
                  <a:cubicBezTo>
                    <a:pt x="1257230" y="1747443"/>
                    <a:pt x="1257681" y="1742557"/>
                    <a:pt x="1257681" y="1735633"/>
                  </a:cubicBezTo>
                  <a:lnTo>
                    <a:pt x="1257681" y="1682990"/>
                  </a:lnTo>
                  <a:close/>
                  <a:moveTo>
                    <a:pt x="786413" y="1682990"/>
                  </a:moveTo>
                  <a:lnTo>
                    <a:pt x="786413" y="1737322"/>
                  </a:lnTo>
                  <a:lnTo>
                    <a:pt x="800788" y="1737322"/>
                  </a:lnTo>
                  <a:lnTo>
                    <a:pt x="800788" y="1682990"/>
                  </a:lnTo>
                  <a:close/>
                  <a:moveTo>
                    <a:pt x="662588" y="1682990"/>
                  </a:moveTo>
                  <a:lnTo>
                    <a:pt x="662588" y="1737322"/>
                  </a:lnTo>
                  <a:lnTo>
                    <a:pt x="676963" y="1737322"/>
                  </a:lnTo>
                  <a:lnTo>
                    <a:pt x="676963" y="1682990"/>
                  </a:lnTo>
                  <a:close/>
                  <a:moveTo>
                    <a:pt x="2421257" y="1681762"/>
                  </a:moveTo>
                  <a:cubicBezTo>
                    <a:pt x="2418938" y="1681762"/>
                    <a:pt x="2416866" y="1682342"/>
                    <a:pt x="2415041" y="1683502"/>
                  </a:cubicBezTo>
                  <a:cubicBezTo>
                    <a:pt x="2413217" y="1684661"/>
                    <a:pt x="2411162" y="1687066"/>
                    <a:pt x="2408876" y="1690715"/>
                  </a:cubicBezTo>
                  <a:lnTo>
                    <a:pt x="2408876" y="1682990"/>
                  </a:lnTo>
                  <a:lnTo>
                    <a:pt x="2395524" y="1682990"/>
                  </a:lnTo>
                  <a:lnTo>
                    <a:pt x="2395524" y="1737322"/>
                  </a:lnTo>
                  <a:lnTo>
                    <a:pt x="2409900" y="1737322"/>
                  </a:lnTo>
                  <a:lnTo>
                    <a:pt x="2409900" y="1720541"/>
                  </a:lnTo>
                  <a:cubicBezTo>
                    <a:pt x="2409900" y="1711299"/>
                    <a:pt x="2410300" y="1705228"/>
                    <a:pt x="2411102" y="1702328"/>
                  </a:cubicBezTo>
                  <a:cubicBezTo>
                    <a:pt x="2411903" y="1699429"/>
                    <a:pt x="2413003" y="1697426"/>
                    <a:pt x="2414402" y="1696317"/>
                  </a:cubicBezTo>
                  <a:cubicBezTo>
                    <a:pt x="2415800" y="1695209"/>
                    <a:pt x="2417505" y="1694654"/>
                    <a:pt x="2419518" y="1694654"/>
                  </a:cubicBezTo>
                  <a:cubicBezTo>
                    <a:pt x="2421598" y="1694654"/>
                    <a:pt x="2423849" y="1695439"/>
                    <a:pt x="2426271" y="1697008"/>
                  </a:cubicBezTo>
                  <a:lnTo>
                    <a:pt x="2430722" y="1684474"/>
                  </a:lnTo>
                  <a:cubicBezTo>
                    <a:pt x="2427686" y="1682666"/>
                    <a:pt x="2424531" y="1681762"/>
                    <a:pt x="2421257" y="1681762"/>
                  </a:cubicBezTo>
                  <a:close/>
                  <a:moveTo>
                    <a:pt x="2264457" y="1681762"/>
                  </a:moveTo>
                  <a:cubicBezTo>
                    <a:pt x="2257261" y="1681762"/>
                    <a:pt x="2251309" y="1684312"/>
                    <a:pt x="2246602" y="1689411"/>
                  </a:cubicBezTo>
                  <a:cubicBezTo>
                    <a:pt x="2241896" y="1694510"/>
                    <a:pt x="2239542" y="1701561"/>
                    <a:pt x="2239542" y="1710565"/>
                  </a:cubicBezTo>
                  <a:cubicBezTo>
                    <a:pt x="2239542" y="1718103"/>
                    <a:pt x="2241333" y="1724344"/>
                    <a:pt x="2244914" y="1729290"/>
                  </a:cubicBezTo>
                  <a:cubicBezTo>
                    <a:pt x="2249450" y="1735463"/>
                    <a:pt x="2256442" y="1738549"/>
                    <a:pt x="2265890" y="1738549"/>
                  </a:cubicBezTo>
                  <a:cubicBezTo>
                    <a:pt x="2271858" y="1738549"/>
                    <a:pt x="2276830" y="1737177"/>
                    <a:pt x="2280803" y="1734431"/>
                  </a:cubicBezTo>
                  <a:cubicBezTo>
                    <a:pt x="2284776" y="1731686"/>
                    <a:pt x="2287684" y="1727687"/>
                    <a:pt x="2289525" y="1722434"/>
                  </a:cubicBezTo>
                  <a:lnTo>
                    <a:pt x="2275201" y="1720030"/>
                  </a:lnTo>
                  <a:cubicBezTo>
                    <a:pt x="2274416" y="1722758"/>
                    <a:pt x="2273257" y="1724736"/>
                    <a:pt x="2271722" y="1725964"/>
                  </a:cubicBezTo>
                  <a:cubicBezTo>
                    <a:pt x="2270187" y="1727192"/>
                    <a:pt x="2268294" y="1727806"/>
                    <a:pt x="2266043" y="1727806"/>
                  </a:cubicBezTo>
                  <a:cubicBezTo>
                    <a:pt x="2262735" y="1727806"/>
                    <a:pt x="2259972" y="1726621"/>
                    <a:pt x="2257755" y="1724250"/>
                  </a:cubicBezTo>
                  <a:cubicBezTo>
                    <a:pt x="2255538" y="1721880"/>
                    <a:pt x="2254379" y="1718563"/>
                    <a:pt x="2254276" y="1714300"/>
                  </a:cubicBezTo>
                  <a:lnTo>
                    <a:pt x="2290293" y="1714300"/>
                  </a:lnTo>
                  <a:cubicBezTo>
                    <a:pt x="2290497" y="1703283"/>
                    <a:pt x="2288264" y="1695106"/>
                    <a:pt x="2283591" y="1689769"/>
                  </a:cubicBezTo>
                  <a:cubicBezTo>
                    <a:pt x="2278918" y="1684431"/>
                    <a:pt x="2272540" y="1681762"/>
                    <a:pt x="2264457" y="1681762"/>
                  </a:cubicBezTo>
                  <a:close/>
                  <a:moveTo>
                    <a:pt x="2177597" y="1681762"/>
                  </a:moveTo>
                  <a:cubicBezTo>
                    <a:pt x="2171049" y="1681762"/>
                    <a:pt x="2165404" y="1684644"/>
                    <a:pt x="2160664" y="1690408"/>
                  </a:cubicBezTo>
                  <a:lnTo>
                    <a:pt x="2160664" y="1682990"/>
                  </a:lnTo>
                  <a:lnTo>
                    <a:pt x="2147413" y="1682990"/>
                  </a:lnTo>
                  <a:lnTo>
                    <a:pt x="2147413" y="1737322"/>
                  </a:lnTo>
                  <a:lnTo>
                    <a:pt x="2161789" y="1737322"/>
                  </a:lnTo>
                  <a:lnTo>
                    <a:pt x="2161789" y="1710923"/>
                  </a:lnTo>
                  <a:cubicBezTo>
                    <a:pt x="2161789" y="1705705"/>
                    <a:pt x="2162173" y="1701970"/>
                    <a:pt x="2162940" y="1699719"/>
                  </a:cubicBezTo>
                  <a:cubicBezTo>
                    <a:pt x="2163708" y="1697468"/>
                    <a:pt x="2164978" y="1695746"/>
                    <a:pt x="2166752" y="1694552"/>
                  </a:cubicBezTo>
                  <a:cubicBezTo>
                    <a:pt x="2168525" y="1693358"/>
                    <a:pt x="2170520" y="1692762"/>
                    <a:pt x="2172737" y="1692762"/>
                  </a:cubicBezTo>
                  <a:cubicBezTo>
                    <a:pt x="2174579" y="1692762"/>
                    <a:pt x="2176037" y="1693137"/>
                    <a:pt x="2177111" y="1693887"/>
                  </a:cubicBezTo>
                  <a:cubicBezTo>
                    <a:pt x="2178186" y="1694637"/>
                    <a:pt x="2178979" y="1695780"/>
                    <a:pt x="2179490" y="1697315"/>
                  </a:cubicBezTo>
                  <a:cubicBezTo>
                    <a:pt x="2180002" y="1698850"/>
                    <a:pt x="2180258" y="1702260"/>
                    <a:pt x="2180258" y="1707547"/>
                  </a:cubicBezTo>
                  <a:lnTo>
                    <a:pt x="2180258" y="1737322"/>
                  </a:lnTo>
                  <a:lnTo>
                    <a:pt x="2194634" y="1737322"/>
                  </a:lnTo>
                  <a:lnTo>
                    <a:pt x="2194634" y="1711230"/>
                  </a:lnTo>
                  <a:cubicBezTo>
                    <a:pt x="2194634" y="1706114"/>
                    <a:pt x="2195026" y="1702371"/>
                    <a:pt x="2195810" y="1700001"/>
                  </a:cubicBezTo>
                  <a:cubicBezTo>
                    <a:pt x="2196595" y="1697630"/>
                    <a:pt x="2197874" y="1695831"/>
                    <a:pt x="2199647" y="1694603"/>
                  </a:cubicBezTo>
                  <a:cubicBezTo>
                    <a:pt x="2201421" y="1693375"/>
                    <a:pt x="2203314" y="1692762"/>
                    <a:pt x="2205326" y="1692762"/>
                  </a:cubicBezTo>
                  <a:cubicBezTo>
                    <a:pt x="2208089" y="1692762"/>
                    <a:pt x="2210135" y="1693785"/>
                    <a:pt x="2211465" y="1695831"/>
                  </a:cubicBezTo>
                  <a:cubicBezTo>
                    <a:pt x="2212454" y="1697400"/>
                    <a:pt x="2212949" y="1700879"/>
                    <a:pt x="2212949" y="1706268"/>
                  </a:cubicBezTo>
                  <a:lnTo>
                    <a:pt x="2212949" y="1737322"/>
                  </a:lnTo>
                  <a:lnTo>
                    <a:pt x="2227325" y="1737322"/>
                  </a:lnTo>
                  <a:lnTo>
                    <a:pt x="2227325" y="1702584"/>
                  </a:lnTo>
                  <a:cubicBezTo>
                    <a:pt x="2227325" y="1697400"/>
                    <a:pt x="2226830" y="1693648"/>
                    <a:pt x="2225841" y="1691329"/>
                  </a:cubicBezTo>
                  <a:cubicBezTo>
                    <a:pt x="2224477" y="1688191"/>
                    <a:pt x="2222413" y="1685812"/>
                    <a:pt x="2219651" y="1684192"/>
                  </a:cubicBezTo>
                  <a:cubicBezTo>
                    <a:pt x="2216888" y="1682572"/>
                    <a:pt x="2213512" y="1681762"/>
                    <a:pt x="2209521" y="1681762"/>
                  </a:cubicBezTo>
                  <a:cubicBezTo>
                    <a:pt x="2206383" y="1681762"/>
                    <a:pt x="2203433" y="1682478"/>
                    <a:pt x="2200670" y="1683911"/>
                  </a:cubicBezTo>
                  <a:cubicBezTo>
                    <a:pt x="2197908" y="1685343"/>
                    <a:pt x="2195333" y="1687509"/>
                    <a:pt x="2192945" y="1690408"/>
                  </a:cubicBezTo>
                  <a:cubicBezTo>
                    <a:pt x="2191308" y="1687509"/>
                    <a:pt x="2189211" y="1685343"/>
                    <a:pt x="2186653" y="1683911"/>
                  </a:cubicBezTo>
                  <a:cubicBezTo>
                    <a:pt x="2184095" y="1682478"/>
                    <a:pt x="2181076" y="1681762"/>
                    <a:pt x="2177597" y="1681762"/>
                  </a:cubicBezTo>
                  <a:close/>
                  <a:moveTo>
                    <a:pt x="2112057" y="1681762"/>
                  </a:moveTo>
                  <a:cubicBezTo>
                    <a:pt x="2104861" y="1681762"/>
                    <a:pt x="2098909" y="1684312"/>
                    <a:pt x="2094203" y="1689411"/>
                  </a:cubicBezTo>
                  <a:cubicBezTo>
                    <a:pt x="2089496" y="1694510"/>
                    <a:pt x="2087143" y="1701561"/>
                    <a:pt x="2087143" y="1710565"/>
                  </a:cubicBezTo>
                  <a:cubicBezTo>
                    <a:pt x="2087143" y="1718103"/>
                    <a:pt x="2088933" y="1724344"/>
                    <a:pt x="2092514" y="1729290"/>
                  </a:cubicBezTo>
                  <a:cubicBezTo>
                    <a:pt x="2097050" y="1735463"/>
                    <a:pt x="2104042" y="1738549"/>
                    <a:pt x="2113490" y="1738549"/>
                  </a:cubicBezTo>
                  <a:cubicBezTo>
                    <a:pt x="2119458" y="1738549"/>
                    <a:pt x="2124429" y="1737177"/>
                    <a:pt x="2128403" y="1734431"/>
                  </a:cubicBezTo>
                  <a:cubicBezTo>
                    <a:pt x="2132376" y="1731686"/>
                    <a:pt x="2135284" y="1727687"/>
                    <a:pt x="2137126" y="1722434"/>
                  </a:cubicBezTo>
                  <a:lnTo>
                    <a:pt x="2122801" y="1720030"/>
                  </a:lnTo>
                  <a:cubicBezTo>
                    <a:pt x="2122016" y="1722758"/>
                    <a:pt x="2120857" y="1724736"/>
                    <a:pt x="2119322" y="1725964"/>
                  </a:cubicBezTo>
                  <a:cubicBezTo>
                    <a:pt x="2117787" y="1727192"/>
                    <a:pt x="2115894" y="1727806"/>
                    <a:pt x="2113643" y="1727806"/>
                  </a:cubicBezTo>
                  <a:cubicBezTo>
                    <a:pt x="2110335" y="1727806"/>
                    <a:pt x="2107572" y="1726621"/>
                    <a:pt x="2105355" y="1724250"/>
                  </a:cubicBezTo>
                  <a:cubicBezTo>
                    <a:pt x="2103138" y="1721880"/>
                    <a:pt x="2101979" y="1718563"/>
                    <a:pt x="2101877" y="1714300"/>
                  </a:cubicBezTo>
                  <a:lnTo>
                    <a:pt x="2137893" y="1714300"/>
                  </a:lnTo>
                  <a:cubicBezTo>
                    <a:pt x="2138098" y="1703283"/>
                    <a:pt x="2135864" y="1695106"/>
                    <a:pt x="2131191" y="1689769"/>
                  </a:cubicBezTo>
                  <a:cubicBezTo>
                    <a:pt x="2126518" y="1684431"/>
                    <a:pt x="2120141" y="1681762"/>
                    <a:pt x="2112057" y="1681762"/>
                  </a:cubicBezTo>
                  <a:close/>
                  <a:moveTo>
                    <a:pt x="1969182" y="1681762"/>
                  </a:moveTo>
                  <a:cubicBezTo>
                    <a:pt x="1961986" y="1681762"/>
                    <a:pt x="1956034" y="1684312"/>
                    <a:pt x="1951328" y="1689411"/>
                  </a:cubicBezTo>
                  <a:cubicBezTo>
                    <a:pt x="1946621" y="1694510"/>
                    <a:pt x="1944268" y="1701561"/>
                    <a:pt x="1944268" y="1710565"/>
                  </a:cubicBezTo>
                  <a:cubicBezTo>
                    <a:pt x="1944268" y="1718103"/>
                    <a:pt x="1946058" y="1724344"/>
                    <a:pt x="1949639" y="1729290"/>
                  </a:cubicBezTo>
                  <a:cubicBezTo>
                    <a:pt x="1954175" y="1735463"/>
                    <a:pt x="1961167" y="1738549"/>
                    <a:pt x="1970615" y="1738549"/>
                  </a:cubicBezTo>
                  <a:cubicBezTo>
                    <a:pt x="1976583" y="1738549"/>
                    <a:pt x="1981555" y="1737177"/>
                    <a:pt x="1985528" y="1734431"/>
                  </a:cubicBezTo>
                  <a:cubicBezTo>
                    <a:pt x="1989501" y="1731686"/>
                    <a:pt x="1992409" y="1727687"/>
                    <a:pt x="1994251" y="1722434"/>
                  </a:cubicBezTo>
                  <a:lnTo>
                    <a:pt x="1979926" y="1720030"/>
                  </a:lnTo>
                  <a:cubicBezTo>
                    <a:pt x="1979141" y="1722758"/>
                    <a:pt x="1977982" y="1724736"/>
                    <a:pt x="1976447" y="1725964"/>
                  </a:cubicBezTo>
                  <a:cubicBezTo>
                    <a:pt x="1974912" y="1727192"/>
                    <a:pt x="1973019" y="1727806"/>
                    <a:pt x="1970768" y="1727806"/>
                  </a:cubicBezTo>
                  <a:cubicBezTo>
                    <a:pt x="1967460" y="1727806"/>
                    <a:pt x="1964697" y="1726621"/>
                    <a:pt x="1962480" y="1724250"/>
                  </a:cubicBezTo>
                  <a:cubicBezTo>
                    <a:pt x="1960263" y="1721880"/>
                    <a:pt x="1959104" y="1718563"/>
                    <a:pt x="1959002" y="1714300"/>
                  </a:cubicBezTo>
                  <a:lnTo>
                    <a:pt x="1995018" y="1714300"/>
                  </a:lnTo>
                  <a:cubicBezTo>
                    <a:pt x="1995223" y="1703283"/>
                    <a:pt x="1992989" y="1695106"/>
                    <a:pt x="1988316" y="1689769"/>
                  </a:cubicBezTo>
                  <a:cubicBezTo>
                    <a:pt x="1983643" y="1684431"/>
                    <a:pt x="1977266" y="1681762"/>
                    <a:pt x="1969182" y="1681762"/>
                  </a:cubicBezTo>
                  <a:close/>
                  <a:moveTo>
                    <a:pt x="1873011" y="1681762"/>
                  </a:moveTo>
                  <a:cubicBezTo>
                    <a:pt x="1865201" y="1681762"/>
                    <a:pt x="1859437" y="1683365"/>
                    <a:pt x="1855720" y="1686571"/>
                  </a:cubicBezTo>
                  <a:cubicBezTo>
                    <a:pt x="1852002" y="1689777"/>
                    <a:pt x="1850143" y="1693734"/>
                    <a:pt x="1850143" y="1698440"/>
                  </a:cubicBezTo>
                  <a:cubicBezTo>
                    <a:pt x="1850143" y="1703659"/>
                    <a:pt x="1852292" y="1707734"/>
                    <a:pt x="1856589" y="1710667"/>
                  </a:cubicBezTo>
                  <a:cubicBezTo>
                    <a:pt x="1859693" y="1712782"/>
                    <a:pt x="1867043" y="1715118"/>
                    <a:pt x="1878639" y="1717676"/>
                  </a:cubicBezTo>
                  <a:cubicBezTo>
                    <a:pt x="1881129" y="1718256"/>
                    <a:pt x="1882732" y="1718887"/>
                    <a:pt x="1883448" y="1719569"/>
                  </a:cubicBezTo>
                  <a:cubicBezTo>
                    <a:pt x="1884130" y="1720285"/>
                    <a:pt x="1884471" y="1721189"/>
                    <a:pt x="1884471" y="1722281"/>
                  </a:cubicBezTo>
                  <a:cubicBezTo>
                    <a:pt x="1884471" y="1723884"/>
                    <a:pt x="1883840" y="1725163"/>
                    <a:pt x="1882578" y="1726118"/>
                  </a:cubicBezTo>
                  <a:cubicBezTo>
                    <a:pt x="1880702" y="1727482"/>
                    <a:pt x="1877906" y="1728164"/>
                    <a:pt x="1874188" y="1728164"/>
                  </a:cubicBezTo>
                  <a:cubicBezTo>
                    <a:pt x="1870812" y="1728164"/>
                    <a:pt x="1868185" y="1727439"/>
                    <a:pt x="1866310" y="1725990"/>
                  </a:cubicBezTo>
                  <a:cubicBezTo>
                    <a:pt x="1864434" y="1724540"/>
                    <a:pt x="1863189" y="1722417"/>
                    <a:pt x="1862575" y="1719620"/>
                  </a:cubicBezTo>
                  <a:lnTo>
                    <a:pt x="1848148" y="1721820"/>
                  </a:lnTo>
                  <a:cubicBezTo>
                    <a:pt x="1849478" y="1726970"/>
                    <a:pt x="1852300" y="1731046"/>
                    <a:pt x="1856615" y="1734047"/>
                  </a:cubicBezTo>
                  <a:cubicBezTo>
                    <a:pt x="1860929" y="1737049"/>
                    <a:pt x="1866787" y="1738549"/>
                    <a:pt x="1874188" y="1738549"/>
                  </a:cubicBezTo>
                  <a:cubicBezTo>
                    <a:pt x="1882340" y="1738549"/>
                    <a:pt x="1888496" y="1736759"/>
                    <a:pt x="1892657" y="1733178"/>
                  </a:cubicBezTo>
                  <a:cubicBezTo>
                    <a:pt x="1896818" y="1729597"/>
                    <a:pt x="1898898" y="1725316"/>
                    <a:pt x="1898898" y="1720337"/>
                  </a:cubicBezTo>
                  <a:cubicBezTo>
                    <a:pt x="1898898" y="1715766"/>
                    <a:pt x="1897398" y="1712202"/>
                    <a:pt x="1894396" y="1709644"/>
                  </a:cubicBezTo>
                  <a:cubicBezTo>
                    <a:pt x="1891361" y="1707120"/>
                    <a:pt x="1886015" y="1704989"/>
                    <a:pt x="1878358" y="1703249"/>
                  </a:cubicBezTo>
                  <a:cubicBezTo>
                    <a:pt x="1870701" y="1701510"/>
                    <a:pt x="1866224" y="1700163"/>
                    <a:pt x="1864928" y="1699208"/>
                  </a:cubicBezTo>
                  <a:cubicBezTo>
                    <a:pt x="1863973" y="1698491"/>
                    <a:pt x="1863496" y="1697622"/>
                    <a:pt x="1863496" y="1696599"/>
                  </a:cubicBezTo>
                  <a:cubicBezTo>
                    <a:pt x="1863496" y="1695405"/>
                    <a:pt x="1864042" y="1694433"/>
                    <a:pt x="1865133" y="1693682"/>
                  </a:cubicBezTo>
                  <a:cubicBezTo>
                    <a:pt x="1866770" y="1692625"/>
                    <a:pt x="1869481" y="1692096"/>
                    <a:pt x="1873267" y="1692096"/>
                  </a:cubicBezTo>
                  <a:cubicBezTo>
                    <a:pt x="1876269" y="1692096"/>
                    <a:pt x="1878579" y="1692659"/>
                    <a:pt x="1880199" y="1693785"/>
                  </a:cubicBezTo>
                  <a:cubicBezTo>
                    <a:pt x="1881820" y="1694910"/>
                    <a:pt x="1882919" y="1696530"/>
                    <a:pt x="1883499" y="1698645"/>
                  </a:cubicBezTo>
                  <a:lnTo>
                    <a:pt x="1897057" y="1696138"/>
                  </a:lnTo>
                  <a:cubicBezTo>
                    <a:pt x="1895692" y="1691397"/>
                    <a:pt x="1893203" y="1687816"/>
                    <a:pt x="1889587" y="1685395"/>
                  </a:cubicBezTo>
                  <a:cubicBezTo>
                    <a:pt x="1885972" y="1682973"/>
                    <a:pt x="1880447" y="1681762"/>
                    <a:pt x="1873011" y="1681762"/>
                  </a:cubicBezTo>
                  <a:close/>
                  <a:moveTo>
                    <a:pt x="1807257" y="1681762"/>
                  </a:moveTo>
                  <a:cubicBezTo>
                    <a:pt x="1800061" y="1681762"/>
                    <a:pt x="1794109" y="1684312"/>
                    <a:pt x="1789403" y="1689411"/>
                  </a:cubicBezTo>
                  <a:cubicBezTo>
                    <a:pt x="1784696" y="1694510"/>
                    <a:pt x="1782343" y="1701561"/>
                    <a:pt x="1782343" y="1710565"/>
                  </a:cubicBezTo>
                  <a:cubicBezTo>
                    <a:pt x="1782343" y="1718103"/>
                    <a:pt x="1784133" y="1724344"/>
                    <a:pt x="1787714" y="1729290"/>
                  </a:cubicBezTo>
                  <a:cubicBezTo>
                    <a:pt x="1792251" y="1735463"/>
                    <a:pt x="1799242" y="1738549"/>
                    <a:pt x="1808690" y="1738549"/>
                  </a:cubicBezTo>
                  <a:cubicBezTo>
                    <a:pt x="1814659" y="1738549"/>
                    <a:pt x="1819629" y="1737177"/>
                    <a:pt x="1823603" y="1734431"/>
                  </a:cubicBezTo>
                  <a:cubicBezTo>
                    <a:pt x="1827576" y="1731686"/>
                    <a:pt x="1830484" y="1727687"/>
                    <a:pt x="1832326" y="1722434"/>
                  </a:cubicBezTo>
                  <a:lnTo>
                    <a:pt x="1818001" y="1720030"/>
                  </a:lnTo>
                  <a:cubicBezTo>
                    <a:pt x="1817216" y="1722758"/>
                    <a:pt x="1816057" y="1724736"/>
                    <a:pt x="1814522" y="1725964"/>
                  </a:cubicBezTo>
                  <a:cubicBezTo>
                    <a:pt x="1812987" y="1727192"/>
                    <a:pt x="1811094" y="1727806"/>
                    <a:pt x="1808843" y="1727806"/>
                  </a:cubicBezTo>
                  <a:cubicBezTo>
                    <a:pt x="1805535" y="1727806"/>
                    <a:pt x="1802772" y="1726621"/>
                    <a:pt x="1800555" y="1724250"/>
                  </a:cubicBezTo>
                  <a:cubicBezTo>
                    <a:pt x="1798339" y="1721880"/>
                    <a:pt x="1797179" y="1718563"/>
                    <a:pt x="1797077" y="1714300"/>
                  </a:cubicBezTo>
                  <a:lnTo>
                    <a:pt x="1833093" y="1714300"/>
                  </a:lnTo>
                  <a:cubicBezTo>
                    <a:pt x="1833298" y="1703283"/>
                    <a:pt x="1831064" y="1695106"/>
                    <a:pt x="1826391" y="1689769"/>
                  </a:cubicBezTo>
                  <a:cubicBezTo>
                    <a:pt x="1821719" y="1684431"/>
                    <a:pt x="1815341" y="1681762"/>
                    <a:pt x="1807257" y="1681762"/>
                  </a:cubicBezTo>
                  <a:close/>
                  <a:moveTo>
                    <a:pt x="1659257" y="1681762"/>
                  </a:moveTo>
                  <a:cubicBezTo>
                    <a:pt x="1656938" y="1681762"/>
                    <a:pt x="1654866" y="1682342"/>
                    <a:pt x="1653041" y="1683502"/>
                  </a:cubicBezTo>
                  <a:cubicBezTo>
                    <a:pt x="1651217" y="1684661"/>
                    <a:pt x="1649161" y="1687066"/>
                    <a:pt x="1646876" y="1690715"/>
                  </a:cubicBezTo>
                  <a:lnTo>
                    <a:pt x="1646876" y="1682990"/>
                  </a:lnTo>
                  <a:lnTo>
                    <a:pt x="1633524" y="1682990"/>
                  </a:lnTo>
                  <a:lnTo>
                    <a:pt x="1633524" y="1737322"/>
                  </a:lnTo>
                  <a:lnTo>
                    <a:pt x="1647900" y="1737322"/>
                  </a:lnTo>
                  <a:lnTo>
                    <a:pt x="1647900" y="1720541"/>
                  </a:lnTo>
                  <a:cubicBezTo>
                    <a:pt x="1647900" y="1711299"/>
                    <a:pt x="1648300" y="1705228"/>
                    <a:pt x="1649102" y="1702328"/>
                  </a:cubicBezTo>
                  <a:cubicBezTo>
                    <a:pt x="1649903" y="1699429"/>
                    <a:pt x="1651003" y="1697426"/>
                    <a:pt x="1652402" y="1696317"/>
                  </a:cubicBezTo>
                  <a:cubicBezTo>
                    <a:pt x="1653800" y="1695209"/>
                    <a:pt x="1655505" y="1694654"/>
                    <a:pt x="1657518" y="1694654"/>
                  </a:cubicBezTo>
                  <a:cubicBezTo>
                    <a:pt x="1659598" y="1694654"/>
                    <a:pt x="1661849" y="1695439"/>
                    <a:pt x="1664271" y="1697008"/>
                  </a:cubicBezTo>
                  <a:lnTo>
                    <a:pt x="1668722" y="1684474"/>
                  </a:lnTo>
                  <a:cubicBezTo>
                    <a:pt x="1665686" y="1682666"/>
                    <a:pt x="1662531" y="1681762"/>
                    <a:pt x="1659257" y="1681762"/>
                  </a:cubicBezTo>
                  <a:close/>
                  <a:moveTo>
                    <a:pt x="1598219" y="1681762"/>
                  </a:moveTo>
                  <a:cubicBezTo>
                    <a:pt x="1591159" y="1681762"/>
                    <a:pt x="1585838" y="1683024"/>
                    <a:pt x="1582257" y="1685548"/>
                  </a:cubicBezTo>
                  <a:cubicBezTo>
                    <a:pt x="1578676" y="1688072"/>
                    <a:pt x="1576152" y="1691960"/>
                    <a:pt x="1574686" y="1697212"/>
                  </a:cubicBezTo>
                  <a:lnTo>
                    <a:pt x="1587731" y="1699566"/>
                  </a:lnTo>
                  <a:cubicBezTo>
                    <a:pt x="1588618" y="1697042"/>
                    <a:pt x="1589778" y="1695277"/>
                    <a:pt x="1591210" y="1694271"/>
                  </a:cubicBezTo>
                  <a:cubicBezTo>
                    <a:pt x="1592643" y="1693265"/>
                    <a:pt x="1594638" y="1692762"/>
                    <a:pt x="1597196" y="1692762"/>
                  </a:cubicBezTo>
                  <a:cubicBezTo>
                    <a:pt x="1600982" y="1692762"/>
                    <a:pt x="1603557" y="1693350"/>
                    <a:pt x="1604921" y="1694527"/>
                  </a:cubicBezTo>
                  <a:cubicBezTo>
                    <a:pt x="1606285" y="1695703"/>
                    <a:pt x="1606967" y="1697673"/>
                    <a:pt x="1606967" y="1700436"/>
                  </a:cubicBezTo>
                  <a:lnTo>
                    <a:pt x="1606967" y="1701868"/>
                  </a:lnTo>
                  <a:cubicBezTo>
                    <a:pt x="1604375" y="1702959"/>
                    <a:pt x="1599720" y="1704136"/>
                    <a:pt x="1593001" y="1705398"/>
                  </a:cubicBezTo>
                  <a:cubicBezTo>
                    <a:pt x="1588021" y="1706353"/>
                    <a:pt x="1584210" y="1707470"/>
                    <a:pt x="1581566" y="1708749"/>
                  </a:cubicBezTo>
                  <a:cubicBezTo>
                    <a:pt x="1578923" y="1710028"/>
                    <a:pt x="1576868" y="1711870"/>
                    <a:pt x="1575402" y="1714274"/>
                  </a:cubicBezTo>
                  <a:cubicBezTo>
                    <a:pt x="1573935" y="1716679"/>
                    <a:pt x="1573202" y="1719416"/>
                    <a:pt x="1573202" y="1722485"/>
                  </a:cubicBezTo>
                  <a:cubicBezTo>
                    <a:pt x="1573202" y="1727124"/>
                    <a:pt x="1574813" y="1730961"/>
                    <a:pt x="1578036" y="1733996"/>
                  </a:cubicBezTo>
                  <a:cubicBezTo>
                    <a:pt x="1581260" y="1737032"/>
                    <a:pt x="1585668" y="1738549"/>
                    <a:pt x="1591261" y="1738549"/>
                  </a:cubicBezTo>
                  <a:cubicBezTo>
                    <a:pt x="1594433" y="1738549"/>
                    <a:pt x="1597417" y="1737953"/>
                    <a:pt x="1600214" y="1736759"/>
                  </a:cubicBezTo>
                  <a:cubicBezTo>
                    <a:pt x="1603011" y="1735565"/>
                    <a:pt x="1605637" y="1733775"/>
                    <a:pt x="1608093" y="1731387"/>
                  </a:cubicBezTo>
                  <a:cubicBezTo>
                    <a:pt x="1608195" y="1731660"/>
                    <a:pt x="1608366" y="1732223"/>
                    <a:pt x="1608604" y="1733075"/>
                  </a:cubicBezTo>
                  <a:cubicBezTo>
                    <a:pt x="1609150" y="1734951"/>
                    <a:pt x="1609611" y="1736367"/>
                    <a:pt x="1609986" y="1737322"/>
                  </a:cubicBezTo>
                  <a:lnTo>
                    <a:pt x="1624208" y="1737322"/>
                  </a:lnTo>
                  <a:cubicBezTo>
                    <a:pt x="1622946" y="1734730"/>
                    <a:pt x="1622085" y="1732300"/>
                    <a:pt x="1621625" y="1730031"/>
                  </a:cubicBezTo>
                  <a:cubicBezTo>
                    <a:pt x="1621164" y="1727763"/>
                    <a:pt x="1620934" y="1724242"/>
                    <a:pt x="1620934" y="1719467"/>
                  </a:cubicBezTo>
                  <a:lnTo>
                    <a:pt x="1621087" y="1702687"/>
                  </a:lnTo>
                  <a:cubicBezTo>
                    <a:pt x="1621087" y="1696445"/>
                    <a:pt x="1620448" y="1692156"/>
                    <a:pt x="1619169" y="1689820"/>
                  </a:cubicBezTo>
                  <a:cubicBezTo>
                    <a:pt x="1617890" y="1687484"/>
                    <a:pt x="1615681" y="1685557"/>
                    <a:pt x="1612544" y="1684039"/>
                  </a:cubicBezTo>
                  <a:cubicBezTo>
                    <a:pt x="1609406" y="1682521"/>
                    <a:pt x="1604631" y="1681762"/>
                    <a:pt x="1598219" y="1681762"/>
                  </a:cubicBezTo>
                  <a:close/>
                  <a:moveTo>
                    <a:pt x="1512894" y="1681762"/>
                  </a:moveTo>
                  <a:cubicBezTo>
                    <a:pt x="1505697" y="1681762"/>
                    <a:pt x="1499729" y="1684832"/>
                    <a:pt x="1494988" y="1690971"/>
                  </a:cubicBezTo>
                  <a:lnTo>
                    <a:pt x="1494988" y="1682990"/>
                  </a:lnTo>
                  <a:lnTo>
                    <a:pt x="1481635" y="1682990"/>
                  </a:lnTo>
                  <a:lnTo>
                    <a:pt x="1481635" y="1737322"/>
                  </a:lnTo>
                  <a:lnTo>
                    <a:pt x="1496011" y="1737322"/>
                  </a:lnTo>
                  <a:lnTo>
                    <a:pt x="1496011" y="1712714"/>
                  </a:lnTo>
                  <a:cubicBezTo>
                    <a:pt x="1496011" y="1706643"/>
                    <a:pt x="1496378" y="1702482"/>
                    <a:pt x="1497111" y="1700231"/>
                  </a:cubicBezTo>
                  <a:cubicBezTo>
                    <a:pt x="1497844" y="1697980"/>
                    <a:pt x="1499200" y="1696172"/>
                    <a:pt x="1501178" y="1694808"/>
                  </a:cubicBezTo>
                  <a:cubicBezTo>
                    <a:pt x="1503156" y="1693444"/>
                    <a:pt x="1505390" y="1692762"/>
                    <a:pt x="1507880" y="1692762"/>
                  </a:cubicBezTo>
                  <a:cubicBezTo>
                    <a:pt x="1509824" y="1692762"/>
                    <a:pt x="1511487" y="1693239"/>
                    <a:pt x="1512868" y="1694194"/>
                  </a:cubicBezTo>
                  <a:cubicBezTo>
                    <a:pt x="1514250" y="1695149"/>
                    <a:pt x="1515247" y="1696488"/>
                    <a:pt x="1515861" y="1698210"/>
                  </a:cubicBezTo>
                  <a:cubicBezTo>
                    <a:pt x="1516475" y="1699932"/>
                    <a:pt x="1516782" y="1703727"/>
                    <a:pt x="1516782" y="1709593"/>
                  </a:cubicBezTo>
                  <a:lnTo>
                    <a:pt x="1516782" y="1737322"/>
                  </a:lnTo>
                  <a:lnTo>
                    <a:pt x="1531158" y="1737322"/>
                  </a:lnTo>
                  <a:lnTo>
                    <a:pt x="1531158" y="1703556"/>
                  </a:lnTo>
                  <a:cubicBezTo>
                    <a:pt x="1531158" y="1699361"/>
                    <a:pt x="1530893" y="1696138"/>
                    <a:pt x="1530365" y="1693887"/>
                  </a:cubicBezTo>
                  <a:cubicBezTo>
                    <a:pt x="1529836" y="1691636"/>
                    <a:pt x="1528898" y="1689624"/>
                    <a:pt x="1527551" y="1687850"/>
                  </a:cubicBezTo>
                  <a:cubicBezTo>
                    <a:pt x="1526204" y="1686077"/>
                    <a:pt x="1524217" y="1684619"/>
                    <a:pt x="1521591" y="1683476"/>
                  </a:cubicBezTo>
                  <a:cubicBezTo>
                    <a:pt x="1518965" y="1682334"/>
                    <a:pt x="1516066" y="1681762"/>
                    <a:pt x="1512894" y="1681762"/>
                  </a:cubicBezTo>
                  <a:close/>
                  <a:moveTo>
                    <a:pt x="1445819" y="1681762"/>
                  </a:moveTo>
                  <a:cubicBezTo>
                    <a:pt x="1438759" y="1681762"/>
                    <a:pt x="1433438" y="1683024"/>
                    <a:pt x="1429857" y="1685548"/>
                  </a:cubicBezTo>
                  <a:cubicBezTo>
                    <a:pt x="1426276" y="1688072"/>
                    <a:pt x="1423752" y="1691960"/>
                    <a:pt x="1422285" y="1697212"/>
                  </a:cubicBezTo>
                  <a:lnTo>
                    <a:pt x="1435331" y="1699566"/>
                  </a:lnTo>
                  <a:cubicBezTo>
                    <a:pt x="1436218" y="1697042"/>
                    <a:pt x="1437377" y="1695277"/>
                    <a:pt x="1438810" y="1694271"/>
                  </a:cubicBezTo>
                  <a:cubicBezTo>
                    <a:pt x="1440242" y="1693265"/>
                    <a:pt x="1442238" y="1692762"/>
                    <a:pt x="1444796" y="1692762"/>
                  </a:cubicBezTo>
                  <a:cubicBezTo>
                    <a:pt x="1448581" y="1692762"/>
                    <a:pt x="1451156" y="1693350"/>
                    <a:pt x="1452521" y="1694527"/>
                  </a:cubicBezTo>
                  <a:cubicBezTo>
                    <a:pt x="1453885" y="1695703"/>
                    <a:pt x="1454567" y="1697673"/>
                    <a:pt x="1454567" y="1700436"/>
                  </a:cubicBezTo>
                  <a:lnTo>
                    <a:pt x="1454567" y="1701868"/>
                  </a:lnTo>
                  <a:cubicBezTo>
                    <a:pt x="1451975" y="1702959"/>
                    <a:pt x="1447320" y="1704136"/>
                    <a:pt x="1440601" y="1705398"/>
                  </a:cubicBezTo>
                  <a:cubicBezTo>
                    <a:pt x="1435621" y="1706353"/>
                    <a:pt x="1431810" y="1707470"/>
                    <a:pt x="1429166" y="1708749"/>
                  </a:cubicBezTo>
                  <a:cubicBezTo>
                    <a:pt x="1426523" y="1710028"/>
                    <a:pt x="1424468" y="1711870"/>
                    <a:pt x="1423002" y="1714274"/>
                  </a:cubicBezTo>
                  <a:cubicBezTo>
                    <a:pt x="1421535" y="1716679"/>
                    <a:pt x="1420802" y="1719416"/>
                    <a:pt x="1420802" y="1722485"/>
                  </a:cubicBezTo>
                  <a:cubicBezTo>
                    <a:pt x="1420802" y="1727124"/>
                    <a:pt x="1422413" y="1730961"/>
                    <a:pt x="1425636" y="1733996"/>
                  </a:cubicBezTo>
                  <a:cubicBezTo>
                    <a:pt x="1428859" y="1737032"/>
                    <a:pt x="1433268" y="1738549"/>
                    <a:pt x="1438861" y="1738549"/>
                  </a:cubicBezTo>
                  <a:cubicBezTo>
                    <a:pt x="1442033" y="1738549"/>
                    <a:pt x="1445017" y="1737953"/>
                    <a:pt x="1447814" y="1736759"/>
                  </a:cubicBezTo>
                  <a:cubicBezTo>
                    <a:pt x="1450611" y="1735565"/>
                    <a:pt x="1453237" y="1733775"/>
                    <a:pt x="1455693" y="1731387"/>
                  </a:cubicBezTo>
                  <a:cubicBezTo>
                    <a:pt x="1455795" y="1731660"/>
                    <a:pt x="1455965" y="1732223"/>
                    <a:pt x="1456204" y="1733075"/>
                  </a:cubicBezTo>
                  <a:cubicBezTo>
                    <a:pt x="1456750" y="1734951"/>
                    <a:pt x="1457210" y="1736367"/>
                    <a:pt x="1457586" y="1737322"/>
                  </a:cubicBezTo>
                  <a:lnTo>
                    <a:pt x="1471808" y="1737322"/>
                  </a:lnTo>
                  <a:cubicBezTo>
                    <a:pt x="1470546" y="1734730"/>
                    <a:pt x="1469685" y="1732300"/>
                    <a:pt x="1469224" y="1730031"/>
                  </a:cubicBezTo>
                  <a:cubicBezTo>
                    <a:pt x="1468764" y="1727763"/>
                    <a:pt x="1468534" y="1724242"/>
                    <a:pt x="1468534" y="1719467"/>
                  </a:cubicBezTo>
                  <a:lnTo>
                    <a:pt x="1468687" y="1702687"/>
                  </a:lnTo>
                  <a:cubicBezTo>
                    <a:pt x="1468687" y="1696445"/>
                    <a:pt x="1468048" y="1692156"/>
                    <a:pt x="1466769" y="1689820"/>
                  </a:cubicBezTo>
                  <a:cubicBezTo>
                    <a:pt x="1465490" y="1687484"/>
                    <a:pt x="1463281" y="1685557"/>
                    <a:pt x="1460144" y="1684039"/>
                  </a:cubicBezTo>
                  <a:cubicBezTo>
                    <a:pt x="1457006" y="1682521"/>
                    <a:pt x="1452231" y="1681762"/>
                    <a:pt x="1445819" y="1681762"/>
                  </a:cubicBezTo>
                  <a:close/>
                  <a:moveTo>
                    <a:pt x="1201597" y="1681762"/>
                  </a:moveTo>
                  <a:cubicBezTo>
                    <a:pt x="1196276" y="1681762"/>
                    <a:pt x="1191458" y="1682939"/>
                    <a:pt x="1187144" y="1685292"/>
                  </a:cubicBezTo>
                  <a:cubicBezTo>
                    <a:pt x="1182829" y="1687646"/>
                    <a:pt x="1179496" y="1691056"/>
                    <a:pt x="1177142" y="1695524"/>
                  </a:cubicBezTo>
                  <a:cubicBezTo>
                    <a:pt x="1174789" y="1699992"/>
                    <a:pt x="1173612" y="1704614"/>
                    <a:pt x="1173612" y="1709388"/>
                  </a:cubicBezTo>
                  <a:cubicBezTo>
                    <a:pt x="1173612" y="1715630"/>
                    <a:pt x="1174789" y="1720925"/>
                    <a:pt x="1177142" y="1725274"/>
                  </a:cubicBezTo>
                  <a:cubicBezTo>
                    <a:pt x="1179496" y="1729622"/>
                    <a:pt x="1182932" y="1732922"/>
                    <a:pt x="1187451" y="1735173"/>
                  </a:cubicBezTo>
                  <a:cubicBezTo>
                    <a:pt x="1191970" y="1737424"/>
                    <a:pt x="1196719" y="1738549"/>
                    <a:pt x="1201699" y="1738549"/>
                  </a:cubicBezTo>
                  <a:cubicBezTo>
                    <a:pt x="1209748" y="1738549"/>
                    <a:pt x="1216424" y="1735847"/>
                    <a:pt x="1221728" y="1730441"/>
                  </a:cubicBezTo>
                  <a:cubicBezTo>
                    <a:pt x="1227031" y="1725035"/>
                    <a:pt x="1229683" y="1718222"/>
                    <a:pt x="1229683" y="1710002"/>
                  </a:cubicBezTo>
                  <a:cubicBezTo>
                    <a:pt x="1229683" y="1701851"/>
                    <a:pt x="1227057" y="1695106"/>
                    <a:pt x="1221805" y="1689769"/>
                  </a:cubicBezTo>
                  <a:cubicBezTo>
                    <a:pt x="1216552" y="1684431"/>
                    <a:pt x="1209816" y="1681762"/>
                    <a:pt x="1201597" y="1681762"/>
                  </a:cubicBezTo>
                  <a:close/>
                  <a:moveTo>
                    <a:pt x="1115872" y="1681762"/>
                  </a:moveTo>
                  <a:cubicBezTo>
                    <a:pt x="1110551" y="1681762"/>
                    <a:pt x="1105733" y="1682939"/>
                    <a:pt x="1101419" y="1685292"/>
                  </a:cubicBezTo>
                  <a:cubicBezTo>
                    <a:pt x="1097104" y="1687646"/>
                    <a:pt x="1093771" y="1691056"/>
                    <a:pt x="1091417" y="1695524"/>
                  </a:cubicBezTo>
                  <a:cubicBezTo>
                    <a:pt x="1089064" y="1699992"/>
                    <a:pt x="1087887" y="1704614"/>
                    <a:pt x="1087887" y="1709388"/>
                  </a:cubicBezTo>
                  <a:cubicBezTo>
                    <a:pt x="1087887" y="1715630"/>
                    <a:pt x="1089064" y="1720925"/>
                    <a:pt x="1091417" y="1725274"/>
                  </a:cubicBezTo>
                  <a:cubicBezTo>
                    <a:pt x="1093771" y="1729622"/>
                    <a:pt x="1097207" y="1732922"/>
                    <a:pt x="1101726" y="1735173"/>
                  </a:cubicBezTo>
                  <a:cubicBezTo>
                    <a:pt x="1106245" y="1737424"/>
                    <a:pt x="1110994" y="1738549"/>
                    <a:pt x="1115974" y="1738549"/>
                  </a:cubicBezTo>
                  <a:cubicBezTo>
                    <a:pt x="1124023" y="1738549"/>
                    <a:pt x="1130699" y="1735847"/>
                    <a:pt x="1136003" y="1730441"/>
                  </a:cubicBezTo>
                  <a:cubicBezTo>
                    <a:pt x="1141306" y="1725035"/>
                    <a:pt x="1143958" y="1718222"/>
                    <a:pt x="1143958" y="1710002"/>
                  </a:cubicBezTo>
                  <a:cubicBezTo>
                    <a:pt x="1143958" y="1701851"/>
                    <a:pt x="1141332" y="1695106"/>
                    <a:pt x="1136080" y="1689769"/>
                  </a:cubicBezTo>
                  <a:cubicBezTo>
                    <a:pt x="1130827" y="1684431"/>
                    <a:pt x="1124091" y="1681762"/>
                    <a:pt x="1115872" y="1681762"/>
                  </a:cubicBezTo>
                  <a:close/>
                  <a:moveTo>
                    <a:pt x="1055694" y="1681762"/>
                  </a:moveTo>
                  <a:cubicBezTo>
                    <a:pt x="1048497" y="1681762"/>
                    <a:pt x="1042529" y="1684832"/>
                    <a:pt x="1037788" y="1690971"/>
                  </a:cubicBezTo>
                  <a:lnTo>
                    <a:pt x="1037788" y="1682990"/>
                  </a:lnTo>
                  <a:lnTo>
                    <a:pt x="1024435" y="1682990"/>
                  </a:lnTo>
                  <a:lnTo>
                    <a:pt x="1024435" y="1737322"/>
                  </a:lnTo>
                  <a:lnTo>
                    <a:pt x="1038811" y="1737322"/>
                  </a:lnTo>
                  <a:lnTo>
                    <a:pt x="1038811" y="1712714"/>
                  </a:lnTo>
                  <a:cubicBezTo>
                    <a:pt x="1038811" y="1706643"/>
                    <a:pt x="1039178" y="1702482"/>
                    <a:pt x="1039911" y="1700231"/>
                  </a:cubicBezTo>
                  <a:cubicBezTo>
                    <a:pt x="1040644" y="1697980"/>
                    <a:pt x="1042000" y="1696172"/>
                    <a:pt x="1043978" y="1694808"/>
                  </a:cubicBezTo>
                  <a:cubicBezTo>
                    <a:pt x="1045956" y="1693444"/>
                    <a:pt x="1048191" y="1692762"/>
                    <a:pt x="1050680" y="1692762"/>
                  </a:cubicBezTo>
                  <a:cubicBezTo>
                    <a:pt x="1052624" y="1692762"/>
                    <a:pt x="1054287" y="1693239"/>
                    <a:pt x="1055668" y="1694194"/>
                  </a:cubicBezTo>
                  <a:cubicBezTo>
                    <a:pt x="1057050" y="1695149"/>
                    <a:pt x="1058047" y="1696488"/>
                    <a:pt x="1058661" y="1698210"/>
                  </a:cubicBezTo>
                  <a:cubicBezTo>
                    <a:pt x="1059275" y="1699932"/>
                    <a:pt x="1059582" y="1703727"/>
                    <a:pt x="1059582" y="1709593"/>
                  </a:cubicBezTo>
                  <a:lnTo>
                    <a:pt x="1059582" y="1737322"/>
                  </a:lnTo>
                  <a:lnTo>
                    <a:pt x="1073958" y="1737322"/>
                  </a:lnTo>
                  <a:lnTo>
                    <a:pt x="1073958" y="1703556"/>
                  </a:lnTo>
                  <a:cubicBezTo>
                    <a:pt x="1073958" y="1699361"/>
                    <a:pt x="1073694" y="1696138"/>
                    <a:pt x="1073165" y="1693887"/>
                  </a:cubicBezTo>
                  <a:cubicBezTo>
                    <a:pt x="1072636" y="1691636"/>
                    <a:pt x="1071698" y="1689624"/>
                    <a:pt x="1070351" y="1687850"/>
                  </a:cubicBezTo>
                  <a:cubicBezTo>
                    <a:pt x="1069004" y="1686077"/>
                    <a:pt x="1067017" y="1684619"/>
                    <a:pt x="1064391" y="1683476"/>
                  </a:cubicBezTo>
                  <a:cubicBezTo>
                    <a:pt x="1061765" y="1682334"/>
                    <a:pt x="1058866" y="1681762"/>
                    <a:pt x="1055694" y="1681762"/>
                  </a:cubicBezTo>
                  <a:close/>
                  <a:moveTo>
                    <a:pt x="921432" y="1681762"/>
                  </a:moveTo>
                  <a:cubicBezTo>
                    <a:pt x="914236" y="1681762"/>
                    <a:pt x="908284" y="1684312"/>
                    <a:pt x="903578" y="1689411"/>
                  </a:cubicBezTo>
                  <a:cubicBezTo>
                    <a:pt x="898871" y="1694510"/>
                    <a:pt x="896518" y="1701561"/>
                    <a:pt x="896518" y="1710565"/>
                  </a:cubicBezTo>
                  <a:cubicBezTo>
                    <a:pt x="896518" y="1718103"/>
                    <a:pt x="898308" y="1724344"/>
                    <a:pt x="901889" y="1729290"/>
                  </a:cubicBezTo>
                  <a:cubicBezTo>
                    <a:pt x="906425" y="1735463"/>
                    <a:pt x="913417" y="1738549"/>
                    <a:pt x="922865" y="1738549"/>
                  </a:cubicBezTo>
                  <a:cubicBezTo>
                    <a:pt x="928833" y="1738549"/>
                    <a:pt x="933804" y="1737177"/>
                    <a:pt x="937778" y="1734431"/>
                  </a:cubicBezTo>
                  <a:cubicBezTo>
                    <a:pt x="941751" y="1731686"/>
                    <a:pt x="944659" y="1727687"/>
                    <a:pt x="946500" y="1722434"/>
                  </a:cubicBezTo>
                  <a:lnTo>
                    <a:pt x="932176" y="1720030"/>
                  </a:lnTo>
                  <a:cubicBezTo>
                    <a:pt x="931391" y="1722758"/>
                    <a:pt x="930232" y="1724736"/>
                    <a:pt x="928697" y="1725964"/>
                  </a:cubicBezTo>
                  <a:cubicBezTo>
                    <a:pt x="927162" y="1727192"/>
                    <a:pt x="925269" y="1727806"/>
                    <a:pt x="923018" y="1727806"/>
                  </a:cubicBezTo>
                  <a:cubicBezTo>
                    <a:pt x="919710" y="1727806"/>
                    <a:pt x="916947" y="1726621"/>
                    <a:pt x="914730" y="1724250"/>
                  </a:cubicBezTo>
                  <a:cubicBezTo>
                    <a:pt x="912513" y="1721880"/>
                    <a:pt x="911354" y="1718563"/>
                    <a:pt x="911251" y="1714300"/>
                  </a:cubicBezTo>
                  <a:lnTo>
                    <a:pt x="947268" y="1714300"/>
                  </a:lnTo>
                  <a:cubicBezTo>
                    <a:pt x="947473" y="1703283"/>
                    <a:pt x="945239" y="1695106"/>
                    <a:pt x="940566" y="1689769"/>
                  </a:cubicBezTo>
                  <a:cubicBezTo>
                    <a:pt x="935893" y="1684431"/>
                    <a:pt x="929515" y="1681762"/>
                    <a:pt x="921432" y="1681762"/>
                  </a:cubicBezTo>
                  <a:close/>
                  <a:moveTo>
                    <a:pt x="588057" y="1681762"/>
                  </a:moveTo>
                  <a:cubicBezTo>
                    <a:pt x="580861" y="1681762"/>
                    <a:pt x="574909" y="1684312"/>
                    <a:pt x="570203" y="1689411"/>
                  </a:cubicBezTo>
                  <a:cubicBezTo>
                    <a:pt x="565496" y="1694510"/>
                    <a:pt x="563142" y="1701561"/>
                    <a:pt x="563142" y="1710565"/>
                  </a:cubicBezTo>
                  <a:cubicBezTo>
                    <a:pt x="563142" y="1718103"/>
                    <a:pt x="564933" y="1724344"/>
                    <a:pt x="568514" y="1729290"/>
                  </a:cubicBezTo>
                  <a:cubicBezTo>
                    <a:pt x="573050" y="1735463"/>
                    <a:pt x="580042" y="1738549"/>
                    <a:pt x="589490" y="1738549"/>
                  </a:cubicBezTo>
                  <a:cubicBezTo>
                    <a:pt x="595458" y="1738549"/>
                    <a:pt x="600429" y="1737177"/>
                    <a:pt x="604403" y="1734431"/>
                  </a:cubicBezTo>
                  <a:cubicBezTo>
                    <a:pt x="608376" y="1731686"/>
                    <a:pt x="611284" y="1727687"/>
                    <a:pt x="613126" y="1722434"/>
                  </a:cubicBezTo>
                  <a:lnTo>
                    <a:pt x="598801" y="1720030"/>
                  </a:lnTo>
                  <a:cubicBezTo>
                    <a:pt x="598016" y="1722758"/>
                    <a:pt x="596857" y="1724736"/>
                    <a:pt x="595322" y="1725964"/>
                  </a:cubicBezTo>
                  <a:cubicBezTo>
                    <a:pt x="593787" y="1727192"/>
                    <a:pt x="591894" y="1727806"/>
                    <a:pt x="589643" y="1727806"/>
                  </a:cubicBezTo>
                  <a:cubicBezTo>
                    <a:pt x="586335" y="1727806"/>
                    <a:pt x="583572" y="1726621"/>
                    <a:pt x="581355" y="1724250"/>
                  </a:cubicBezTo>
                  <a:cubicBezTo>
                    <a:pt x="579138" y="1721880"/>
                    <a:pt x="577979" y="1718563"/>
                    <a:pt x="577876" y="1714300"/>
                  </a:cubicBezTo>
                  <a:lnTo>
                    <a:pt x="613893" y="1714300"/>
                  </a:lnTo>
                  <a:cubicBezTo>
                    <a:pt x="614098" y="1703283"/>
                    <a:pt x="611864" y="1695106"/>
                    <a:pt x="607191" y="1689769"/>
                  </a:cubicBezTo>
                  <a:cubicBezTo>
                    <a:pt x="602518" y="1684431"/>
                    <a:pt x="596140" y="1681762"/>
                    <a:pt x="588057" y="1681762"/>
                  </a:cubicBezTo>
                  <a:close/>
                  <a:moveTo>
                    <a:pt x="533363" y="1681762"/>
                  </a:moveTo>
                  <a:cubicBezTo>
                    <a:pt x="525280" y="1681762"/>
                    <a:pt x="518868" y="1684261"/>
                    <a:pt x="514127" y="1689257"/>
                  </a:cubicBezTo>
                  <a:cubicBezTo>
                    <a:pt x="509386" y="1694254"/>
                    <a:pt x="507016" y="1701237"/>
                    <a:pt x="507016" y="1710207"/>
                  </a:cubicBezTo>
                  <a:cubicBezTo>
                    <a:pt x="507016" y="1719075"/>
                    <a:pt x="509378" y="1726015"/>
                    <a:pt x="514101" y="1731029"/>
                  </a:cubicBezTo>
                  <a:cubicBezTo>
                    <a:pt x="518825" y="1736043"/>
                    <a:pt x="525160" y="1738549"/>
                    <a:pt x="533107" y="1738549"/>
                  </a:cubicBezTo>
                  <a:cubicBezTo>
                    <a:pt x="540099" y="1738549"/>
                    <a:pt x="545675" y="1736895"/>
                    <a:pt x="549836" y="1733587"/>
                  </a:cubicBezTo>
                  <a:cubicBezTo>
                    <a:pt x="553997" y="1730279"/>
                    <a:pt x="556811" y="1725384"/>
                    <a:pt x="558278" y="1718904"/>
                  </a:cubicBezTo>
                  <a:lnTo>
                    <a:pt x="544158" y="1716500"/>
                  </a:lnTo>
                  <a:cubicBezTo>
                    <a:pt x="543441" y="1720285"/>
                    <a:pt x="542214" y="1722954"/>
                    <a:pt x="540474" y="1724506"/>
                  </a:cubicBezTo>
                  <a:cubicBezTo>
                    <a:pt x="538735" y="1726058"/>
                    <a:pt x="536501" y="1726834"/>
                    <a:pt x="533772" y="1726834"/>
                  </a:cubicBezTo>
                  <a:cubicBezTo>
                    <a:pt x="530123" y="1726834"/>
                    <a:pt x="527215" y="1725504"/>
                    <a:pt x="525050" y="1722843"/>
                  </a:cubicBezTo>
                  <a:cubicBezTo>
                    <a:pt x="522884" y="1720183"/>
                    <a:pt x="521801" y="1715630"/>
                    <a:pt x="521801" y="1709184"/>
                  </a:cubicBezTo>
                  <a:cubicBezTo>
                    <a:pt x="521801" y="1703386"/>
                    <a:pt x="522867" y="1699250"/>
                    <a:pt x="524998" y="1696778"/>
                  </a:cubicBezTo>
                  <a:cubicBezTo>
                    <a:pt x="527130" y="1694305"/>
                    <a:pt x="529986" y="1693069"/>
                    <a:pt x="533568" y="1693069"/>
                  </a:cubicBezTo>
                  <a:cubicBezTo>
                    <a:pt x="536262" y="1693069"/>
                    <a:pt x="538453" y="1693785"/>
                    <a:pt x="540142" y="1695217"/>
                  </a:cubicBezTo>
                  <a:cubicBezTo>
                    <a:pt x="541830" y="1696650"/>
                    <a:pt x="542913" y="1698781"/>
                    <a:pt x="543390" y="1701612"/>
                  </a:cubicBezTo>
                  <a:lnTo>
                    <a:pt x="557561" y="1699054"/>
                  </a:lnTo>
                  <a:cubicBezTo>
                    <a:pt x="555856" y="1693222"/>
                    <a:pt x="553051" y="1688882"/>
                    <a:pt x="549146" y="1686034"/>
                  </a:cubicBezTo>
                  <a:cubicBezTo>
                    <a:pt x="545240" y="1683186"/>
                    <a:pt x="539980" y="1681762"/>
                    <a:pt x="533363" y="1681762"/>
                  </a:cubicBezTo>
                  <a:close/>
                  <a:moveTo>
                    <a:pt x="474669" y="1681762"/>
                  </a:moveTo>
                  <a:cubicBezTo>
                    <a:pt x="467472" y="1681762"/>
                    <a:pt x="461504" y="1684832"/>
                    <a:pt x="456763" y="1690971"/>
                  </a:cubicBezTo>
                  <a:lnTo>
                    <a:pt x="456763" y="1682990"/>
                  </a:lnTo>
                  <a:lnTo>
                    <a:pt x="443410" y="1682990"/>
                  </a:lnTo>
                  <a:lnTo>
                    <a:pt x="443410" y="1737322"/>
                  </a:lnTo>
                  <a:lnTo>
                    <a:pt x="457786" y="1737322"/>
                  </a:lnTo>
                  <a:lnTo>
                    <a:pt x="457786" y="1712714"/>
                  </a:lnTo>
                  <a:cubicBezTo>
                    <a:pt x="457786" y="1706643"/>
                    <a:pt x="458153" y="1702482"/>
                    <a:pt x="458886" y="1700231"/>
                  </a:cubicBezTo>
                  <a:cubicBezTo>
                    <a:pt x="459619" y="1697980"/>
                    <a:pt x="460975" y="1696172"/>
                    <a:pt x="462953" y="1694808"/>
                  </a:cubicBezTo>
                  <a:cubicBezTo>
                    <a:pt x="464931" y="1693444"/>
                    <a:pt x="467165" y="1692762"/>
                    <a:pt x="469655" y="1692762"/>
                  </a:cubicBezTo>
                  <a:cubicBezTo>
                    <a:pt x="471599" y="1692762"/>
                    <a:pt x="473262" y="1693239"/>
                    <a:pt x="474643" y="1694194"/>
                  </a:cubicBezTo>
                  <a:cubicBezTo>
                    <a:pt x="476025" y="1695149"/>
                    <a:pt x="477022" y="1696488"/>
                    <a:pt x="477636" y="1698210"/>
                  </a:cubicBezTo>
                  <a:cubicBezTo>
                    <a:pt x="478250" y="1699932"/>
                    <a:pt x="478557" y="1703727"/>
                    <a:pt x="478557" y="1709593"/>
                  </a:cubicBezTo>
                  <a:lnTo>
                    <a:pt x="478557" y="1737322"/>
                  </a:lnTo>
                  <a:lnTo>
                    <a:pt x="492933" y="1737322"/>
                  </a:lnTo>
                  <a:lnTo>
                    <a:pt x="492933" y="1703556"/>
                  </a:lnTo>
                  <a:cubicBezTo>
                    <a:pt x="492933" y="1699361"/>
                    <a:pt x="492669" y="1696138"/>
                    <a:pt x="492140" y="1693887"/>
                  </a:cubicBezTo>
                  <a:cubicBezTo>
                    <a:pt x="491611" y="1691636"/>
                    <a:pt x="490673" y="1689624"/>
                    <a:pt x="489326" y="1687850"/>
                  </a:cubicBezTo>
                  <a:cubicBezTo>
                    <a:pt x="487979" y="1686077"/>
                    <a:pt x="485992" y="1684619"/>
                    <a:pt x="483366" y="1683476"/>
                  </a:cubicBezTo>
                  <a:cubicBezTo>
                    <a:pt x="480740" y="1682334"/>
                    <a:pt x="477841" y="1681762"/>
                    <a:pt x="474669" y="1681762"/>
                  </a:cubicBezTo>
                  <a:close/>
                  <a:moveTo>
                    <a:pt x="1349332" y="1679818"/>
                  </a:moveTo>
                  <a:lnTo>
                    <a:pt x="1359666" y="1707649"/>
                  </a:lnTo>
                  <a:lnTo>
                    <a:pt x="1339202" y="1707649"/>
                  </a:lnTo>
                  <a:close/>
                  <a:moveTo>
                    <a:pt x="1735057" y="1675009"/>
                  </a:moveTo>
                  <a:lnTo>
                    <a:pt x="1741861" y="1675009"/>
                  </a:lnTo>
                  <a:cubicBezTo>
                    <a:pt x="1748035" y="1675009"/>
                    <a:pt x="1752178" y="1675248"/>
                    <a:pt x="1754293" y="1675725"/>
                  </a:cubicBezTo>
                  <a:cubicBezTo>
                    <a:pt x="1757124" y="1676339"/>
                    <a:pt x="1759460" y="1677516"/>
                    <a:pt x="1761302" y="1679255"/>
                  </a:cubicBezTo>
                  <a:cubicBezTo>
                    <a:pt x="1763144" y="1680995"/>
                    <a:pt x="1764576" y="1683416"/>
                    <a:pt x="1765599" y="1686520"/>
                  </a:cubicBezTo>
                  <a:cubicBezTo>
                    <a:pt x="1766623" y="1689624"/>
                    <a:pt x="1767134" y="1694075"/>
                    <a:pt x="1767134" y="1699873"/>
                  </a:cubicBezTo>
                  <a:cubicBezTo>
                    <a:pt x="1767134" y="1705671"/>
                    <a:pt x="1766623" y="1710250"/>
                    <a:pt x="1765599" y="1713609"/>
                  </a:cubicBezTo>
                  <a:cubicBezTo>
                    <a:pt x="1764576" y="1716969"/>
                    <a:pt x="1763255" y="1719382"/>
                    <a:pt x="1761635" y="1720848"/>
                  </a:cubicBezTo>
                  <a:cubicBezTo>
                    <a:pt x="1760015" y="1722315"/>
                    <a:pt x="1757977" y="1723355"/>
                    <a:pt x="1755521" y="1723969"/>
                  </a:cubicBezTo>
                  <a:cubicBezTo>
                    <a:pt x="1753645" y="1724447"/>
                    <a:pt x="1750593" y="1724685"/>
                    <a:pt x="1746363" y="1724685"/>
                  </a:cubicBezTo>
                  <a:lnTo>
                    <a:pt x="1735057" y="1724685"/>
                  </a:lnTo>
                  <a:close/>
                  <a:moveTo>
                    <a:pt x="400771" y="1673986"/>
                  </a:moveTo>
                  <a:cubicBezTo>
                    <a:pt x="407013" y="1673986"/>
                    <a:pt x="412018" y="1676101"/>
                    <a:pt x="415786" y="1680330"/>
                  </a:cubicBezTo>
                  <a:cubicBezTo>
                    <a:pt x="419555" y="1684559"/>
                    <a:pt x="421440" y="1690971"/>
                    <a:pt x="421440" y="1699566"/>
                  </a:cubicBezTo>
                  <a:cubicBezTo>
                    <a:pt x="421440" y="1708263"/>
                    <a:pt x="419504" y="1714786"/>
                    <a:pt x="415633" y="1719134"/>
                  </a:cubicBezTo>
                  <a:cubicBezTo>
                    <a:pt x="411762" y="1723483"/>
                    <a:pt x="406808" y="1725657"/>
                    <a:pt x="400771" y="1725657"/>
                  </a:cubicBezTo>
                  <a:cubicBezTo>
                    <a:pt x="394734" y="1725657"/>
                    <a:pt x="389755" y="1723466"/>
                    <a:pt x="385832" y="1719083"/>
                  </a:cubicBezTo>
                  <a:cubicBezTo>
                    <a:pt x="381910" y="1714701"/>
                    <a:pt x="379949" y="1708263"/>
                    <a:pt x="379949" y="1699770"/>
                  </a:cubicBezTo>
                  <a:cubicBezTo>
                    <a:pt x="379949" y="1691142"/>
                    <a:pt x="381859" y="1684687"/>
                    <a:pt x="385679" y="1680407"/>
                  </a:cubicBezTo>
                  <a:cubicBezTo>
                    <a:pt x="389499" y="1676126"/>
                    <a:pt x="394530" y="1673986"/>
                    <a:pt x="400771" y="1673986"/>
                  </a:cubicBezTo>
                  <a:close/>
                  <a:moveTo>
                    <a:pt x="1934980" y="1663805"/>
                  </a:moveTo>
                  <a:lnTo>
                    <a:pt x="1920553" y="1672195"/>
                  </a:lnTo>
                  <a:lnTo>
                    <a:pt x="1920553" y="1682990"/>
                  </a:lnTo>
                  <a:lnTo>
                    <a:pt x="1913953" y="1682990"/>
                  </a:lnTo>
                  <a:lnTo>
                    <a:pt x="1913953" y="1694450"/>
                  </a:lnTo>
                  <a:lnTo>
                    <a:pt x="1920553" y="1694450"/>
                  </a:lnTo>
                  <a:lnTo>
                    <a:pt x="1920553" y="1718137"/>
                  </a:lnTo>
                  <a:cubicBezTo>
                    <a:pt x="1920553" y="1723219"/>
                    <a:pt x="1920706" y="1726595"/>
                    <a:pt x="1921013" y="1728266"/>
                  </a:cubicBezTo>
                  <a:cubicBezTo>
                    <a:pt x="1921388" y="1730620"/>
                    <a:pt x="1922062" y="1732487"/>
                    <a:pt x="1923034" y="1733868"/>
                  </a:cubicBezTo>
                  <a:cubicBezTo>
                    <a:pt x="1924006" y="1735250"/>
                    <a:pt x="1925532" y="1736375"/>
                    <a:pt x="1927613" y="1737245"/>
                  </a:cubicBezTo>
                  <a:cubicBezTo>
                    <a:pt x="1929693" y="1738115"/>
                    <a:pt x="1932030" y="1738549"/>
                    <a:pt x="1934622" y="1738549"/>
                  </a:cubicBezTo>
                  <a:cubicBezTo>
                    <a:pt x="1938851" y="1738549"/>
                    <a:pt x="1942637" y="1737833"/>
                    <a:pt x="1945979" y="1736401"/>
                  </a:cubicBezTo>
                  <a:lnTo>
                    <a:pt x="1944751" y="1725248"/>
                  </a:lnTo>
                  <a:cubicBezTo>
                    <a:pt x="1942227" y="1726169"/>
                    <a:pt x="1940300" y="1726629"/>
                    <a:pt x="1938970" y="1726629"/>
                  </a:cubicBezTo>
                  <a:cubicBezTo>
                    <a:pt x="1938015" y="1726629"/>
                    <a:pt x="1937205" y="1726391"/>
                    <a:pt x="1936540" y="1725913"/>
                  </a:cubicBezTo>
                  <a:cubicBezTo>
                    <a:pt x="1935875" y="1725436"/>
                    <a:pt x="1935449" y="1724830"/>
                    <a:pt x="1935261" y="1724097"/>
                  </a:cubicBezTo>
                  <a:cubicBezTo>
                    <a:pt x="1935074" y="1723364"/>
                    <a:pt x="1934980" y="1720780"/>
                    <a:pt x="1934980" y="1716346"/>
                  </a:cubicBezTo>
                  <a:lnTo>
                    <a:pt x="1934980" y="1694450"/>
                  </a:lnTo>
                  <a:lnTo>
                    <a:pt x="1944802" y="1694450"/>
                  </a:lnTo>
                  <a:lnTo>
                    <a:pt x="1944802" y="1682990"/>
                  </a:lnTo>
                  <a:lnTo>
                    <a:pt x="1934980" y="1682990"/>
                  </a:lnTo>
                  <a:close/>
                  <a:moveTo>
                    <a:pt x="2509824" y="1662322"/>
                  </a:moveTo>
                  <a:lnTo>
                    <a:pt x="2509824" y="1737322"/>
                  </a:lnTo>
                  <a:lnTo>
                    <a:pt x="2523176" y="1737322"/>
                  </a:lnTo>
                  <a:lnTo>
                    <a:pt x="2523176" y="1729341"/>
                  </a:lnTo>
                  <a:cubicBezTo>
                    <a:pt x="2525359" y="1732376"/>
                    <a:pt x="2527960" y="1734670"/>
                    <a:pt x="2530978" y="1736222"/>
                  </a:cubicBezTo>
                  <a:cubicBezTo>
                    <a:pt x="2533997" y="1737774"/>
                    <a:pt x="2537058" y="1738549"/>
                    <a:pt x="2540161" y="1738549"/>
                  </a:cubicBezTo>
                  <a:cubicBezTo>
                    <a:pt x="2546471" y="1738549"/>
                    <a:pt x="2551834" y="1736043"/>
                    <a:pt x="2556251" y="1731029"/>
                  </a:cubicBezTo>
                  <a:cubicBezTo>
                    <a:pt x="2560668" y="1726015"/>
                    <a:pt x="2562876" y="1718870"/>
                    <a:pt x="2562876" y="1709593"/>
                  </a:cubicBezTo>
                  <a:cubicBezTo>
                    <a:pt x="2562876" y="1700623"/>
                    <a:pt x="2560710" y="1693742"/>
                    <a:pt x="2556379" y="1688950"/>
                  </a:cubicBezTo>
                  <a:cubicBezTo>
                    <a:pt x="2552047" y="1684158"/>
                    <a:pt x="2546573" y="1681762"/>
                    <a:pt x="2539957" y="1681762"/>
                  </a:cubicBezTo>
                  <a:cubicBezTo>
                    <a:pt x="2533886" y="1681762"/>
                    <a:pt x="2528633" y="1684286"/>
                    <a:pt x="2524200" y="1689334"/>
                  </a:cubicBezTo>
                  <a:lnTo>
                    <a:pt x="2524200" y="1662322"/>
                  </a:lnTo>
                  <a:close/>
                  <a:moveTo>
                    <a:pt x="2062763" y="1662322"/>
                  </a:moveTo>
                  <a:lnTo>
                    <a:pt x="2062763" y="1737322"/>
                  </a:lnTo>
                  <a:lnTo>
                    <a:pt x="2077139" y="1737322"/>
                  </a:lnTo>
                  <a:lnTo>
                    <a:pt x="2077139" y="1662322"/>
                  </a:lnTo>
                  <a:close/>
                  <a:moveTo>
                    <a:pt x="2005101" y="1662322"/>
                  </a:moveTo>
                  <a:lnTo>
                    <a:pt x="2005101" y="1737322"/>
                  </a:lnTo>
                  <a:lnTo>
                    <a:pt x="2019477" y="1737322"/>
                  </a:lnTo>
                  <a:lnTo>
                    <a:pt x="2019477" y="1719927"/>
                  </a:lnTo>
                  <a:lnTo>
                    <a:pt x="2026179" y="1712918"/>
                  </a:lnTo>
                  <a:lnTo>
                    <a:pt x="2039839" y="1737322"/>
                  </a:lnTo>
                  <a:lnTo>
                    <a:pt x="2055340" y="1737322"/>
                  </a:lnTo>
                  <a:lnTo>
                    <a:pt x="2035439" y="1702840"/>
                  </a:lnTo>
                  <a:lnTo>
                    <a:pt x="2054010" y="1682990"/>
                  </a:lnTo>
                  <a:lnTo>
                    <a:pt x="2036308" y="1682990"/>
                  </a:lnTo>
                  <a:lnTo>
                    <a:pt x="2019477" y="1702124"/>
                  </a:lnTo>
                  <a:lnTo>
                    <a:pt x="2019477" y="1662322"/>
                  </a:lnTo>
                  <a:close/>
                  <a:moveTo>
                    <a:pt x="1719914" y="1662322"/>
                  </a:moveTo>
                  <a:lnTo>
                    <a:pt x="1719914" y="1737322"/>
                  </a:lnTo>
                  <a:lnTo>
                    <a:pt x="1748410" y="1737322"/>
                  </a:lnTo>
                  <a:cubicBezTo>
                    <a:pt x="1754003" y="1737322"/>
                    <a:pt x="1758471" y="1736793"/>
                    <a:pt x="1761814" y="1735736"/>
                  </a:cubicBezTo>
                  <a:cubicBezTo>
                    <a:pt x="1766282" y="1734303"/>
                    <a:pt x="1769829" y="1732308"/>
                    <a:pt x="1772455" y="1729750"/>
                  </a:cubicBezTo>
                  <a:cubicBezTo>
                    <a:pt x="1775934" y="1726373"/>
                    <a:pt x="1778611" y="1721957"/>
                    <a:pt x="1780487" y="1716500"/>
                  </a:cubicBezTo>
                  <a:cubicBezTo>
                    <a:pt x="1782022" y="1712032"/>
                    <a:pt x="1782789" y="1706711"/>
                    <a:pt x="1782789" y="1700538"/>
                  </a:cubicBezTo>
                  <a:cubicBezTo>
                    <a:pt x="1782789" y="1693512"/>
                    <a:pt x="1781971" y="1687603"/>
                    <a:pt x="1780333" y="1682811"/>
                  </a:cubicBezTo>
                  <a:cubicBezTo>
                    <a:pt x="1778696" y="1678019"/>
                    <a:pt x="1776309" y="1673969"/>
                    <a:pt x="1773171" y="1670661"/>
                  </a:cubicBezTo>
                  <a:cubicBezTo>
                    <a:pt x="1770033" y="1667352"/>
                    <a:pt x="1766265" y="1665050"/>
                    <a:pt x="1761865" y="1663754"/>
                  </a:cubicBezTo>
                  <a:cubicBezTo>
                    <a:pt x="1758591" y="1662799"/>
                    <a:pt x="1753833" y="1662322"/>
                    <a:pt x="1747591" y="1662322"/>
                  </a:cubicBezTo>
                  <a:close/>
                  <a:moveTo>
                    <a:pt x="1548413" y="1662322"/>
                  </a:moveTo>
                  <a:lnTo>
                    <a:pt x="1548413" y="1737322"/>
                  </a:lnTo>
                  <a:lnTo>
                    <a:pt x="1562789" y="1737322"/>
                  </a:lnTo>
                  <a:lnTo>
                    <a:pt x="1562789" y="1662322"/>
                  </a:lnTo>
                  <a:close/>
                  <a:moveTo>
                    <a:pt x="1396013" y="1662322"/>
                  </a:moveTo>
                  <a:lnTo>
                    <a:pt x="1396013" y="1737322"/>
                  </a:lnTo>
                  <a:lnTo>
                    <a:pt x="1410388" y="1737322"/>
                  </a:lnTo>
                  <a:lnTo>
                    <a:pt x="1410388" y="1662322"/>
                  </a:lnTo>
                  <a:close/>
                  <a:moveTo>
                    <a:pt x="1341504" y="1662322"/>
                  </a:moveTo>
                  <a:lnTo>
                    <a:pt x="1312292" y="1737322"/>
                  </a:lnTo>
                  <a:lnTo>
                    <a:pt x="1328356" y="1737322"/>
                  </a:lnTo>
                  <a:lnTo>
                    <a:pt x="1334547" y="1720285"/>
                  </a:lnTo>
                  <a:lnTo>
                    <a:pt x="1364526" y="1720285"/>
                  </a:lnTo>
                  <a:lnTo>
                    <a:pt x="1371075" y="1737322"/>
                  </a:lnTo>
                  <a:lnTo>
                    <a:pt x="1387548" y="1737322"/>
                  </a:lnTo>
                  <a:lnTo>
                    <a:pt x="1357517" y="1662322"/>
                  </a:lnTo>
                  <a:close/>
                  <a:moveTo>
                    <a:pt x="1272188" y="1662322"/>
                  </a:moveTo>
                  <a:lnTo>
                    <a:pt x="1272188" y="1675623"/>
                  </a:lnTo>
                  <a:lnTo>
                    <a:pt x="1286563" y="1675623"/>
                  </a:lnTo>
                  <a:lnTo>
                    <a:pt x="1286563" y="1662322"/>
                  </a:lnTo>
                  <a:close/>
                  <a:moveTo>
                    <a:pt x="1243306" y="1662322"/>
                  </a:moveTo>
                  <a:lnTo>
                    <a:pt x="1243306" y="1675623"/>
                  </a:lnTo>
                  <a:lnTo>
                    <a:pt x="1257681" y="1675623"/>
                  </a:lnTo>
                  <a:lnTo>
                    <a:pt x="1257681" y="1662322"/>
                  </a:lnTo>
                  <a:close/>
                  <a:moveTo>
                    <a:pt x="1148363" y="1662322"/>
                  </a:moveTo>
                  <a:lnTo>
                    <a:pt x="1148363" y="1737322"/>
                  </a:lnTo>
                  <a:lnTo>
                    <a:pt x="1162739" y="1737322"/>
                  </a:lnTo>
                  <a:lnTo>
                    <a:pt x="1162739" y="1662322"/>
                  </a:lnTo>
                  <a:close/>
                  <a:moveTo>
                    <a:pt x="966876" y="1662322"/>
                  </a:moveTo>
                  <a:lnTo>
                    <a:pt x="966876" y="1737322"/>
                  </a:lnTo>
                  <a:lnTo>
                    <a:pt x="981252" y="1737322"/>
                  </a:lnTo>
                  <a:lnTo>
                    <a:pt x="981252" y="1719927"/>
                  </a:lnTo>
                  <a:lnTo>
                    <a:pt x="987954" y="1712918"/>
                  </a:lnTo>
                  <a:lnTo>
                    <a:pt x="1001613" y="1737322"/>
                  </a:lnTo>
                  <a:lnTo>
                    <a:pt x="1017115" y="1737322"/>
                  </a:lnTo>
                  <a:lnTo>
                    <a:pt x="997214" y="1702840"/>
                  </a:lnTo>
                  <a:lnTo>
                    <a:pt x="1015785" y="1682990"/>
                  </a:lnTo>
                  <a:lnTo>
                    <a:pt x="998083" y="1682990"/>
                  </a:lnTo>
                  <a:lnTo>
                    <a:pt x="981252" y="1702124"/>
                  </a:lnTo>
                  <a:lnTo>
                    <a:pt x="981252" y="1662322"/>
                  </a:lnTo>
                  <a:close/>
                  <a:moveTo>
                    <a:pt x="828768" y="1662322"/>
                  </a:moveTo>
                  <a:lnTo>
                    <a:pt x="828768" y="1675009"/>
                  </a:lnTo>
                  <a:lnTo>
                    <a:pt x="851023" y="1675009"/>
                  </a:lnTo>
                  <a:lnTo>
                    <a:pt x="851023" y="1737322"/>
                  </a:lnTo>
                  <a:lnTo>
                    <a:pt x="866166" y="1737322"/>
                  </a:lnTo>
                  <a:lnTo>
                    <a:pt x="866166" y="1675009"/>
                  </a:lnTo>
                  <a:lnTo>
                    <a:pt x="888369" y="1675009"/>
                  </a:lnTo>
                  <a:lnTo>
                    <a:pt x="888369" y="1662322"/>
                  </a:lnTo>
                  <a:close/>
                  <a:moveTo>
                    <a:pt x="786413" y="1662322"/>
                  </a:moveTo>
                  <a:lnTo>
                    <a:pt x="786413" y="1675623"/>
                  </a:lnTo>
                  <a:lnTo>
                    <a:pt x="800788" y="1675623"/>
                  </a:lnTo>
                  <a:lnTo>
                    <a:pt x="800788" y="1662322"/>
                  </a:lnTo>
                  <a:close/>
                  <a:moveTo>
                    <a:pt x="757838" y="1662322"/>
                  </a:moveTo>
                  <a:lnTo>
                    <a:pt x="757838" y="1737322"/>
                  </a:lnTo>
                  <a:lnTo>
                    <a:pt x="772213" y="1737322"/>
                  </a:lnTo>
                  <a:lnTo>
                    <a:pt x="772213" y="1662322"/>
                  </a:lnTo>
                  <a:close/>
                  <a:moveTo>
                    <a:pt x="690651" y="1662322"/>
                  </a:moveTo>
                  <a:lnTo>
                    <a:pt x="690651" y="1737322"/>
                  </a:lnTo>
                  <a:lnTo>
                    <a:pt x="705027" y="1737322"/>
                  </a:lnTo>
                  <a:lnTo>
                    <a:pt x="705027" y="1719927"/>
                  </a:lnTo>
                  <a:lnTo>
                    <a:pt x="711729" y="1712918"/>
                  </a:lnTo>
                  <a:lnTo>
                    <a:pt x="725388" y="1737322"/>
                  </a:lnTo>
                  <a:lnTo>
                    <a:pt x="740890" y="1737322"/>
                  </a:lnTo>
                  <a:lnTo>
                    <a:pt x="720989" y="1702840"/>
                  </a:lnTo>
                  <a:lnTo>
                    <a:pt x="739560" y="1682990"/>
                  </a:lnTo>
                  <a:lnTo>
                    <a:pt x="721858" y="1682990"/>
                  </a:lnTo>
                  <a:lnTo>
                    <a:pt x="705027" y="1702124"/>
                  </a:lnTo>
                  <a:lnTo>
                    <a:pt x="705027" y="1662322"/>
                  </a:lnTo>
                  <a:close/>
                  <a:moveTo>
                    <a:pt x="662588" y="1662322"/>
                  </a:moveTo>
                  <a:lnTo>
                    <a:pt x="662588" y="1675623"/>
                  </a:lnTo>
                  <a:lnTo>
                    <a:pt x="676963" y="1675623"/>
                  </a:lnTo>
                  <a:lnTo>
                    <a:pt x="676963" y="1662322"/>
                  </a:lnTo>
                  <a:close/>
                  <a:moveTo>
                    <a:pt x="634013" y="1662322"/>
                  </a:moveTo>
                  <a:lnTo>
                    <a:pt x="634013" y="1737322"/>
                  </a:lnTo>
                  <a:lnTo>
                    <a:pt x="648388" y="1737322"/>
                  </a:lnTo>
                  <a:lnTo>
                    <a:pt x="648388" y="1662322"/>
                  </a:lnTo>
                  <a:close/>
                  <a:moveTo>
                    <a:pt x="2354675" y="1661043"/>
                  </a:moveTo>
                  <a:cubicBezTo>
                    <a:pt x="2347513" y="1661043"/>
                    <a:pt x="2341527" y="1662288"/>
                    <a:pt x="2336718" y="1664777"/>
                  </a:cubicBezTo>
                  <a:cubicBezTo>
                    <a:pt x="2330408" y="1668017"/>
                    <a:pt x="2325616" y="1672673"/>
                    <a:pt x="2322342" y="1678744"/>
                  </a:cubicBezTo>
                  <a:cubicBezTo>
                    <a:pt x="2319068" y="1684815"/>
                    <a:pt x="2317431" y="1691756"/>
                    <a:pt x="2317431" y="1699566"/>
                  </a:cubicBezTo>
                  <a:cubicBezTo>
                    <a:pt x="2317431" y="1706762"/>
                    <a:pt x="2318897" y="1713422"/>
                    <a:pt x="2321831" y="1719544"/>
                  </a:cubicBezTo>
                  <a:cubicBezTo>
                    <a:pt x="2324764" y="1725666"/>
                    <a:pt x="2329146" y="1730372"/>
                    <a:pt x="2334979" y="1733664"/>
                  </a:cubicBezTo>
                  <a:cubicBezTo>
                    <a:pt x="2340811" y="1736955"/>
                    <a:pt x="2347649" y="1738601"/>
                    <a:pt x="2355494" y="1738601"/>
                  </a:cubicBezTo>
                  <a:cubicBezTo>
                    <a:pt x="2361667" y="1738601"/>
                    <a:pt x="2367763" y="1737433"/>
                    <a:pt x="2373783" y="1735096"/>
                  </a:cubicBezTo>
                  <a:cubicBezTo>
                    <a:pt x="2379803" y="1732760"/>
                    <a:pt x="2384399" y="1730057"/>
                    <a:pt x="2387571" y="1726987"/>
                  </a:cubicBezTo>
                  <a:lnTo>
                    <a:pt x="2387571" y="1697110"/>
                  </a:lnTo>
                  <a:lnTo>
                    <a:pt x="2354931" y="1697110"/>
                  </a:lnTo>
                  <a:lnTo>
                    <a:pt x="2354931" y="1709747"/>
                  </a:lnTo>
                  <a:lnTo>
                    <a:pt x="2372274" y="1709747"/>
                  </a:lnTo>
                  <a:lnTo>
                    <a:pt x="2372274" y="1719262"/>
                  </a:lnTo>
                  <a:cubicBezTo>
                    <a:pt x="2369989" y="1721036"/>
                    <a:pt x="2367252" y="1722545"/>
                    <a:pt x="2364063" y="1723790"/>
                  </a:cubicBezTo>
                  <a:cubicBezTo>
                    <a:pt x="2360874" y="1725035"/>
                    <a:pt x="2357693" y="1725657"/>
                    <a:pt x="2354522" y="1725657"/>
                  </a:cubicBezTo>
                  <a:cubicBezTo>
                    <a:pt x="2348109" y="1725657"/>
                    <a:pt x="2342925" y="1723432"/>
                    <a:pt x="2338969" y="1718981"/>
                  </a:cubicBezTo>
                  <a:cubicBezTo>
                    <a:pt x="2335013" y="1714530"/>
                    <a:pt x="2333035" y="1707854"/>
                    <a:pt x="2333035" y="1698952"/>
                  </a:cubicBezTo>
                  <a:cubicBezTo>
                    <a:pt x="2333035" y="1690698"/>
                    <a:pt x="2334987" y="1684474"/>
                    <a:pt x="2338892" y="1680279"/>
                  </a:cubicBezTo>
                  <a:cubicBezTo>
                    <a:pt x="2342797" y="1676084"/>
                    <a:pt x="2348058" y="1673986"/>
                    <a:pt x="2354675" y="1673986"/>
                  </a:cubicBezTo>
                  <a:cubicBezTo>
                    <a:pt x="2359041" y="1673986"/>
                    <a:pt x="2362682" y="1675052"/>
                    <a:pt x="2365598" y="1677183"/>
                  </a:cubicBezTo>
                  <a:cubicBezTo>
                    <a:pt x="2368514" y="1679315"/>
                    <a:pt x="2370500" y="1682223"/>
                    <a:pt x="2371558" y="1685906"/>
                  </a:cubicBezTo>
                  <a:lnTo>
                    <a:pt x="2386599" y="1683092"/>
                  </a:lnTo>
                  <a:cubicBezTo>
                    <a:pt x="2385098" y="1676203"/>
                    <a:pt x="2381730" y="1670806"/>
                    <a:pt x="2376495" y="1666900"/>
                  </a:cubicBezTo>
                  <a:cubicBezTo>
                    <a:pt x="2371259" y="1662995"/>
                    <a:pt x="2363986" y="1661043"/>
                    <a:pt x="2354675" y="1661043"/>
                  </a:cubicBezTo>
                  <a:close/>
                  <a:moveTo>
                    <a:pt x="400618" y="1661043"/>
                  </a:moveTo>
                  <a:cubicBezTo>
                    <a:pt x="394512" y="1661043"/>
                    <a:pt x="389124" y="1662032"/>
                    <a:pt x="384451" y="1664010"/>
                  </a:cubicBezTo>
                  <a:cubicBezTo>
                    <a:pt x="380938" y="1665476"/>
                    <a:pt x="377707" y="1667727"/>
                    <a:pt x="374756" y="1670763"/>
                  </a:cubicBezTo>
                  <a:cubicBezTo>
                    <a:pt x="371806" y="1673798"/>
                    <a:pt x="369478" y="1677226"/>
                    <a:pt x="367773" y="1681046"/>
                  </a:cubicBezTo>
                  <a:cubicBezTo>
                    <a:pt x="365488" y="1686230"/>
                    <a:pt x="364345" y="1692642"/>
                    <a:pt x="364345" y="1700282"/>
                  </a:cubicBezTo>
                  <a:cubicBezTo>
                    <a:pt x="364345" y="1712219"/>
                    <a:pt x="367637" y="1721590"/>
                    <a:pt x="374219" y="1728394"/>
                  </a:cubicBezTo>
                  <a:cubicBezTo>
                    <a:pt x="380802" y="1735199"/>
                    <a:pt x="389669" y="1738601"/>
                    <a:pt x="400822" y="1738601"/>
                  </a:cubicBezTo>
                  <a:cubicBezTo>
                    <a:pt x="411839" y="1738601"/>
                    <a:pt x="420638" y="1735182"/>
                    <a:pt x="427221" y="1728343"/>
                  </a:cubicBezTo>
                  <a:cubicBezTo>
                    <a:pt x="433803" y="1721505"/>
                    <a:pt x="437094" y="1712032"/>
                    <a:pt x="437094" y="1699924"/>
                  </a:cubicBezTo>
                  <a:cubicBezTo>
                    <a:pt x="437094" y="1687714"/>
                    <a:pt x="433778" y="1678181"/>
                    <a:pt x="427144" y="1671326"/>
                  </a:cubicBezTo>
                  <a:cubicBezTo>
                    <a:pt x="420510" y="1664470"/>
                    <a:pt x="411668" y="1661043"/>
                    <a:pt x="400618" y="1661043"/>
                  </a:cubicBezTo>
                  <a:close/>
                  <a:moveTo>
                    <a:pt x="404659" y="1645695"/>
                  </a:moveTo>
                  <a:lnTo>
                    <a:pt x="404659" y="1658024"/>
                  </a:lnTo>
                  <a:lnTo>
                    <a:pt x="417040" y="1658024"/>
                  </a:lnTo>
                  <a:lnTo>
                    <a:pt x="417040" y="1645695"/>
                  </a:lnTo>
                  <a:close/>
                  <a:moveTo>
                    <a:pt x="382661" y="1645695"/>
                  </a:moveTo>
                  <a:lnTo>
                    <a:pt x="382661" y="1658024"/>
                  </a:lnTo>
                  <a:lnTo>
                    <a:pt x="394990" y="1658024"/>
                  </a:lnTo>
                  <a:lnTo>
                    <a:pt x="394990" y="1645695"/>
                  </a:lnTo>
                  <a:close/>
                  <a:moveTo>
                    <a:pt x="1469957" y="1475486"/>
                  </a:moveTo>
                  <a:lnTo>
                    <a:pt x="1482947" y="1475486"/>
                  </a:lnTo>
                  <a:cubicBezTo>
                    <a:pt x="1494732" y="1475486"/>
                    <a:pt x="1502643" y="1475942"/>
                    <a:pt x="1506680" y="1476854"/>
                  </a:cubicBezTo>
                  <a:cubicBezTo>
                    <a:pt x="1512085" y="1478026"/>
                    <a:pt x="1516545" y="1480272"/>
                    <a:pt x="1520061" y="1483593"/>
                  </a:cubicBezTo>
                  <a:cubicBezTo>
                    <a:pt x="1523577" y="1486914"/>
                    <a:pt x="1526312" y="1491537"/>
                    <a:pt x="1528265" y="1497462"/>
                  </a:cubicBezTo>
                  <a:cubicBezTo>
                    <a:pt x="1530218" y="1503387"/>
                    <a:pt x="1531195" y="1511884"/>
                    <a:pt x="1531195" y="1522953"/>
                  </a:cubicBezTo>
                  <a:cubicBezTo>
                    <a:pt x="1531195" y="1534022"/>
                    <a:pt x="1530218" y="1542764"/>
                    <a:pt x="1528265" y="1549177"/>
                  </a:cubicBezTo>
                  <a:cubicBezTo>
                    <a:pt x="1526312" y="1555591"/>
                    <a:pt x="1523788" y="1560198"/>
                    <a:pt x="1520696" y="1562997"/>
                  </a:cubicBezTo>
                  <a:cubicBezTo>
                    <a:pt x="1517603" y="1565797"/>
                    <a:pt x="1513712" y="1567783"/>
                    <a:pt x="1509024" y="1568955"/>
                  </a:cubicBezTo>
                  <a:cubicBezTo>
                    <a:pt x="1505443" y="1569867"/>
                    <a:pt x="1499616" y="1570323"/>
                    <a:pt x="1491542" y="1570323"/>
                  </a:cubicBezTo>
                  <a:lnTo>
                    <a:pt x="1469957" y="1570323"/>
                  </a:lnTo>
                  <a:close/>
                  <a:moveTo>
                    <a:pt x="1219075" y="1473533"/>
                  </a:moveTo>
                  <a:cubicBezTo>
                    <a:pt x="1230990" y="1473533"/>
                    <a:pt x="1240545" y="1477570"/>
                    <a:pt x="1247740" y="1485644"/>
                  </a:cubicBezTo>
                  <a:cubicBezTo>
                    <a:pt x="1254935" y="1493718"/>
                    <a:pt x="1258533" y="1505959"/>
                    <a:pt x="1258533" y="1522367"/>
                  </a:cubicBezTo>
                  <a:cubicBezTo>
                    <a:pt x="1258533" y="1538971"/>
                    <a:pt x="1254837" y="1551424"/>
                    <a:pt x="1247447" y="1559725"/>
                  </a:cubicBezTo>
                  <a:cubicBezTo>
                    <a:pt x="1240057" y="1568027"/>
                    <a:pt x="1230599" y="1572178"/>
                    <a:pt x="1219075" y="1572178"/>
                  </a:cubicBezTo>
                  <a:cubicBezTo>
                    <a:pt x="1207550" y="1572178"/>
                    <a:pt x="1198043" y="1567995"/>
                    <a:pt x="1190555" y="1559628"/>
                  </a:cubicBezTo>
                  <a:cubicBezTo>
                    <a:pt x="1183068" y="1551261"/>
                    <a:pt x="1179323" y="1538971"/>
                    <a:pt x="1179323" y="1522758"/>
                  </a:cubicBezTo>
                  <a:cubicBezTo>
                    <a:pt x="1179323" y="1506285"/>
                    <a:pt x="1182970" y="1493962"/>
                    <a:pt x="1190262" y="1485790"/>
                  </a:cubicBezTo>
                  <a:cubicBezTo>
                    <a:pt x="1197555" y="1477619"/>
                    <a:pt x="1207159" y="1473533"/>
                    <a:pt x="1219075" y="1473533"/>
                  </a:cubicBezTo>
                  <a:close/>
                  <a:moveTo>
                    <a:pt x="1584020" y="1451265"/>
                  </a:moveTo>
                  <a:lnTo>
                    <a:pt x="1584020" y="1594447"/>
                  </a:lnTo>
                  <a:lnTo>
                    <a:pt x="1692920" y="1594447"/>
                  </a:lnTo>
                  <a:lnTo>
                    <a:pt x="1692920" y="1570323"/>
                  </a:lnTo>
                  <a:lnTo>
                    <a:pt x="1612930" y="1570323"/>
                  </a:lnTo>
                  <a:lnTo>
                    <a:pt x="1612930" y="1531353"/>
                  </a:lnTo>
                  <a:lnTo>
                    <a:pt x="1684814" y="1531353"/>
                  </a:lnTo>
                  <a:lnTo>
                    <a:pt x="1684814" y="1507229"/>
                  </a:lnTo>
                  <a:lnTo>
                    <a:pt x="1612930" y="1507229"/>
                  </a:lnTo>
                  <a:lnTo>
                    <a:pt x="1612930" y="1475486"/>
                  </a:lnTo>
                  <a:lnTo>
                    <a:pt x="1690185" y="1475486"/>
                  </a:lnTo>
                  <a:lnTo>
                    <a:pt x="1690185" y="1451265"/>
                  </a:lnTo>
                  <a:close/>
                  <a:moveTo>
                    <a:pt x="1441047" y="1451265"/>
                  </a:moveTo>
                  <a:lnTo>
                    <a:pt x="1441047" y="1594447"/>
                  </a:lnTo>
                  <a:lnTo>
                    <a:pt x="1495448" y="1594447"/>
                  </a:lnTo>
                  <a:cubicBezTo>
                    <a:pt x="1506127" y="1594447"/>
                    <a:pt x="1514656" y="1593437"/>
                    <a:pt x="1521037" y="1591419"/>
                  </a:cubicBezTo>
                  <a:cubicBezTo>
                    <a:pt x="1529567" y="1588684"/>
                    <a:pt x="1536339" y="1584875"/>
                    <a:pt x="1541353" y="1579992"/>
                  </a:cubicBezTo>
                  <a:cubicBezTo>
                    <a:pt x="1547994" y="1573546"/>
                    <a:pt x="1553105" y="1565114"/>
                    <a:pt x="1556687" y="1554696"/>
                  </a:cubicBezTo>
                  <a:cubicBezTo>
                    <a:pt x="1559617" y="1546166"/>
                    <a:pt x="1561082" y="1536008"/>
                    <a:pt x="1561082" y="1524223"/>
                  </a:cubicBezTo>
                  <a:cubicBezTo>
                    <a:pt x="1561082" y="1510810"/>
                    <a:pt x="1559519" y="1499529"/>
                    <a:pt x="1556394" y="1490381"/>
                  </a:cubicBezTo>
                  <a:cubicBezTo>
                    <a:pt x="1553268" y="1481233"/>
                    <a:pt x="1548710" y="1473501"/>
                    <a:pt x="1542720" y="1467185"/>
                  </a:cubicBezTo>
                  <a:cubicBezTo>
                    <a:pt x="1536730" y="1460869"/>
                    <a:pt x="1529535" y="1456474"/>
                    <a:pt x="1521135" y="1453999"/>
                  </a:cubicBezTo>
                  <a:cubicBezTo>
                    <a:pt x="1514884" y="1452176"/>
                    <a:pt x="1505801" y="1451265"/>
                    <a:pt x="1493886" y="1451265"/>
                  </a:cubicBezTo>
                  <a:close/>
                  <a:moveTo>
                    <a:pt x="1308088" y="1451265"/>
                  </a:moveTo>
                  <a:lnTo>
                    <a:pt x="1308088" y="1594447"/>
                  </a:lnTo>
                  <a:lnTo>
                    <a:pt x="1334947" y="1594447"/>
                  </a:lnTo>
                  <a:lnTo>
                    <a:pt x="1334947" y="1501076"/>
                  </a:lnTo>
                  <a:lnTo>
                    <a:pt x="1392669" y="1594447"/>
                  </a:lnTo>
                  <a:lnTo>
                    <a:pt x="1421676" y="1594447"/>
                  </a:lnTo>
                  <a:lnTo>
                    <a:pt x="1421676" y="1451265"/>
                  </a:lnTo>
                  <a:lnTo>
                    <a:pt x="1394817" y="1451265"/>
                  </a:lnTo>
                  <a:lnTo>
                    <a:pt x="1394817" y="1546882"/>
                  </a:lnTo>
                  <a:lnTo>
                    <a:pt x="1336216" y="1451265"/>
                  </a:lnTo>
                  <a:close/>
                  <a:moveTo>
                    <a:pt x="1783491" y="1448823"/>
                  </a:moveTo>
                  <a:cubicBezTo>
                    <a:pt x="1769818" y="1448823"/>
                    <a:pt x="1758391" y="1451200"/>
                    <a:pt x="1749210" y="1455953"/>
                  </a:cubicBezTo>
                  <a:cubicBezTo>
                    <a:pt x="1737164" y="1462138"/>
                    <a:pt x="1728016" y="1471026"/>
                    <a:pt x="1721765" y="1482616"/>
                  </a:cubicBezTo>
                  <a:cubicBezTo>
                    <a:pt x="1715514" y="1494206"/>
                    <a:pt x="1712389" y="1507457"/>
                    <a:pt x="1712389" y="1522367"/>
                  </a:cubicBezTo>
                  <a:cubicBezTo>
                    <a:pt x="1712389" y="1536106"/>
                    <a:pt x="1715189" y="1548819"/>
                    <a:pt x="1720788" y="1560507"/>
                  </a:cubicBezTo>
                  <a:cubicBezTo>
                    <a:pt x="1726388" y="1572195"/>
                    <a:pt x="1734755" y="1581180"/>
                    <a:pt x="1745889" y="1587463"/>
                  </a:cubicBezTo>
                  <a:cubicBezTo>
                    <a:pt x="1757023" y="1593747"/>
                    <a:pt x="1770078" y="1596888"/>
                    <a:pt x="1785054" y="1596888"/>
                  </a:cubicBezTo>
                  <a:cubicBezTo>
                    <a:pt x="1796839" y="1596888"/>
                    <a:pt x="1808478" y="1594658"/>
                    <a:pt x="1819971" y="1590198"/>
                  </a:cubicBezTo>
                  <a:cubicBezTo>
                    <a:pt x="1831463" y="1585738"/>
                    <a:pt x="1840237" y="1580578"/>
                    <a:pt x="1846292" y="1574718"/>
                  </a:cubicBezTo>
                  <a:lnTo>
                    <a:pt x="1846292" y="1517679"/>
                  </a:lnTo>
                  <a:lnTo>
                    <a:pt x="1783980" y="1517679"/>
                  </a:lnTo>
                  <a:lnTo>
                    <a:pt x="1783980" y="1541803"/>
                  </a:lnTo>
                  <a:lnTo>
                    <a:pt x="1817089" y="1541803"/>
                  </a:lnTo>
                  <a:lnTo>
                    <a:pt x="1817089" y="1559970"/>
                  </a:lnTo>
                  <a:cubicBezTo>
                    <a:pt x="1812727" y="1563356"/>
                    <a:pt x="1807502" y="1566237"/>
                    <a:pt x="1801414" y="1568613"/>
                  </a:cubicBezTo>
                  <a:cubicBezTo>
                    <a:pt x="1795326" y="1570990"/>
                    <a:pt x="1789254" y="1572178"/>
                    <a:pt x="1783198" y="1572178"/>
                  </a:cubicBezTo>
                  <a:cubicBezTo>
                    <a:pt x="1770957" y="1572178"/>
                    <a:pt x="1761060" y="1567930"/>
                    <a:pt x="1753507" y="1559432"/>
                  </a:cubicBezTo>
                  <a:cubicBezTo>
                    <a:pt x="1745954" y="1550935"/>
                    <a:pt x="1742178" y="1538190"/>
                    <a:pt x="1742178" y="1521195"/>
                  </a:cubicBezTo>
                  <a:cubicBezTo>
                    <a:pt x="1742178" y="1505438"/>
                    <a:pt x="1745905" y="1493555"/>
                    <a:pt x="1753361" y="1485546"/>
                  </a:cubicBezTo>
                  <a:cubicBezTo>
                    <a:pt x="1760816" y="1477537"/>
                    <a:pt x="1770860" y="1473533"/>
                    <a:pt x="1783491" y="1473533"/>
                  </a:cubicBezTo>
                  <a:cubicBezTo>
                    <a:pt x="1791826" y="1473533"/>
                    <a:pt x="1798776" y="1475568"/>
                    <a:pt x="1804344" y="1479637"/>
                  </a:cubicBezTo>
                  <a:cubicBezTo>
                    <a:pt x="1809911" y="1483707"/>
                    <a:pt x="1813703" y="1489258"/>
                    <a:pt x="1815722" y="1496290"/>
                  </a:cubicBezTo>
                  <a:lnTo>
                    <a:pt x="1844436" y="1490918"/>
                  </a:lnTo>
                  <a:cubicBezTo>
                    <a:pt x="1841572" y="1477765"/>
                    <a:pt x="1835142" y="1467461"/>
                    <a:pt x="1825147" y="1460006"/>
                  </a:cubicBezTo>
                  <a:cubicBezTo>
                    <a:pt x="1815152" y="1452551"/>
                    <a:pt x="1801267" y="1448823"/>
                    <a:pt x="1783491" y="1448823"/>
                  </a:cubicBezTo>
                  <a:close/>
                  <a:moveTo>
                    <a:pt x="1218782" y="1448823"/>
                  </a:moveTo>
                  <a:cubicBezTo>
                    <a:pt x="1207126" y="1448823"/>
                    <a:pt x="1196839" y="1450711"/>
                    <a:pt x="1187918" y="1454488"/>
                  </a:cubicBezTo>
                  <a:cubicBezTo>
                    <a:pt x="1181212" y="1457288"/>
                    <a:pt x="1175042" y="1461585"/>
                    <a:pt x="1169410" y="1467380"/>
                  </a:cubicBezTo>
                  <a:cubicBezTo>
                    <a:pt x="1163778" y="1473175"/>
                    <a:pt x="1159334" y="1479719"/>
                    <a:pt x="1156078" y="1487011"/>
                  </a:cubicBezTo>
                  <a:cubicBezTo>
                    <a:pt x="1151716" y="1496908"/>
                    <a:pt x="1149535" y="1509150"/>
                    <a:pt x="1149535" y="1523735"/>
                  </a:cubicBezTo>
                  <a:cubicBezTo>
                    <a:pt x="1149535" y="1546524"/>
                    <a:pt x="1155818" y="1564414"/>
                    <a:pt x="1168385" y="1577403"/>
                  </a:cubicBezTo>
                  <a:cubicBezTo>
                    <a:pt x="1180951" y="1590393"/>
                    <a:pt x="1197880" y="1596888"/>
                    <a:pt x="1219172" y="1596888"/>
                  </a:cubicBezTo>
                  <a:cubicBezTo>
                    <a:pt x="1240203" y="1596888"/>
                    <a:pt x="1257002" y="1590361"/>
                    <a:pt x="1269569" y="1577306"/>
                  </a:cubicBezTo>
                  <a:cubicBezTo>
                    <a:pt x="1282136" y="1564251"/>
                    <a:pt x="1288419" y="1546166"/>
                    <a:pt x="1288419" y="1523051"/>
                  </a:cubicBezTo>
                  <a:cubicBezTo>
                    <a:pt x="1288419" y="1499741"/>
                    <a:pt x="1282087" y="1481542"/>
                    <a:pt x="1269423" y="1468454"/>
                  </a:cubicBezTo>
                  <a:cubicBezTo>
                    <a:pt x="1256758" y="1455367"/>
                    <a:pt x="1239878" y="1448823"/>
                    <a:pt x="1218782" y="1448823"/>
                  </a:cubicBezTo>
                  <a:close/>
                  <a:moveTo>
                    <a:pt x="1226497" y="1419522"/>
                  </a:moveTo>
                  <a:lnTo>
                    <a:pt x="1226497" y="1443061"/>
                  </a:lnTo>
                  <a:lnTo>
                    <a:pt x="1250133" y="1443061"/>
                  </a:lnTo>
                  <a:lnTo>
                    <a:pt x="1250133" y="1419522"/>
                  </a:lnTo>
                  <a:close/>
                  <a:moveTo>
                    <a:pt x="1184500" y="1419522"/>
                  </a:moveTo>
                  <a:lnTo>
                    <a:pt x="1184500" y="1443061"/>
                  </a:lnTo>
                  <a:lnTo>
                    <a:pt x="1208038" y="1443061"/>
                  </a:lnTo>
                  <a:lnTo>
                    <a:pt x="1208038" y="1419522"/>
                  </a:lnTo>
                  <a:close/>
                  <a:moveTo>
                    <a:pt x="1273592" y="1101630"/>
                  </a:moveTo>
                  <a:lnTo>
                    <a:pt x="1273592" y="1104495"/>
                  </a:lnTo>
                  <a:cubicBezTo>
                    <a:pt x="1273592" y="1107940"/>
                    <a:pt x="1273404" y="1110276"/>
                    <a:pt x="1273029" y="1111504"/>
                  </a:cubicBezTo>
                  <a:cubicBezTo>
                    <a:pt x="1272484" y="1113380"/>
                    <a:pt x="1271341" y="1114966"/>
                    <a:pt x="1269602" y="1116262"/>
                  </a:cubicBezTo>
                  <a:cubicBezTo>
                    <a:pt x="1267248" y="1117967"/>
                    <a:pt x="1264776" y="1118820"/>
                    <a:pt x="1262184" y="1118820"/>
                  </a:cubicBezTo>
                  <a:cubicBezTo>
                    <a:pt x="1259864" y="1118820"/>
                    <a:pt x="1257954" y="1118087"/>
                    <a:pt x="1256454" y="1116620"/>
                  </a:cubicBezTo>
                  <a:cubicBezTo>
                    <a:pt x="1254953" y="1115153"/>
                    <a:pt x="1254203" y="1113414"/>
                    <a:pt x="1254203" y="1111402"/>
                  </a:cubicBezTo>
                  <a:cubicBezTo>
                    <a:pt x="1254203" y="1109355"/>
                    <a:pt x="1255141" y="1107667"/>
                    <a:pt x="1257016" y="1106337"/>
                  </a:cubicBezTo>
                  <a:cubicBezTo>
                    <a:pt x="1258244" y="1105518"/>
                    <a:pt x="1260853" y="1104683"/>
                    <a:pt x="1264844" y="1103830"/>
                  </a:cubicBezTo>
                  <a:cubicBezTo>
                    <a:pt x="1268834" y="1102977"/>
                    <a:pt x="1271750" y="1102244"/>
                    <a:pt x="1273592" y="1101630"/>
                  </a:cubicBezTo>
                  <a:close/>
                  <a:moveTo>
                    <a:pt x="2326570" y="1083162"/>
                  </a:moveTo>
                  <a:cubicBezTo>
                    <a:pt x="2330083" y="1083162"/>
                    <a:pt x="2332965" y="1084534"/>
                    <a:pt x="2335216" y="1087280"/>
                  </a:cubicBezTo>
                  <a:cubicBezTo>
                    <a:pt x="2337467" y="1090026"/>
                    <a:pt x="2338592" y="1094502"/>
                    <a:pt x="2338592" y="1100709"/>
                  </a:cubicBezTo>
                  <a:cubicBezTo>
                    <a:pt x="2338592" y="1106542"/>
                    <a:pt x="2337475" y="1110813"/>
                    <a:pt x="2335241" y="1113525"/>
                  </a:cubicBezTo>
                  <a:cubicBezTo>
                    <a:pt x="2333007" y="1116236"/>
                    <a:pt x="2330304" y="1117592"/>
                    <a:pt x="2327133" y="1117592"/>
                  </a:cubicBezTo>
                  <a:cubicBezTo>
                    <a:pt x="2323006" y="1117592"/>
                    <a:pt x="2319697" y="1115682"/>
                    <a:pt x="2317208" y="1111862"/>
                  </a:cubicBezTo>
                  <a:cubicBezTo>
                    <a:pt x="2315434" y="1109168"/>
                    <a:pt x="2314547" y="1105007"/>
                    <a:pt x="2314547" y="1099379"/>
                  </a:cubicBezTo>
                  <a:cubicBezTo>
                    <a:pt x="2314547" y="1093922"/>
                    <a:pt x="2315690" y="1089855"/>
                    <a:pt x="2317975" y="1087178"/>
                  </a:cubicBezTo>
                  <a:cubicBezTo>
                    <a:pt x="2320260" y="1084500"/>
                    <a:pt x="2323125" y="1083162"/>
                    <a:pt x="2326570" y="1083162"/>
                  </a:cubicBezTo>
                  <a:close/>
                  <a:moveTo>
                    <a:pt x="2055777" y="1083162"/>
                  </a:moveTo>
                  <a:cubicBezTo>
                    <a:pt x="2058710" y="1083162"/>
                    <a:pt x="2061200" y="1084244"/>
                    <a:pt x="2063246" y="1086410"/>
                  </a:cubicBezTo>
                  <a:cubicBezTo>
                    <a:pt x="2065293" y="1088576"/>
                    <a:pt x="2066367" y="1091739"/>
                    <a:pt x="2066469" y="1095900"/>
                  </a:cubicBezTo>
                  <a:lnTo>
                    <a:pt x="2044982" y="1095900"/>
                  </a:lnTo>
                  <a:cubicBezTo>
                    <a:pt x="2044948" y="1091978"/>
                    <a:pt x="2045954" y="1088874"/>
                    <a:pt x="2048001" y="1086589"/>
                  </a:cubicBezTo>
                  <a:cubicBezTo>
                    <a:pt x="2050047" y="1084304"/>
                    <a:pt x="2052639" y="1083162"/>
                    <a:pt x="2055777" y="1083162"/>
                  </a:cubicBezTo>
                  <a:close/>
                  <a:moveTo>
                    <a:pt x="1912902" y="1083162"/>
                  </a:moveTo>
                  <a:cubicBezTo>
                    <a:pt x="1915835" y="1083162"/>
                    <a:pt x="1918325" y="1084244"/>
                    <a:pt x="1920371" y="1086410"/>
                  </a:cubicBezTo>
                  <a:cubicBezTo>
                    <a:pt x="1922418" y="1088576"/>
                    <a:pt x="1923492" y="1091739"/>
                    <a:pt x="1923594" y="1095900"/>
                  </a:cubicBezTo>
                  <a:lnTo>
                    <a:pt x="1902107" y="1095900"/>
                  </a:lnTo>
                  <a:cubicBezTo>
                    <a:pt x="1902073" y="1091978"/>
                    <a:pt x="1903079" y="1088874"/>
                    <a:pt x="1905126" y="1086589"/>
                  </a:cubicBezTo>
                  <a:cubicBezTo>
                    <a:pt x="1907172" y="1084304"/>
                    <a:pt x="1909764" y="1083162"/>
                    <a:pt x="1912902" y="1083162"/>
                  </a:cubicBezTo>
                  <a:close/>
                  <a:moveTo>
                    <a:pt x="1770027" y="1083162"/>
                  </a:moveTo>
                  <a:cubicBezTo>
                    <a:pt x="1772960" y="1083162"/>
                    <a:pt x="1775450" y="1084244"/>
                    <a:pt x="1777496" y="1086410"/>
                  </a:cubicBezTo>
                  <a:cubicBezTo>
                    <a:pt x="1779543" y="1088576"/>
                    <a:pt x="1780617" y="1091739"/>
                    <a:pt x="1780719" y="1095900"/>
                  </a:cubicBezTo>
                  <a:lnTo>
                    <a:pt x="1759232" y="1095900"/>
                  </a:lnTo>
                  <a:cubicBezTo>
                    <a:pt x="1759198" y="1091978"/>
                    <a:pt x="1760204" y="1088874"/>
                    <a:pt x="1762251" y="1086589"/>
                  </a:cubicBezTo>
                  <a:cubicBezTo>
                    <a:pt x="1764297" y="1084304"/>
                    <a:pt x="1766889" y="1083162"/>
                    <a:pt x="1770027" y="1083162"/>
                  </a:cubicBezTo>
                  <a:close/>
                  <a:moveTo>
                    <a:pt x="1608102" y="1083162"/>
                  </a:moveTo>
                  <a:cubicBezTo>
                    <a:pt x="1611035" y="1083162"/>
                    <a:pt x="1613525" y="1084244"/>
                    <a:pt x="1615571" y="1086410"/>
                  </a:cubicBezTo>
                  <a:cubicBezTo>
                    <a:pt x="1617618" y="1088576"/>
                    <a:pt x="1618692" y="1091739"/>
                    <a:pt x="1618794" y="1095900"/>
                  </a:cubicBezTo>
                  <a:lnTo>
                    <a:pt x="1597307" y="1095900"/>
                  </a:lnTo>
                  <a:cubicBezTo>
                    <a:pt x="1597273" y="1091978"/>
                    <a:pt x="1598279" y="1088874"/>
                    <a:pt x="1600326" y="1086589"/>
                  </a:cubicBezTo>
                  <a:cubicBezTo>
                    <a:pt x="1602372" y="1084304"/>
                    <a:pt x="1604964" y="1083162"/>
                    <a:pt x="1608102" y="1083162"/>
                  </a:cubicBezTo>
                  <a:close/>
                  <a:moveTo>
                    <a:pt x="1379502" y="1083162"/>
                  </a:moveTo>
                  <a:cubicBezTo>
                    <a:pt x="1382435" y="1083162"/>
                    <a:pt x="1384925" y="1084244"/>
                    <a:pt x="1386971" y="1086410"/>
                  </a:cubicBezTo>
                  <a:cubicBezTo>
                    <a:pt x="1389018" y="1088576"/>
                    <a:pt x="1390092" y="1091739"/>
                    <a:pt x="1390194" y="1095900"/>
                  </a:cubicBezTo>
                  <a:lnTo>
                    <a:pt x="1368707" y="1095900"/>
                  </a:lnTo>
                  <a:cubicBezTo>
                    <a:pt x="1368673" y="1091978"/>
                    <a:pt x="1369679" y="1088874"/>
                    <a:pt x="1371726" y="1086589"/>
                  </a:cubicBezTo>
                  <a:cubicBezTo>
                    <a:pt x="1373772" y="1084304"/>
                    <a:pt x="1376364" y="1083162"/>
                    <a:pt x="1379502" y="1083162"/>
                  </a:cubicBezTo>
                  <a:close/>
                  <a:moveTo>
                    <a:pt x="1065177" y="1083162"/>
                  </a:moveTo>
                  <a:cubicBezTo>
                    <a:pt x="1068110" y="1083162"/>
                    <a:pt x="1070600" y="1084244"/>
                    <a:pt x="1072646" y="1086410"/>
                  </a:cubicBezTo>
                  <a:cubicBezTo>
                    <a:pt x="1074693" y="1088576"/>
                    <a:pt x="1075767" y="1091739"/>
                    <a:pt x="1075869" y="1095900"/>
                  </a:cubicBezTo>
                  <a:lnTo>
                    <a:pt x="1054382" y="1095900"/>
                  </a:lnTo>
                  <a:cubicBezTo>
                    <a:pt x="1054348" y="1091978"/>
                    <a:pt x="1055354" y="1088874"/>
                    <a:pt x="1057401" y="1086589"/>
                  </a:cubicBezTo>
                  <a:cubicBezTo>
                    <a:pt x="1059447" y="1084304"/>
                    <a:pt x="1062039" y="1083162"/>
                    <a:pt x="1065177" y="1083162"/>
                  </a:cubicBezTo>
                  <a:close/>
                  <a:moveTo>
                    <a:pt x="2367256" y="1073390"/>
                  </a:moveTo>
                  <a:lnTo>
                    <a:pt x="2367256" y="1107769"/>
                  </a:lnTo>
                  <a:cubicBezTo>
                    <a:pt x="2367256" y="1112885"/>
                    <a:pt x="2367904" y="1116893"/>
                    <a:pt x="2369200" y="1119792"/>
                  </a:cubicBezTo>
                  <a:cubicBezTo>
                    <a:pt x="2370496" y="1122691"/>
                    <a:pt x="2372593" y="1124942"/>
                    <a:pt x="2375493" y="1126545"/>
                  </a:cubicBezTo>
                  <a:cubicBezTo>
                    <a:pt x="2378391" y="1128148"/>
                    <a:pt x="2381666" y="1128950"/>
                    <a:pt x="2385315" y="1128950"/>
                  </a:cubicBezTo>
                  <a:cubicBezTo>
                    <a:pt x="2388896" y="1128950"/>
                    <a:pt x="2392298" y="1128114"/>
                    <a:pt x="2395522" y="1126443"/>
                  </a:cubicBezTo>
                  <a:cubicBezTo>
                    <a:pt x="2398745" y="1124771"/>
                    <a:pt x="2401345" y="1122486"/>
                    <a:pt x="2403323" y="1119587"/>
                  </a:cubicBezTo>
                  <a:lnTo>
                    <a:pt x="2403323" y="1127722"/>
                  </a:lnTo>
                  <a:lnTo>
                    <a:pt x="2416676" y="1127722"/>
                  </a:lnTo>
                  <a:lnTo>
                    <a:pt x="2416676" y="1073390"/>
                  </a:lnTo>
                  <a:lnTo>
                    <a:pt x="2402300" y="1073390"/>
                  </a:lnTo>
                  <a:lnTo>
                    <a:pt x="2402300" y="1096310"/>
                  </a:lnTo>
                  <a:cubicBezTo>
                    <a:pt x="2402300" y="1104086"/>
                    <a:pt x="2401942" y="1108972"/>
                    <a:pt x="2401226" y="1110967"/>
                  </a:cubicBezTo>
                  <a:cubicBezTo>
                    <a:pt x="2400510" y="1112962"/>
                    <a:pt x="2399179" y="1114633"/>
                    <a:pt x="2397235" y="1115981"/>
                  </a:cubicBezTo>
                  <a:cubicBezTo>
                    <a:pt x="2395291" y="1117328"/>
                    <a:pt x="2393091" y="1118001"/>
                    <a:pt x="2390636" y="1118001"/>
                  </a:cubicBezTo>
                  <a:cubicBezTo>
                    <a:pt x="2388487" y="1118001"/>
                    <a:pt x="2386713" y="1117498"/>
                    <a:pt x="2385315" y="1116492"/>
                  </a:cubicBezTo>
                  <a:cubicBezTo>
                    <a:pt x="2383917" y="1115486"/>
                    <a:pt x="2382953" y="1114122"/>
                    <a:pt x="2382425" y="1112399"/>
                  </a:cubicBezTo>
                  <a:cubicBezTo>
                    <a:pt x="2381896" y="1110677"/>
                    <a:pt x="2381632" y="1105996"/>
                    <a:pt x="2381632" y="1098356"/>
                  </a:cubicBezTo>
                  <a:lnTo>
                    <a:pt x="2381632" y="1073390"/>
                  </a:lnTo>
                  <a:close/>
                  <a:moveTo>
                    <a:pt x="2233906" y="1073390"/>
                  </a:moveTo>
                  <a:lnTo>
                    <a:pt x="2233906" y="1107769"/>
                  </a:lnTo>
                  <a:cubicBezTo>
                    <a:pt x="2233906" y="1112885"/>
                    <a:pt x="2234554" y="1116893"/>
                    <a:pt x="2235850" y="1119792"/>
                  </a:cubicBezTo>
                  <a:cubicBezTo>
                    <a:pt x="2237146" y="1122691"/>
                    <a:pt x="2239243" y="1124942"/>
                    <a:pt x="2242142" y="1126545"/>
                  </a:cubicBezTo>
                  <a:cubicBezTo>
                    <a:pt x="2245041" y="1128148"/>
                    <a:pt x="2248316" y="1128950"/>
                    <a:pt x="2251965" y="1128950"/>
                  </a:cubicBezTo>
                  <a:cubicBezTo>
                    <a:pt x="2255546" y="1128950"/>
                    <a:pt x="2258948" y="1128114"/>
                    <a:pt x="2262171" y="1126443"/>
                  </a:cubicBezTo>
                  <a:cubicBezTo>
                    <a:pt x="2265394" y="1124771"/>
                    <a:pt x="2267995" y="1122486"/>
                    <a:pt x="2269973" y="1119587"/>
                  </a:cubicBezTo>
                  <a:lnTo>
                    <a:pt x="2269973" y="1127722"/>
                  </a:lnTo>
                  <a:lnTo>
                    <a:pt x="2283326" y="1127722"/>
                  </a:lnTo>
                  <a:lnTo>
                    <a:pt x="2283326" y="1073390"/>
                  </a:lnTo>
                  <a:lnTo>
                    <a:pt x="2268950" y="1073390"/>
                  </a:lnTo>
                  <a:lnTo>
                    <a:pt x="2268950" y="1096310"/>
                  </a:lnTo>
                  <a:cubicBezTo>
                    <a:pt x="2268950" y="1104086"/>
                    <a:pt x="2268592" y="1108972"/>
                    <a:pt x="2267876" y="1110967"/>
                  </a:cubicBezTo>
                  <a:cubicBezTo>
                    <a:pt x="2267159" y="1112962"/>
                    <a:pt x="2265829" y="1114633"/>
                    <a:pt x="2263885" y="1115981"/>
                  </a:cubicBezTo>
                  <a:cubicBezTo>
                    <a:pt x="2261941" y="1117328"/>
                    <a:pt x="2259741" y="1118001"/>
                    <a:pt x="2257286" y="1118001"/>
                  </a:cubicBezTo>
                  <a:cubicBezTo>
                    <a:pt x="2255137" y="1118001"/>
                    <a:pt x="2253363" y="1117498"/>
                    <a:pt x="2251965" y="1116492"/>
                  </a:cubicBezTo>
                  <a:cubicBezTo>
                    <a:pt x="2250567" y="1115486"/>
                    <a:pt x="2249603" y="1114122"/>
                    <a:pt x="2249075" y="1112399"/>
                  </a:cubicBezTo>
                  <a:cubicBezTo>
                    <a:pt x="2248546" y="1110677"/>
                    <a:pt x="2248282" y="1105996"/>
                    <a:pt x="2248282" y="1098356"/>
                  </a:cubicBezTo>
                  <a:lnTo>
                    <a:pt x="2248282" y="1073390"/>
                  </a:lnTo>
                  <a:close/>
                  <a:moveTo>
                    <a:pt x="1472213" y="1073390"/>
                  </a:moveTo>
                  <a:lnTo>
                    <a:pt x="1472213" y="1127722"/>
                  </a:lnTo>
                  <a:lnTo>
                    <a:pt x="1486588" y="1127722"/>
                  </a:lnTo>
                  <a:lnTo>
                    <a:pt x="1486588" y="1073390"/>
                  </a:lnTo>
                  <a:close/>
                  <a:moveTo>
                    <a:pt x="1293958" y="1073390"/>
                  </a:moveTo>
                  <a:lnTo>
                    <a:pt x="1314627" y="1127875"/>
                  </a:lnTo>
                  <a:cubicBezTo>
                    <a:pt x="1313774" y="1130911"/>
                    <a:pt x="1312546" y="1133409"/>
                    <a:pt x="1310943" y="1135370"/>
                  </a:cubicBezTo>
                  <a:cubicBezTo>
                    <a:pt x="1309340" y="1137331"/>
                    <a:pt x="1306868" y="1138312"/>
                    <a:pt x="1303525" y="1138312"/>
                  </a:cubicBezTo>
                  <a:cubicBezTo>
                    <a:pt x="1301717" y="1138312"/>
                    <a:pt x="1299688" y="1138090"/>
                    <a:pt x="1297437" y="1137647"/>
                  </a:cubicBezTo>
                  <a:lnTo>
                    <a:pt x="1298716" y="1148902"/>
                  </a:lnTo>
                  <a:cubicBezTo>
                    <a:pt x="1301376" y="1149482"/>
                    <a:pt x="1304088" y="1149772"/>
                    <a:pt x="1306851" y="1149772"/>
                  </a:cubicBezTo>
                  <a:cubicBezTo>
                    <a:pt x="1309579" y="1149772"/>
                    <a:pt x="1312026" y="1149482"/>
                    <a:pt x="1314192" y="1148902"/>
                  </a:cubicBezTo>
                  <a:cubicBezTo>
                    <a:pt x="1316358" y="1148322"/>
                    <a:pt x="1318182" y="1147512"/>
                    <a:pt x="1319666" y="1146472"/>
                  </a:cubicBezTo>
                  <a:cubicBezTo>
                    <a:pt x="1321150" y="1145431"/>
                    <a:pt x="1322463" y="1144076"/>
                    <a:pt x="1323605" y="1142405"/>
                  </a:cubicBezTo>
                  <a:cubicBezTo>
                    <a:pt x="1324748" y="1140733"/>
                    <a:pt x="1325950" y="1138312"/>
                    <a:pt x="1327212" y="1135140"/>
                  </a:cubicBezTo>
                  <a:lnTo>
                    <a:pt x="1330640" y="1125675"/>
                  </a:lnTo>
                  <a:lnTo>
                    <a:pt x="1349825" y="1073390"/>
                  </a:lnTo>
                  <a:lnTo>
                    <a:pt x="1334937" y="1073390"/>
                  </a:lnTo>
                  <a:lnTo>
                    <a:pt x="1322250" y="1111965"/>
                  </a:lnTo>
                  <a:lnTo>
                    <a:pt x="1309255" y="1073390"/>
                  </a:lnTo>
                  <a:close/>
                  <a:moveTo>
                    <a:pt x="824513" y="1073390"/>
                  </a:moveTo>
                  <a:lnTo>
                    <a:pt x="824513" y="1127722"/>
                  </a:lnTo>
                  <a:lnTo>
                    <a:pt x="838888" y="1127722"/>
                  </a:lnTo>
                  <a:lnTo>
                    <a:pt x="838888" y="1073390"/>
                  </a:lnTo>
                  <a:close/>
                  <a:moveTo>
                    <a:pt x="729263" y="1073390"/>
                  </a:moveTo>
                  <a:lnTo>
                    <a:pt x="729263" y="1127722"/>
                  </a:lnTo>
                  <a:lnTo>
                    <a:pt x="743638" y="1127722"/>
                  </a:lnTo>
                  <a:lnTo>
                    <a:pt x="743638" y="1073390"/>
                  </a:lnTo>
                  <a:close/>
                  <a:moveTo>
                    <a:pt x="653063" y="1073390"/>
                  </a:moveTo>
                  <a:lnTo>
                    <a:pt x="653063" y="1127722"/>
                  </a:lnTo>
                  <a:lnTo>
                    <a:pt x="667438" y="1127722"/>
                  </a:lnTo>
                  <a:lnTo>
                    <a:pt x="667438" y="1073390"/>
                  </a:lnTo>
                  <a:close/>
                  <a:moveTo>
                    <a:pt x="2211707" y="1072162"/>
                  </a:moveTo>
                  <a:cubicBezTo>
                    <a:pt x="2209388" y="1072162"/>
                    <a:pt x="2207316" y="1072742"/>
                    <a:pt x="2205491" y="1073902"/>
                  </a:cubicBezTo>
                  <a:cubicBezTo>
                    <a:pt x="2203666" y="1075061"/>
                    <a:pt x="2201612" y="1077466"/>
                    <a:pt x="2199326" y="1081115"/>
                  </a:cubicBezTo>
                  <a:lnTo>
                    <a:pt x="2199326" y="1073390"/>
                  </a:lnTo>
                  <a:lnTo>
                    <a:pt x="2185974" y="1073390"/>
                  </a:lnTo>
                  <a:lnTo>
                    <a:pt x="2185974" y="1127722"/>
                  </a:lnTo>
                  <a:lnTo>
                    <a:pt x="2200350" y="1127722"/>
                  </a:lnTo>
                  <a:lnTo>
                    <a:pt x="2200350" y="1110941"/>
                  </a:lnTo>
                  <a:cubicBezTo>
                    <a:pt x="2200350" y="1101698"/>
                    <a:pt x="2200750" y="1095628"/>
                    <a:pt x="2201552" y="1092728"/>
                  </a:cubicBezTo>
                  <a:cubicBezTo>
                    <a:pt x="2202353" y="1089829"/>
                    <a:pt x="2203453" y="1087826"/>
                    <a:pt x="2204852" y="1086717"/>
                  </a:cubicBezTo>
                  <a:cubicBezTo>
                    <a:pt x="2206250" y="1085609"/>
                    <a:pt x="2207955" y="1085055"/>
                    <a:pt x="2209968" y="1085055"/>
                  </a:cubicBezTo>
                  <a:cubicBezTo>
                    <a:pt x="2212048" y="1085055"/>
                    <a:pt x="2214299" y="1085839"/>
                    <a:pt x="2216721" y="1087408"/>
                  </a:cubicBezTo>
                  <a:lnTo>
                    <a:pt x="2221172" y="1074874"/>
                  </a:lnTo>
                  <a:cubicBezTo>
                    <a:pt x="2218136" y="1073066"/>
                    <a:pt x="2214981" y="1072162"/>
                    <a:pt x="2211707" y="1072162"/>
                  </a:cubicBezTo>
                  <a:close/>
                  <a:moveTo>
                    <a:pt x="2054907" y="1072162"/>
                  </a:moveTo>
                  <a:cubicBezTo>
                    <a:pt x="2047711" y="1072162"/>
                    <a:pt x="2041759" y="1074712"/>
                    <a:pt x="2037053" y="1079811"/>
                  </a:cubicBezTo>
                  <a:cubicBezTo>
                    <a:pt x="2032346" y="1084910"/>
                    <a:pt x="2029993" y="1091961"/>
                    <a:pt x="2029993" y="1100965"/>
                  </a:cubicBezTo>
                  <a:cubicBezTo>
                    <a:pt x="2029993" y="1108503"/>
                    <a:pt x="2031783" y="1114744"/>
                    <a:pt x="2035364" y="1119690"/>
                  </a:cubicBezTo>
                  <a:cubicBezTo>
                    <a:pt x="2039900" y="1125863"/>
                    <a:pt x="2046892" y="1128950"/>
                    <a:pt x="2056340" y="1128950"/>
                  </a:cubicBezTo>
                  <a:cubicBezTo>
                    <a:pt x="2062308" y="1128950"/>
                    <a:pt x="2067280" y="1127577"/>
                    <a:pt x="2071253" y="1124831"/>
                  </a:cubicBezTo>
                  <a:cubicBezTo>
                    <a:pt x="2075226" y="1122086"/>
                    <a:pt x="2078134" y="1118087"/>
                    <a:pt x="2079976" y="1112834"/>
                  </a:cubicBezTo>
                  <a:lnTo>
                    <a:pt x="2065651" y="1110430"/>
                  </a:lnTo>
                  <a:cubicBezTo>
                    <a:pt x="2064866" y="1113158"/>
                    <a:pt x="2063707" y="1115136"/>
                    <a:pt x="2062172" y="1116364"/>
                  </a:cubicBezTo>
                  <a:cubicBezTo>
                    <a:pt x="2060637" y="1117592"/>
                    <a:pt x="2058744" y="1118206"/>
                    <a:pt x="2056493" y="1118206"/>
                  </a:cubicBezTo>
                  <a:cubicBezTo>
                    <a:pt x="2053185" y="1118206"/>
                    <a:pt x="2050422" y="1117021"/>
                    <a:pt x="2048205" y="1114650"/>
                  </a:cubicBezTo>
                  <a:cubicBezTo>
                    <a:pt x="2045988" y="1112280"/>
                    <a:pt x="2044829" y="1108963"/>
                    <a:pt x="2044727" y="1104700"/>
                  </a:cubicBezTo>
                  <a:lnTo>
                    <a:pt x="2080743" y="1104700"/>
                  </a:lnTo>
                  <a:cubicBezTo>
                    <a:pt x="2080948" y="1093683"/>
                    <a:pt x="2078714" y="1085506"/>
                    <a:pt x="2074041" y="1080169"/>
                  </a:cubicBezTo>
                  <a:cubicBezTo>
                    <a:pt x="2069368" y="1074831"/>
                    <a:pt x="2062991" y="1072162"/>
                    <a:pt x="2054907" y="1072162"/>
                  </a:cubicBezTo>
                  <a:close/>
                  <a:moveTo>
                    <a:pt x="1977573" y="1072162"/>
                  </a:moveTo>
                  <a:cubicBezTo>
                    <a:pt x="1971024" y="1072162"/>
                    <a:pt x="1965379" y="1075044"/>
                    <a:pt x="1960639" y="1080808"/>
                  </a:cubicBezTo>
                  <a:lnTo>
                    <a:pt x="1960639" y="1073390"/>
                  </a:lnTo>
                  <a:lnTo>
                    <a:pt x="1947388" y="1073390"/>
                  </a:lnTo>
                  <a:lnTo>
                    <a:pt x="1947388" y="1127722"/>
                  </a:lnTo>
                  <a:lnTo>
                    <a:pt x="1961764" y="1127722"/>
                  </a:lnTo>
                  <a:lnTo>
                    <a:pt x="1961764" y="1101323"/>
                  </a:lnTo>
                  <a:cubicBezTo>
                    <a:pt x="1961764" y="1096105"/>
                    <a:pt x="1962148" y="1092370"/>
                    <a:pt x="1962915" y="1090119"/>
                  </a:cubicBezTo>
                  <a:cubicBezTo>
                    <a:pt x="1963683" y="1087868"/>
                    <a:pt x="1964953" y="1086146"/>
                    <a:pt x="1966727" y="1084952"/>
                  </a:cubicBezTo>
                  <a:cubicBezTo>
                    <a:pt x="1968500" y="1083758"/>
                    <a:pt x="1970495" y="1083162"/>
                    <a:pt x="1972712" y="1083162"/>
                  </a:cubicBezTo>
                  <a:cubicBezTo>
                    <a:pt x="1974554" y="1083162"/>
                    <a:pt x="1976012" y="1083537"/>
                    <a:pt x="1977087" y="1084287"/>
                  </a:cubicBezTo>
                  <a:cubicBezTo>
                    <a:pt x="1978161" y="1085037"/>
                    <a:pt x="1978954" y="1086180"/>
                    <a:pt x="1979465" y="1087715"/>
                  </a:cubicBezTo>
                  <a:cubicBezTo>
                    <a:pt x="1979977" y="1089250"/>
                    <a:pt x="1980233" y="1092660"/>
                    <a:pt x="1980233" y="1097947"/>
                  </a:cubicBezTo>
                  <a:lnTo>
                    <a:pt x="1980233" y="1127722"/>
                  </a:lnTo>
                  <a:lnTo>
                    <a:pt x="1994609" y="1127722"/>
                  </a:lnTo>
                  <a:lnTo>
                    <a:pt x="1994609" y="1101630"/>
                  </a:lnTo>
                  <a:cubicBezTo>
                    <a:pt x="1994609" y="1096514"/>
                    <a:pt x="1995001" y="1092771"/>
                    <a:pt x="1995785" y="1090401"/>
                  </a:cubicBezTo>
                  <a:cubicBezTo>
                    <a:pt x="1996570" y="1088030"/>
                    <a:pt x="1997849" y="1086231"/>
                    <a:pt x="1999622" y="1085003"/>
                  </a:cubicBezTo>
                  <a:cubicBezTo>
                    <a:pt x="2001396" y="1083776"/>
                    <a:pt x="2003289" y="1083162"/>
                    <a:pt x="2005301" y="1083162"/>
                  </a:cubicBezTo>
                  <a:cubicBezTo>
                    <a:pt x="2008064" y="1083162"/>
                    <a:pt x="2010110" y="1084185"/>
                    <a:pt x="2011440" y="1086231"/>
                  </a:cubicBezTo>
                  <a:cubicBezTo>
                    <a:pt x="2012429" y="1087800"/>
                    <a:pt x="2012924" y="1091279"/>
                    <a:pt x="2012924" y="1096668"/>
                  </a:cubicBezTo>
                  <a:lnTo>
                    <a:pt x="2012924" y="1127722"/>
                  </a:lnTo>
                  <a:lnTo>
                    <a:pt x="2027300" y="1127722"/>
                  </a:lnTo>
                  <a:lnTo>
                    <a:pt x="2027300" y="1092984"/>
                  </a:lnTo>
                  <a:cubicBezTo>
                    <a:pt x="2027300" y="1087800"/>
                    <a:pt x="2026805" y="1084048"/>
                    <a:pt x="2025816" y="1081729"/>
                  </a:cubicBezTo>
                  <a:cubicBezTo>
                    <a:pt x="2024452" y="1078591"/>
                    <a:pt x="2022388" y="1076212"/>
                    <a:pt x="2019626" y="1074592"/>
                  </a:cubicBezTo>
                  <a:cubicBezTo>
                    <a:pt x="2016863" y="1072972"/>
                    <a:pt x="2013487" y="1072162"/>
                    <a:pt x="2009496" y="1072162"/>
                  </a:cubicBezTo>
                  <a:cubicBezTo>
                    <a:pt x="2006358" y="1072162"/>
                    <a:pt x="2003408" y="1072879"/>
                    <a:pt x="2000646" y="1074311"/>
                  </a:cubicBezTo>
                  <a:cubicBezTo>
                    <a:pt x="1997883" y="1075743"/>
                    <a:pt x="1995308" y="1077909"/>
                    <a:pt x="1992920" y="1080808"/>
                  </a:cubicBezTo>
                  <a:cubicBezTo>
                    <a:pt x="1991283" y="1077909"/>
                    <a:pt x="1989186" y="1075743"/>
                    <a:pt x="1986628" y="1074311"/>
                  </a:cubicBezTo>
                  <a:cubicBezTo>
                    <a:pt x="1984070" y="1072879"/>
                    <a:pt x="1981051" y="1072162"/>
                    <a:pt x="1977573" y="1072162"/>
                  </a:cubicBezTo>
                  <a:close/>
                  <a:moveTo>
                    <a:pt x="1912032" y="1072162"/>
                  </a:moveTo>
                  <a:cubicBezTo>
                    <a:pt x="1904836" y="1072162"/>
                    <a:pt x="1898884" y="1074712"/>
                    <a:pt x="1894178" y="1079811"/>
                  </a:cubicBezTo>
                  <a:cubicBezTo>
                    <a:pt x="1889471" y="1084910"/>
                    <a:pt x="1887118" y="1091961"/>
                    <a:pt x="1887118" y="1100965"/>
                  </a:cubicBezTo>
                  <a:cubicBezTo>
                    <a:pt x="1887118" y="1108503"/>
                    <a:pt x="1888908" y="1114744"/>
                    <a:pt x="1892489" y="1119690"/>
                  </a:cubicBezTo>
                  <a:cubicBezTo>
                    <a:pt x="1897026" y="1125863"/>
                    <a:pt x="1904017" y="1128950"/>
                    <a:pt x="1913465" y="1128950"/>
                  </a:cubicBezTo>
                  <a:cubicBezTo>
                    <a:pt x="1919434" y="1128950"/>
                    <a:pt x="1924404" y="1127577"/>
                    <a:pt x="1928378" y="1124831"/>
                  </a:cubicBezTo>
                  <a:cubicBezTo>
                    <a:pt x="1932351" y="1122086"/>
                    <a:pt x="1935259" y="1118087"/>
                    <a:pt x="1937101" y="1112834"/>
                  </a:cubicBezTo>
                  <a:lnTo>
                    <a:pt x="1922776" y="1110430"/>
                  </a:lnTo>
                  <a:cubicBezTo>
                    <a:pt x="1921991" y="1113158"/>
                    <a:pt x="1920832" y="1115136"/>
                    <a:pt x="1919297" y="1116364"/>
                  </a:cubicBezTo>
                  <a:cubicBezTo>
                    <a:pt x="1917762" y="1117592"/>
                    <a:pt x="1915869" y="1118206"/>
                    <a:pt x="1913618" y="1118206"/>
                  </a:cubicBezTo>
                  <a:cubicBezTo>
                    <a:pt x="1910310" y="1118206"/>
                    <a:pt x="1907547" y="1117021"/>
                    <a:pt x="1905330" y="1114650"/>
                  </a:cubicBezTo>
                  <a:cubicBezTo>
                    <a:pt x="1903114" y="1112280"/>
                    <a:pt x="1901954" y="1108963"/>
                    <a:pt x="1901852" y="1104700"/>
                  </a:cubicBezTo>
                  <a:lnTo>
                    <a:pt x="1937868" y="1104700"/>
                  </a:lnTo>
                  <a:cubicBezTo>
                    <a:pt x="1938073" y="1093683"/>
                    <a:pt x="1935839" y="1085506"/>
                    <a:pt x="1931166" y="1080169"/>
                  </a:cubicBezTo>
                  <a:cubicBezTo>
                    <a:pt x="1926494" y="1074831"/>
                    <a:pt x="1920116" y="1072162"/>
                    <a:pt x="1912032" y="1072162"/>
                  </a:cubicBezTo>
                  <a:close/>
                  <a:moveTo>
                    <a:pt x="1769157" y="1072162"/>
                  </a:moveTo>
                  <a:cubicBezTo>
                    <a:pt x="1761961" y="1072162"/>
                    <a:pt x="1756009" y="1074712"/>
                    <a:pt x="1751303" y="1079811"/>
                  </a:cubicBezTo>
                  <a:cubicBezTo>
                    <a:pt x="1746596" y="1084910"/>
                    <a:pt x="1744243" y="1091961"/>
                    <a:pt x="1744243" y="1100965"/>
                  </a:cubicBezTo>
                  <a:cubicBezTo>
                    <a:pt x="1744243" y="1108503"/>
                    <a:pt x="1746033" y="1114744"/>
                    <a:pt x="1749614" y="1119690"/>
                  </a:cubicBezTo>
                  <a:cubicBezTo>
                    <a:pt x="1754151" y="1125863"/>
                    <a:pt x="1761142" y="1128950"/>
                    <a:pt x="1770590" y="1128950"/>
                  </a:cubicBezTo>
                  <a:cubicBezTo>
                    <a:pt x="1776559" y="1128950"/>
                    <a:pt x="1781529" y="1127577"/>
                    <a:pt x="1785503" y="1124831"/>
                  </a:cubicBezTo>
                  <a:cubicBezTo>
                    <a:pt x="1789476" y="1122086"/>
                    <a:pt x="1792384" y="1118087"/>
                    <a:pt x="1794226" y="1112834"/>
                  </a:cubicBezTo>
                  <a:lnTo>
                    <a:pt x="1779901" y="1110430"/>
                  </a:lnTo>
                  <a:cubicBezTo>
                    <a:pt x="1779116" y="1113158"/>
                    <a:pt x="1777957" y="1115136"/>
                    <a:pt x="1776422" y="1116364"/>
                  </a:cubicBezTo>
                  <a:cubicBezTo>
                    <a:pt x="1774887" y="1117592"/>
                    <a:pt x="1772994" y="1118206"/>
                    <a:pt x="1770743" y="1118206"/>
                  </a:cubicBezTo>
                  <a:cubicBezTo>
                    <a:pt x="1767435" y="1118206"/>
                    <a:pt x="1764672" y="1117021"/>
                    <a:pt x="1762455" y="1114650"/>
                  </a:cubicBezTo>
                  <a:cubicBezTo>
                    <a:pt x="1760239" y="1112280"/>
                    <a:pt x="1759079" y="1108963"/>
                    <a:pt x="1758977" y="1104700"/>
                  </a:cubicBezTo>
                  <a:lnTo>
                    <a:pt x="1794993" y="1104700"/>
                  </a:lnTo>
                  <a:cubicBezTo>
                    <a:pt x="1795198" y="1093683"/>
                    <a:pt x="1792964" y="1085506"/>
                    <a:pt x="1788291" y="1080169"/>
                  </a:cubicBezTo>
                  <a:cubicBezTo>
                    <a:pt x="1783619" y="1074831"/>
                    <a:pt x="1777241" y="1072162"/>
                    <a:pt x="1769157" y="1072162"/>
                  </a:cubicBezTo>
                  <a:close/>
                  <a:moveTo>
                    <a:pt x="1672986" y="1072162"/>
                  </a:moveTo>
                  <a:cubicBezTo>
                    <a:pt x="1665176" y="1072162"/>
                    <a:pt x="1659412" y="1073765"/>
                    <a:pt x="1655695" y="1076971"/>
                  </a:cubicBezTo>
                  <a:cubicBezTo>
                    <a:pt x="1651977" y="1080177"/>
                    <a:pt x="1650118" y="1084134"/>
                    <a:pt x="1650118" y="1088840"/>
                  </a:cubicBezTo>
                  <a:cubicBezTo>
                    <a:pt x="1650118" y="1094059"/>
                    <a:pt x="1652267" y="1098134"/>
                    <a:pt x="1656564" y="1101068"/>
                  </a:cubicBezTo>
                  <a:cubicBezTo>
                    <a:pt x="1659668" y="1103182"/>
                    <a:pt x="1667018" y="1105518"/>
                    <a:pt x="1678614" y="1108076"/>
                  </a:cubicBezTo>
                  <a:cubicBezTo>
                    <a:pt x="1681104" y="1108656"/>
                    <a:pt x="1682707" y="1109287"/>
                    <a:pt x="1683423" y="1109969"/>
                  </a:cubicBezTo>
                  <a:cubicBezTo>
                    <a:pt x="1684105" y="1110686"/>
                    <a:pt x="1684446" y="1111589"/>
                    <a:pt x="1684446" y="1112681"/>
                  </a:cubicBezTo>
                  <a:cubicBezTo>
                    <a:pt x="1684446" y="1114284"/>
                    <a:pt x="1683815" y="1115563"/>
                    <a:pt x="1682553" y="1116518"/>
                  </a:cubicBezTo>
                  <a:cubicBezTo>
                    <a:pt x="1680677" y="1117882"/>
                    <a:pt x="1677881" y="1118564"/>
                    <a:pt x="1674163" y="1118564"/>
                  </a:cubicBezTo>
                  <a:cubicBezTo>
                    <a:pt x="1670787" y="1118564"/>
                    <a:pt x="1668160" y="1117839"/>
                    <a:pt x="1666285" y="1116390"/>
                  </a:cubicBezTo>
                  <a:cubicBezTo>
                    <a:pt x="1664409" y="1114940"/>
                    <a:pt x="1663164" y="1112817"/>
                    <a:pt x="1662550" y="1110020"/>
                  </a:cubicBezTo>
                  <a:lnTo>
                    <a:pt x="1648123" y="1112220"/>
                  </a:lnTo>
                  <a:cubicBezTo>
                    <a:pt x="1649453" y="1117370"/>
                    <a:pt x="1652275" y="1121446"/>
                    <a:pt x="1656590" y="1124447"/>
                  </a:cubicBezTo>
                  <a:cubicBezTo>
                    <a:pt x="1660904" y="1127449"/>
                    <a:pt x="1666762" y="1128950"/>
                    <a:pt x="1674163" y="1128950"/>
                  </a:cubicBezTo>
                  <a:cubicBezTo>
                    <a:pt x="1682315" y="1128950"/>
                    <a:pt x="1688471" y="1127159"/>
                    <a:pt x="1692632" y="1123578"/>
                  </a:cubicBezTo>
                  <a:cubicBezTo>
                    <a:pt x="1696793" y="1119997"/>
                    <a:pt x="1698873" y="1115716"/>
                    <a:pt x="1698873" y="1110737"/>
                  </a:cubicBezTo>
                  <a:cubicBezTo>
                    <a:pt x="1698873" y="1106166"/>
                    <a:pt x="1697373" y="1102602"/>
                    <a:pt x="1694371" y="1100044"/>
                  </a:cubicBezTo>
                  <a:cubicBezTo>
                    <a:pt x="1691336" y="1097520"/>
                    <a:pt x="1685990" y="1095389"/>
                    <a:pt x="1678333" y="1093649"/>
                  </a:cubicBezTo>
                  <a:cubicBezTo>
                    <a:pt x="1670676" y="1091910"/>
                    <a:pt x="1666199" y="1090563"/>
                    <a:pt x="1664903" y="1089608"/>
                  </a:cubicBezTo>
                  <a:cubicBezTo>
                    <a:pt x="1663948" y="1088892"/>
                    <a:pt x="1663471" y="1088022"/>
                    <a:pt x="1663471" y="1086999"/>
                  </a:cubicBezTo>
                  <a:cubicBezTo>
                    <a:pt x="1663471" y="1085805"/>
                    <a:pt x="1664017" y="1084833"/>
                    <a:pt x="1665108" y="1084083"/>
                  </a:cubicBezTo>
                  <a:cubicBezTo>
                    <a:pt x="1666745" y="1083025"/>
                    <a:pt x="1669456" y="1082497"/>
                    <a:pt x="1673242" y="1082497"/>
                  </a:cubicBezTo>
                  <a:cubicBezTo>
                    <a:pt x="1676244" y="1082497"/>
                    <a:pt x="1678554" y="1083059"/>
                    <a:pt x="1680174" y="1084185"/>
                  </a:cubicBezTo>
                  <a:cubicBezTo>
                    <a:pt x="1681795" y="1085310"/>
                    <a:pt x="1682894" y="1086930"/>
                    <a:pt x="1683474" y="1089045"/>
                  </a:cubicBezTo>
                  <a:lnTo>
                    <a:pt x="1697032" y="1086538"/>
                  </a:lnTo>
                  <a:cubicBezTo>
                    <a:pt x="1695667" y="1081797"/>
                    <a:pt x="1693178" y="1078216"/>
                    <a:pt x="1689562" y="1075795"/>
                  </a:cubicBezTo>
                  <a:cubicBezTo>
                    <a:pt x="1685947" y="1073373"/>
                    <a:pt x="1680422" y="1072162"/>
                    <a:pt x="1672986" y="1072162"/>
                  </a:cubicBezTo>
                  <a:close/>
                  <a:moveTo>
                    <a:pt x="1607232" y="1072162"/>
                  </a:moveTo>
                  <a:cubicBezTo>
                    <a:pt x="1600036" y="1072162"/>
                    <a:pt x="1594084" y="1074712"/>
                    <a:pt x="1589378" y="1079811"/>
                  </a:cubicBezTo>
                  <a:cubicBezTo>
                    <a:pt x="1584671" y="1084910"/>
                    <a:pt x="1582318" y="1091961"/>
                    <a:pt x="1582318" y="1100965"/>
                  </a:cubicBezTo>
                  <a:cubicBezTo>
                    <a:pt x="1582318" y="1108503"/>
                    <a:pt x="1584108" y="1114744"/>
                    <a:pt x="1587689" y="1119690"/>
                  </a:cubicBezTo>
                  <a:cubicBezTo>
                    <a:pt x="1592225" y="1125863"/>
                    <a:pt x="1599217" y="1128950"/>
                    <a:pt x="1608665" y="1128950"/>
                  </a:cubicBezTo>
                  <a:cubicBezTo>
                    <a:pt x="1614633" y="1128950"/>
                    <a:pt x="1619604" y="1127577"/>
                    <a:pt x="1623578" y="1124831"/>
                  </a:cubicBezTo>
                  <a:cubicBezTo>
                    <a:pt x="1627551" y="1122086"/>
                    <a:pt x="1630459" y="1118087"/>
                    <a:pt x="1632301" y="1112834"/>
                  </a:cubicBezTo>
                  <a:lnTo>
                    <a:pt x="1617976" y="1110430"/>
                  </a:lnTo>
                  <a:cubicBezTo>
                    <a:pt x="1617191" y="1113158"/>
                    <a:pt x="1616032" y="1115136"/>
                    <a:pt x="1614497" y="1116364"/>
                  </a:cubicBezTo>
                  <a:cubicBezTo>
                    <a:pt x="1612962" y="1117592"/>
                    <a:pt x="1611069" y="1118206"/>
                    <a:pt x="1608818" y="1118206"/>
                  </a:cubicBezTo>
                  <a:cubicBezTo>
                    <a:pt x="1605510" y="1118206"/>
                    <a:pt x="1602747" y="1117021"/>
                    <a:pt x="1600530" y="1114650"/>
                  </a:cubicBezTo>
                  <a:cubicBezTo>
                    <a:pt x="1598313" y="1112280"/>
                    <a:pt x="1597154" y="1108963"/>
                    <a:pt x="1597052" y="1104700"/>
                  </a:cubicBezTo>
                  <a:lnTo>
                    <a:pt x="1633068" y="1104700"/>
                  </a:lnTo>
                  <a:cubicBezTo>
                    <a:pt x="1633273" y="1093683"/>
                    <a:pt x="1631039" y="1085506"/>
                    <a:pt x="1626366" y="1080169"/>
                  </a:cubicBezTo>
                  <a:cubicBezTo>
                    <a:pt x="1621693" y="1074831"/>
                    <a:pt x="1615316" y="1072162"/>
                    <a:pt x="1607232" y="1072162"/>
                  </a:cubicBezTo>
                  <a:close/>
                  <a:moveTo>
                    <a:pt x="1434861" y="1072162"/>
                  </a:moveTo>
                  <a:cubicBezTo>
                    <a:pt x="1427051" y="1072162"/>
                    <a:pt x="1421287" y="1073765"/>
                    <a:pt x="1417569" y="1076971"/>
                  </a:cubicBezTo>
                  <a:cubicBezTo>
                    <a:pt x="1413852" y="1080177"/>
                    <a:pt x="1411993" y="1084134"/>
                    <a:pt x="1411993" y="1088840"/>
                  </a:cubicBezTo>
                  <a:cubicBezTo>
                    <a:pt x="1411993" y="1094059"/>
                    <a:pt x="1414142" y="1098134"/>
                    <a:pt x="1418439" y="1101068"/>
                  </a:cubicBezTo>
                  <a:cubicBezTo>
                    <a:pt x="1421543" y="1103182"/>
                    <a:pt x="1428893" y="1105518"/>
                    <a:pt x="1440489" y="1108076"/>
                  </a:cubicBezTo>
                  <a:cubicBezTo>
                    <a:pt x="1442979" y="1108656"/>
                    <a:pt x="1444582" y="1109287"/>
                    <a:pt x="1445298" y="1109969"/>
                  </a:cubicBezTo>
                  <a:cubicBezTo>
                    <a:pt x="1445980" y="1110686"/>
                    <a:pt x="1446321" y="1111589"/>
                    <a:pt x="1446321" y="1112681"/>
                  </a:cubicBezTo>
                  <a:cubicBezTo>
                    <a:pt x="1446321" y="1114284"/>
                    <a:pt x="1445690" y="1115563"/>
                    <a:pt x="1444428" y="1116518"/>
                  </a:cubicBezTo>
                  <a:cubicBezTo>
                    <a:pt x="1442552" y="1117882"/>
                    <a:pt x="1439756" y="1118564"/>
                    <a:pt x="1436038" y="1118564"/>
                  </a:cubicBezTo>
                  <a:cubicBezTo>
                    <a:pt x="1432661" y="1118564"/>
                    <a:pt x="1430035" y="1117839"/>
                    <a:pt x="1428160" y="1116390"/>
                  </a:cubicBezTo>
                  <a:cubicBezTo>
                    <a:pt x="1426284" y="1114940"/>
                    <a:pt x="1425039" y="1112817"/>
                    <a:pt x="1424425" y="1110020"/>
                  </a:cubicBezTo>
                  <a:lnTo>
                    <a:pt x="1409998" y="1112220"/>
                  </a:lnTo>
                  <a:cubicBezTo>
                    <a:pt x="1411328" y="1117370"/>
                    <a:pt x="1414150" y="1121446"/>
                    <a:pt x="1418465" y="1124447"/>
                  </a:cubicBezTo>
                  <a:cubicBezTo>
                    <a:pt x="1422779" y="1127449"/>
                    <a:pt x="1428637" y="1128950"/>
                    <a:pt x="1436038" y="1128950"/>
                  </a:cubicBezTo>
                  <a:cubicBezTo>
                    <a:pt x="1444189" y="1128950"/>
                    <a:pt x="1450346" y="1127159"/>
                    <a:pt x="1454507" y="1123578"/>
                  </a:cubicBezTo>
                  <a:cubicBezTo>
                    <a:pt x="1458668" y="1119997"/>
                    <a:pt x="1460748" y="1115716"/>
                    <a:pt x="1460748" y="1110737"/>
                  </a:cubicBezTo>
                  <a:cubicBezTo>
                    <a:pt x="1460748" y="1106166"/>
                    <a:pt x="1459247" y="1102602"/>
                    <a:pt x="1456246" y="1100044"/>
                  </a:cubicBezTo>
                  <a:cubicBezTo>
                    <a:pt x="1453211" y="1097520"/>
                    <a:pt x="1447864" y="1095389"/>
                    <a:pt x="1440208" y="1093649"/>
                  </a:cubicBezTo>
                  <a:cubicBezTo>
                    <a:pt x="1432551" y="1091910"/>
                    <a:pt x="1428074" y="1090563"/>
                    <a:pt x="1426778" y="1089608"/>
                  </a:cubicBezTo>
                  <a:cubicBezTo>
                    <a:pt x="1425823" y="1088892"/>
                    <a:pt x="1425346" y="1088022"/>
                    <a:pt x="1425346" y="1086999"/>
                  </a:cubicBezTo>
                  <a:cubicBezTo>
                    <a:pt x="1425346" y="1085805"/>
                    <a:pt x="1425891" y="1084833"/>
                    <a:pt x="1426983" y="1084083"/>
                  </a:cubicBezTo>
                  <a:cubicBezTo>
                    <a:pt x="1428620" y="1083025"/>
                    <a:pt x="1431331" y="1082497"/>
                    <a:pt x="1435117" y="1082497"/>
                  </a:cubicBezTo>
                  <a:cubicBezTo>
                    <a:pt x="1438118" y="1082497"/>
                    <a:pt x="1440429" y="1083059"/>
                    <a:pt x="1442049" y="1084185"/>
                  </a:cubicBezTo>
                  <a:cubicBezTo>
                    <a:pt x="1443669" y="1085310"/>
                    <a:pt x="1444769" y="1086930"/>
                    <a:pt x="1445349" y="1089045"/>
                  </a:cubicBezTo>
                  <a:lnTo>
                    <a:pt x="1458907" y="1086538"/>
                  </a:lnTo>
                  <a:cubicBezTo>
                    <a:pt x="1457542" y="1081797"/>
                    <a:pt x="1455052" y="1078216"/>
                    <a:pt x="1451437" y="1075795"/>
                  </a:cubicBezTo>
                  <a:cubicBezTo>
                    <a:pt x="1447822" y="1073373"/>
                    <a:pt x="1442297" y="1072162"/>
                    <a:pt x="1434861" y="1072162"/>
                  </a:cubicBezTo>
                  <a:close/>
                  <a:moveTo>
                    <a:pt x="1378632" y="1072162"/>
                  </a:moveTo>
                  <a:cubicBezTo>
                    <a:pt x="1371436" y="1072162"/>
                    <a:pt x="1365484" y="1074712"/>
                    <a:pt x="1360778" y="1079811"/>
                  </a:cubicBezTo>
                  <a:cubicBezTo>
                    <a:pt x="1356071" y="1084910"/>
                    <a:pt x="1353717" y="1091961"/>
                    <a:pt x="1353717" y="1100965"/>
                  </a:cubicBezTo>
                  <a:cubicBezTo>
                    <a:pt x="1353717" y="1108503"/>
                    <a:pt x="1355508" y="1114744"/>
                    <a:pt x="1359089" y="1119690"/>
                  </a:cubicBezTo>
                  <a:cubicBezTo>
                    <a:pt x="1363625" y="1125863"/>
                    <a:pt x="1370617" y="1128950"/>
                    <a:pt x="1380065" y="1128950"/>
                  </a:cubicBezTo>
                  <a:cubicBezTo>
                    <a:pt x="1386033" y="1128950"/>
                    <a:pt x="1391004" y="1127577"/>
                    <a:pt x="1394978" y="1124831"/>
                  </a:cubicBezTo>
                  <a:cubicBezTo>
                    <a:pt x="1398951" y="1122086"/>
                    <a:pt x="1401859" y="1118087"/>
                    <a:pt x="1403700" y="1112834"/>
                  </a:cubicBezTo>
                  <a:lnTo>
                    <a:pt x="1389376" y="1110430"/>
                  </a:lnTo>
                  <a:cubicBezTo>
                    <a:pt x="1388591" y="1113158"/>
                    <a:pt x="1387432" y="1115136"/>
                    <a:pt x="1385897" y="1116364"/>
                  </a:cubicBezTo>
                  <a:cubicBezTo>
                    <a:pt x="1384362" y="1117592"/>
                    <a:pt x="1382469" y="1118206"/>
                    <a:pt x="1380218" y="1118206"/>
                  </a:cubicBezTo>
                  <a:cubicBezTo>
                    <a:pt x="1376910" y="1118206"/>
                    <a:pt x="1374147" y="1117021"/>
                    <a:pt x="1371930" y="1114650"/>
                  </a:cubicBezTo>
                  <a:cubicBezTo>
                    <a:pt x="1369713" y="1112280"/>
                    <a:pt x="1368554" y="1108963"/>
                    <a:pt x="1368452" y="1104700"/>
                  </a:cubicBezTo>
                  <a:lnTo>
                    <a:pt x="1404468" y="1104700"/>
                  </a:lnTo>
                  <a:cubicBezTo>
                    <a:pt x="1404673" y="1093683"/>
                    <a:pt x="1402438" y="1085506"/>
                    <a:pt x="1397766" y="1080169"/>
                  </a:cubicBezTo>
                  <a:cubicBezTo>
                    <a:pt x="1393094" y="1074831"/>
                    <a:pt x="1386715" y="1072162"/>
                    <a:pt x="1378632" y="1072162"/>
                  </a:cubicBezTo>
                  <a:close/>
                  <a:moveTo>
                    <a:pt x="1264844" y="1072162"/>
                  </a:moveTo>
                  <a:cubicBezTo>
                    <a:pt x="1257784" y="1072162"/>
                    <a:pt x="1252463" y="1073424"/>
                    <a:pt x="1248882" y="1075948"/>
                  </a:cubicBezTo>
                  <a:cubicBezTo>
                    <a:pt x="1245301" y="1078472"/>
                    <a:pt x="1242777" y="1082360"/>
                    <a:pt x="1241310" y="1087613"/>
                  </a:cubicBezTo>
                  <a:lnTo>
                    <a:pt x="1254356" y="1089966"/>
                  </a:lnTo>
                  <a:cubicBezTo>
                    <a:pt x="1255243" y="1087442"/>
                    <a:pt x="1256403" y="1085677"/>
                    <a:pt x="1257835" y="1084671"/>
                  </a:cubicBezTo>
                  <a:cubicBezTo>
                    <a:pt x="1259267" y="1083665"/>
                    <a:pt x="1261263" y="1083162"/>
                    <a:pt x="1263821" y="1083162"/>
                  </a:cubicBezTo>
                  <a:cubicBezTo>
                    <a:pt x="1267606" y="1083162"/>
                    <a:pt x="1270181" y="1083750"/>
                    <a:pt x="1271546" y="1084927"/>
                  </a:cubicBezTo>
                  <a:cubicBezTo>
                    <a:pt x="1272910" y="1086103"/>
                    <a:pt x="1273592" y="1088073"/>
                    <a:pt x="1273592" y="1090836"/>
                  </a:cubicBezTo>
                  <a:lnTo>
                    <a:pt x="1273592" y="1092268"/>
                  </a:lnTo>
                  <a:cubicBezTo>
                    <a:pt x="1271000" y="1093359"/>
                    <a:pt x="1266345" y="1094536"/>
                    <a:pt x="1259626" y="1095798"/>
                  </a:cubicBezTo>
                  <a:cubicBezTo>
                    <a:pt x="1254646" y="1096753"/>
                    <a:pt x="1250835" y="1097870"/>
                    <a:pt x="1248191" y="1099149"/>
                  </a:cubicBezTo>
                  <a:cubicBezTo>
                    <a:pt x="1245548" y="1100428"/>
                    <a:pt x="1243493" y="1102270"/>
                    <a:pt x="1242027" y="1104674"/>
                  </a:cubicBezTo>
                  <a:cubicBezTo>
                    <a:pt x="1240560" y="1107079"/>
                    <a:pt x="1239827" y="1109816"/>
                    <a:pt x="1239827" y="1112885"/>
                  </a:cubicBezTo>
                  <a:cubicBezTo>
                    <a:pt x="1239827" y="1117524"/>
                    <a:pt x="1241438" y="1121361"/>
                    <a:pt x="1244661" y="1124396"/>
                  </a:cubicBezTo>
                  <a:cubicBezTo>
                    <a:pt x="1247884" y="1127432"/>
                    <a:pt x="1252293" y="1128950"/>
                    <a:pt x="1257886" y="1128950"/>
                  </a:cubicBezTo>
                  <a:cubicBezTo>
                    <a:pt x="1261058" y="1128950"/>
                    <a:pt x="1264042" y="1128353"/>
                    <a:pt x="1266839" y="1127159"/>
                  </a:cubicBezTo>
                  <a:cubicBezTo>
                    <a:pt x="1269636" y="1125965"/>
                    <a:pt x="1272262" y="1124175"/>
                    <a:pt x="1274718" y="1121787"/>
                  </a:cubicBezTo>
                  <a:cubicBezTo>
                    <a:pt x="1274820" y="1122060"/>
                    <a:pt x="1274991" y="1122623"/>
                    <a:pt x="1275229" y="1123475"/>
                  </a:cubicBezTo>
                  <a:cubicBezTo>
                    <a:pt x="1275775" y="1125351"/>
                    <a:pt x="1276235" y="1126767"/>
                    <a:pt x="1276611" y="1127722"/>
                  </a:cubicBezTo>
                  <a:lnTo>
                    <a:pt x="1290833" y="1127722"/>
                  </a:lnTo>
                  <a:cubicBezTo>
                    <a:pt x="1289571" y="1125130"/>
                    <a:pt x="1288710" y="1122699"/>
                    <a:pt x="1288249" y="1120431"/>
                  </a:cubicBezTo>
                  <a:cubicBezTo>
                    <a:pt x="1287789" y="1118163"/>
                    <a:pt x="1287559" y="1114642"/>
                    <a:pt x="1287559" y="1109867"/>
                  </a:cubicBezTo>
                  <a:lnTo>
                    <a:pt x="1287712" y="1093087"/>
                  </a:lnTo>
                  <a:cubicBezTo>
                    <a:pt x="1287712" y="1086845"/>
                    <a:pt x="1287073" y="1082556"/>
                    <a:pt x="1285794" y="1080220"/>
                  </a:cubicBezTo>
                  <a:cubicBezTo>
                    <a:pt x="1284515" y="1077884"/>
                    <a:pt x="1282306" y="1075957"/>
                    <a:pt x="1279169" y="1074439"/>
                  </a:cubicBezTo>
                  <a:cubicBezTo>
                    <a:pt x="1276031" y="1072921"/>
                    <a:pt x="1271256" y="1072162"/>
                    <a:pt x="1264844" y="1072162"/>
                  </a:cubicBezTo>
                  <a:close/>
                  <a:moveTo>
                    <a:pt x="1177472" y="1072162"/>
                  </a:moveTo>
                  <a:cubicBezTo>
                    <a:pt x="1170924" y="1072162"/>
                    <a:pt x="1165279" y="1075044"/>
                    <a:pt x="1160539" y="1080808"/>
                  </a:cubicBezTo>
                  <a:lnTo>
                    <a:pt x="1160539" y="1073390"/>
                  </a:lnTo>
                  <a:lnTo>
                    <a:pt x="1147288" y="1073390"/>
                  </a:lnTo>
                  <a:lnTo>
                    <a:pt x="1147288" y="1127722"/>
                  </a:lnTo>
                  <a:lnTo>
                    <a:pt x="1161664" y="1127722"/>
                  </a:lnTo>
                  <a:lnTo>
                    <a:pt x="1161664" y="1101323"/>
                  </a:lnTo>
                  <a:cubicBezTo>
                    <a:pt x="1161664" y="1096105"/>
                    <a:pt x="1162048" y="1092370"/>
                    <a:pt x="1162815" y="1090119"/>
                  </a:cubicBezTo>
                  <a:cubicBezTo>
                    <a:pt x="1163583" y="1087868"/>
                    <a:pt x="1164853" y="1086146"/>
                    <a:pt x="1166627" y="1084952"/>
                  </a:cubicBezTo>
                  <a:cubicBezTo>
                    <a:pt x="1168400" y="1083758"/>
                    <a:pt x="1170396" y="1083162"/>
                    <a:pt x="1172612" y="1083162"/>
                  </a:cubicBezTo>
                  <a:cubicBezTo>
                    <a:pt x="1174454" y="1083162"/>
                    <a:pt x="1175912" y="1083537"/>
                    <a:pt x="1176986" y="1084287"/>
                  </a:cubicBezTo>
                  <a:cubicBezTo>
                    <a:pt x="1178061" y="1085037"/>
                    <a:pt x="1178854" y="1086180"/>
                    <a:pt x="1179365" y="1087715"/>
                  </a:cubicBezTo>
                  <a:cubicBezTo>
                    <a:pt x="1179877" y="1089250"/>
                    <a:pt x="1180133" y="1092660"/>
                    <a:pt x="1180133" y="1097947"/>
                  </a:cubicBezTo>
                  <a:lnTo>
                    <a:pt x="1180133" y="1127722"/>
                  </a:lnTo>
                  <a:lnTo>
                    <a:pt x="1194509" y="1127722"/>
                  </a:lnTo>
                  <a:lnTo>
                    <a:pt x="1194509" y="1101630"/>
                  </a:lnTo>
                  <a:cubicBezTo>
                    <a:pt x="1194509" y="1096514"/>
                    <a:pt x="1194901" y="1092771"/>
                    <a:pt x="1195685" y="1090401"/>
                  </a:cubicBezTo>
                  <a:cubicBezTo>
                    <a:pt x="1196470" y="1088030"/>
                    <a:pt x="1197749" y="1086231"/>
                    <a:pt x="1199522" y="1085003"/>
                  </a:cubicBezTo>
                  <a:cubicBezTo>
                    <a:pt x="1201296" y="1083776"/>
                    <a:pt x="1203189" y="1083162"/>
                    <a:pt x="1205201" y="1083162"/>
                  </a:cubicBezTo>
                  <a:cubicBezTo>
                    <a:pt x="1207964" y="1083162"/>
                    <a:pt x="1210010" y="1084185"/>
                    <a:pt x="1211340" y="1086231"/>
                  </a:cubicBezTo>
                  <a:cubicBezTo>
                    <a:pt x="1212329" y="1087800"/>
                    <a:pt x="1212824" y="1091279"/>
                    <a:pt x="1212824" y="1096668"/>
                  </a:cubicBezTo>
                  <a:lnTo>
                    <a:pt x="1212824" y="1127722"/>
                  </a:lnTo>
                  <a:lnTo>
                    <a:pt x="1227200" y="1127722"/>
                  </a:lnTo>
                  <a:lnTo>
                    <a:pt x="1227200" y="1092984"/>
                  </a:lnTo>
                  <a:cubicBezTo>
                    <a:pt x="1227200" y="1087800"/>
                    <a:pt x="1226705" y="1084048"/>
                    <a:pt x="1225716" y="1081729"/>
                  </a:cubicBezTo>
                  <a:cubicBezTo>
                    <a:pt x="1224352" y="1078591"/>
                    <a:pt x="1222288" y="1076212"/>
                    <a:pt x="1219526" y="1074592"/>
                  </a:cubicBezTo>
                  <a:cubicBezTo>
                    <a:pt x="1216763" y="1072972"/>
                    <a:pt x="1213387" y="1072162"/>
                    <a:pt x="1209396" y="1072162"/>
                  </a:cubicBezTo>
                  <a:cubicBezTo>
                    <a:pt x="1206258" y="1072162"/>
                    <a:pt x="1203308" y="1072879"/>
                    <a:pt x="1200545" y="1074311"/>
                  </a:cubicBezTo>
                  <a:cubicBezTo>
                    <a:pt x="1197783" y="1075743"/>
                    <a:pt x="1195208" y="1077909"/>
                    <a:pt x="1192820" y="1080808"/>
                  </a:cubicBezTo>
                  <a:cubicBezTo>
                    <a:pt x="1191183" y="1077909"/>
                    <a:pt x="1189086" y="1075743"/>
                    <a:pt x="1186528" y="1074311"/>
                  </a:cubicBezTo>
                  <a:cubicBezTo>
                    <a:pt x="1183970" y="1072879"/>
                    <a:pt x="1180951" y="1072162"/>
                    <a:pt x="1177472" y="1072162"/>
                  </a:cubicBezTo>
                  <a:close/>
                  <a:moveTo>
                    <a:pt x="1135382" y="1072162"/>
                  </a:moveTo>
                  <a:cubicBezTo>
                    <a:pt x="1133063" y="1072162"/>
                    <a:pt x="1130991" y="1072742"/>
                    <a:pt x="1129166" y="1073902"/>
                  </a:cubicBezTo>
                  <a:cubicBezTo>
                    <a:pt x="1127342" y="1075061"/>
                    <a:pt x="1125287" y="1077466"/>
                    <a:pt x="1123001" y="1081115"/>
                  </a:cubicBezTo>
                  <a:lnTo>
                    <a:pt x="1123001" y="1073390"/>
                  </a:lnTo>
                  <a:lnTo>
                    <a:pt x="1109649" y="1073390"/>
                  </a:lnTo>
                  <a:lnTo>
                    <a:pt x="1109649" y="1127722"/>
                  </a:lnTo>
                  <a:lnTo>
                    <a:pt x="1124025" y="1127722"/>
                  </a:lnTo>
                  <a:lnTo>
                    <a:pt x="1124025" y="1110941"/>
                  </a:lnTo>
                  <a:cubicBezTo>
                    <a:pt x="1124025" y="1101698"/>
                    <a:pt x="1124425" y="1095628"/>
                    <a:pt x="1125227" y="1092728"/>
                  </a:cubicBezTo>
                  <a:cubicBezTo>
                    <a:pt x="1126028" y="1089829"/>
                    <a:pt x="1127128" y="1087826"/>
                    <a:pt x="1128527" y="1086717"/>
                  </a:cubicBezTo>
                  <a:cubicBezTo>
                    <a:pt x="1129925" y="1085609"/>
                    <a:pt x="1131630" y="1085055"/>
                    <a:pt x="1133643" y="1085055"/>
                  </a:cubicBezTo>
                  <a:cubicBezTo>
                    <a:pt x="1135723" y="1085055"/>
                    <a:pt x="1137974" y="1085839"/>
                    <a:pt x="1140396" y="1087408"/>
                  </a:cubicBezTo>
                  <a:lnTo>
                    <a:pt x="1144847" y="1074874"/>
                  </a:lnTo>
                  <a:cubicBezTo>
                    <a:pt x="1141811" y="1073066"/>
                    <a:pt x="1138656" y="1072162"/>
                    <a:pt x="1135382" y="1072162"/>
                  </a:cubicBezTo>
                  <a:close/>
                  <a:moveTo>
                    <a:pt x="1064307" y="1072162"/>
                  </a:moveTo>
                  <a:cubicBezTo>
                    <a:pt x="1057111" y="1072162"/>
                    <a:pt x="1051159" y="1074712"/>
                    <a:pt x="1046453" y="1079811"/>
                  </a:cubicBezTo>
                  <a:cubicBezTo>
                    <a:pt x="1041746" y="1084910"/>
                    <a:pt x="1039393" y="1091961"/>
                    <a:pt x="1039393" y="1100965"/>
                  </a:cubicBezTo>
                  <a:cubicBezTo>
                    <a:pt x="1039393" y="1108503"/>
                    <a:pt x="1041183" y="1114744"/>
                    <a:pt x="1044764" y="1119690"/>
                  </a:cubicBezTo>
                  <a:cubicBezTo>
                    <a:pt x="1049300" y="1125863"/>
                    <a:pt x="1056292" y="1128950"/>
                    <a:pt x="1065740" y="1128950"/>
                  </a:cubicBezTo>
                  <a:cubicBezTo>
                    <a:pt x="1071708" y="1128950"/>
                    <a:pt x="1076679" y="1127577"/>
                    <a:pt x="1080653" y="1124831"/>
                  </a:cubicBezTo>
                  <a:cubicBezTo>
                    <a:pt x="1084626" y="1122086"/>
                    <a:pt x="1087534" y="1118087"/>
                    <a:pt x="1089375" y="1112834"/>
                  </a:cubicBezTo>
                  <a:lnTo>
                    <a:pt x="1075051" y="1110430"/>
                  </a:lnTo>
                  <a:cubicBezTo>
                    <a:pt x="1074266" y="1113158"/>
                    <a:pt x="1073107" y="1115136"/>
                    <a:pt x="1071572" y="1116364"/>
                  </a:cubicBezTo>
                  <a:cubicBezTo>
                    <a:pt x="1070037" y="1117592"/>
                    <a:pt x="1068144" y="1118206"/>
                    <a:pt x="1065893" y="1118206"/>
                  </a:cubicBezTo>
                  <a:cubicBezTo>
                    <a:pt x="1062585" y="1118206"/>
                    <a:pt x="1059822" y="1117021"/>
                    <a:pt x="1057605" y="1114650"/>
                  </a:cubicBezTo>
                  <a:cubicBezTo>
                    <a:pt x="1055388" y="1112280"/>
                    <a:pt x="1054229" y="1108963"/>
                    <a:pt x="1054126" y="1104700"/>
                  </a:cubicBezTo>
                  <a:lnTo>
                    <a:pt x="1090143" y="1104700"/>
                  </a:lnTo>
                  <a:cubicBezTo>
                    <a:pt x="1090348" y="1093683"/>
                    <a:pt x="1088114" y="1085506"/>
                    <a:pt x="1083441" y="1080169"/>
                  </a:cubicBezTo>
                  <a:cubicBezTo>
                    <a:pt x="1078768" y="1074831"/>
                    <a:pt x="1072390" y="1072162"/>
                    <a:pt x="1064307" y="1072162"/>
                  </a:cubicBezTo>
                  <a:close/>
                  <a:moveTo>
                    <a:pt x="882197" y="1072162"/>
                  </a:moveTo>
                  <a:cubicBezTo>
                    <a:pt x="875649" y="1072162"/>
                    <a:pt x="870004" y="1075044"/>
                    <a:pt x="865264" y="1080808"/>
                  </a:cubicBezTo>
                  <a:lnTo>
                    <a:pt x="865264" y="1073390"/>
                  </a:lnTo>
                  <a:lnTo>
                    <a:pt x="852013" y="1073390"/>
                  </a:lnTo>
                  <a:lnTo>
                    <a:pt x="852013" y="1127722"/>
                  </a:lnTo>
                  <a:lnTo>
                    <a:pt x="866389" y="1127722"/>
                  </a:lnTo>
                  <a:lnTo>
                    <a:pt x="866389" y="1101323"/>
                  </a:lnTo>
                  <a:cubicBezTo>
                    <a:pt x="866389" y="1096105"/>
                    <a:pt x="866773" y="1092370"/>
                    <a:pt x="867540" y="1090119"/>
                  </a:cubicBezTo>
                  <a:cubicBezTo>
                    <a:pt x="868308" y="1087868"/>
                    <a:pt x="869578" y="1086146"/>
                    <a:pt x="871352" y="1084952"/>
                  </a:cubicBezTo>
                  <a:cubicBezTo>
                    <a:pt x="873125" y="1083758"/>
                    <a:pt x="875120" y="1083162"/>
                    <a:pt x="877337" y="1083162"/>
                  </a:cubicBezTo>
                  <a:cubicBezTo>
                    <a:pt x="879179" y="1083162"/>
                    <a:pt x="880637" y="1083537"/>
                    <a:pt x="881711" y="1084287"/>
                  </a:cubicBezTo>
                  <a:cubicBezTo>
                    <a:pt x="882786" y="1085037"/>
                    <a:pt x="883579" y="1086180"/>
                    <a:pt x="884090" y="1087715"/>
                  </a:cubicBezTo>
                  <a:cubicBezTo>
                    <a:pt x="884602" y="1089250"/>
                    <a:pt x="884858" y="1092660"/>
                    <a:pt x="884858" y="1097947"/>
                  </a:cubicBezTo>
                  <a:lnTo>
                    <a:pt x="884858" y="1127722"/>
                  </a:lnTo>
                  <a:lnTo>
                    <a:pt x="899234" y="1127722"/>
                  </a:lnTo>
                  <a:lnTo>
                    <a:pt x="899234" y="1101630"/>
                  </a:lnTo>
                  <a:cubicBezTo>
                    <a:pt x="899234" y="1096514"/>
                    <a:pt x="899626" y="1092771"/>
                    <a:pt x="900410" y="1090401"/>
                  </a:cubicBezTo>
                  <a:cubicBezTo>
                    <a:pt x="901195" y="1088030"/>
                    <a:pt x="902474" y="1086231"/>
                    <a:pt x="904247" y="1085003"/>
                  </a:cubicBezTo>
                  <a:cubicBezTo>
                    <a:pt x="906021" y="1083776"/>
                    <a:pt x="907914" y="1083162"/>
                    <a:pt x="909926" y="1083162"/>
                  </a:cubicBezTo>
                  <a:cubicBezTo>
                    <a:pt x="912689" y="1083162"/>
                    <a:pt x="914735" y="1084185"/>
                    <a:pt x="916065" y="1086231"/>
                  </a:cubicBezTo>
                  <a:cubicBezTo>
                    <a:pt x="917054" y="1087800"/>
                    <a:pt x="917549" y="1091279"/>
                    <a:pt x="917549" y="1096668"/>
                  </a:cubicBezTo>
                  <a:lnTo>
                    <a:pt x="917549" y="1127722"/>
                  </a:lnTo>
                  <a:lnTo>
                    <a:pt x="931925" y="1127722"/>
                  </a:lnTo>
                  <a:lnTo>
                    <a:pt x="931925" y="1092984"/>
                  </a:lnTo>
                  <a:cubicBezTo>
                    <a:pt x="931925" y="1087800"/>
                    <a:pt x="931430" y="1084048"/>
                    <a:pt x="930441" y="1081729"/>
                  </a:cubicBezTo>
                  <a:cubicBezTo>
                    <a:pt x="929077" y="1078591"/>
                    <a:pt x="927013" y="1076212"/>
                    <a:pt x="924251" y="1074592"/>
                  </a:cubicBezTo>
                  <a:cubicBezTo>
                    <a:pt x="921488" y="1072972"/>
                    <a:pt x="918112" y="1072162"/>
                    <a:pt x="914121" y="1072162"/>
                  </a:cubicBezTo>
                  <a:cubicBezTo>
                    <a:pt x="910983" y="1072162"/>
                    <a:pt x="908033" y="1072879"/>
                    <a:pt x="905270" y="1074311"/>
                  </a:cubicBezTo>
                  <a:cubicBezTo>
                    <a:pt x="902508" y="1075743"/>
                    <a:pt x="899933" y="1077909"/>
                    <a:pt x="897545" y="1080808"/>
                  </a:cubicBezTo>
                  <a:cubicBezTo>
                    <a:pt x="895908" y="1077909"/>
                    <a:pt x="893811" y="1075743"/>
                    <a:pt x="891253" y="1074311"/>
                  </a:cubicBezTo>
                  <a:cubicBezTo>
                    <a:pt x="888695" y="1072879"/>
                    <a:pt x="885676" y="1072162"/>
                    <a:pt x="882197" y="1072162"/>
                  </a:cubicBezTo>
                  <a:close/>
                  <a:moveTo>
                    <a:pt x="777636" y="1072162"/>
                  </a:moveTo>
                  <a:cubicBezTo>
                    <a:pt x="769826" y="1072162"/>
                    <a:pt x="764062" y="1073765"/>
                    <a:pt x="760344" y="1076971"/>
                  </a:cubicBezTo>
                  <a:cubicBezTo>
                    <a:pt x="756627" y="1080177"/>
                    <a:pt x="754768" y="1084134"/>
                    <a:pt x="754768" y="1088840"/>
                  </a:cubicBezTo>
                  <a:cubicBezTo>
                    <a:pt x="754768" y="1094059"/>
                    <a:pt x="756917" y="1098134"/>
                    <a:pt x="761214" y="1101068"/>
                  </a:cubicBezTo>
                  <a:cubicBezTo>
                    <a:pt x="764318" y="1103182"/>
                    <a:pt x="771668" y="1105518"/>
                    <a:pt x="783264" y="1108076"/>
                  </a:cubicBezTo>
                  <a:cubicBezTo>
                    <a:pt x="785754" y="1108656"/>
                    <a:pt x="787357" y="1109287"/>
                    <a:pt x="788073" y="1109969"/>
                  </a:cubicBezTo>
                  <a:cubicBezTo>
                    <a:pt x="788755" y="1110686"/>
                    <a:pt x="789096" y="1111589"/>
                    <a:pt x="789096" y="1112681"/>
                  </a:cubicBezTo>
                  <a:cubicBezTo>
                    <a:pt x="789096" y="1114284"/>
                    <a:pt x="788465" y="1115563"/>
                    <a:pt x="787203" y="1116518"/>
                  </a:cubicBezTo>
                  <a:cubicBezTo>
                    <a:pt x="785327" y="1117882"/>
                    <a:pt x="782531" y="1118564"/>
                    <a:pt x="778813" y="1118564"/>
                  </a:cubicBezTo>
                  <a:cubicBezTo>
                    <a:pt x="775437" y="1118564"/>
                    <a:pt x="772810" y="1117839"/>
                    <a:pt x="770935" y="1116390"/>
                  </a:cubicBezTo>
                  <a:cubicBezTo>
                    <a:pt x="769059" y="1114940"/>
                    <a:pt x="767814" y="1112817"/>
                    <a:pt x="767200" y="1110020"/>
                  </a:cubicBezTo>
                  <a:lnTo>
                    <a:pt x="752773" y="1112220"/>
                  </a:lnTo>
                  <a:cubicBezTo>
                    <a:pt x="754103" y="1117370"/>
                    <a:pt x="756925" y="1121446"/>
                    <a:pt x="761240" y="1124447"/>
                  </a:cubicBezTo>
                  <a:cubicBezTo>
                    <a:pt x="763397" y="1125948"/>
                    <a:pt x="765940" y="1127074"/>
                    <a:pt x="768869" y="1127824"/>
                  </a:cubicBezTo>
                  <a:lnTo>
                    <a:pt x="778043" y="1128862"/>
                  </a:lnTo>
                  <a:lnTo>
                    <a:pt x="772725" y="1129717"/>
                  </a:lnTo>
                  <a:lnTo>
                    <a:pt x="771395" y="1134782"/>
                  </a:lnTo>
                  <a:cubicBezTo>
                    <a:pt x="773680" y="1134100"/>
                    <a:pt x="775914" y="1133759"/>
                    <a:pt x="778097" y="1133759"/>
                  </a:cubicBezTo>
                  <a:cubicBezTo>
                    <a:pt x="780314" y="1133759"/>
                    <a:pt x="781951" y="1134185"/>
                    <a:pt x="783008" y="1135038"/>
                  </a:cubicBezTo>
                  <a:cubicBezTo>
                    <a:pt x="784065" y="1135890"/>
                    <a:pt x="784594" y="1136896"/>
                    <a:pt x="784594" y="1138056"/>
                  </a:cubicBezTo>
                  <a:cubicBezTo>
                    <a:pt x="784594" y="1139352"/>
                    <a:pt x="784031" y="1140409"/>
                    <a:pt x="782906" y="1141228"/>
                  </a:cubicBezTo>
                  <a:cubicBezTo>
                    <a:pt x="781439" y="1142319"/>
                    <a:pt x="779188" y="1142865"/>
                    <a:pt x="776153" y="1142865"/>
                  </a:cubicBezTo>
                  <a:cubicBezTo>
                    <a:pt x="773220" y="1142865"/>
                    <a:pt x="769997" y="1142677"/>
                    <a:pt x="766484" y="1142302"/>
                  </a:cubicBezTo>
                  <a:lnTo>
                    <a:pt x="766484" y="1148339"/>
                  </a:lnTo>
                  <a:cubicBezTo>
                    <a:pt x="768735" y="1148885"/>
                    <a:pt x="772060" y="1149158"/>
                    <a:pt x="776460" y="1149158"/>
                  </a:cubicBezTo>
                  <a:cubicBezTo>
                    <a:pt x="782633" y="1149158"/>
                    <a:pt x="787374" y="1147879"/>
                    <a:pt x="790682" y="1145321"/>
                  </a:cubicBezTo>
                  <a:cubicBezTo>
                    <a:pt x="793138" y="1143445"/>
                    <a:pt x="794366" y="1141006"/>
                    <a:pt x="794366" y="1138005"/>
                  </a:cubicBezTo>
                  <a:cubicBezTo>
                    <a:pt x="794366" y="1135310"/>
                    <a:pt x="793257" y="1133025"/>
                    <a:pt x="791040" y="1131149"/>
                  </a:cubicBezTo>
                  <a:lnTo>
                    <a:pt x="782044" y="1128545"/>
                  </a:lnTo>
                  <a:lnTo>
                    <a:pt x="789544" y="1127607"/>
                  </a:lnTo>
                  <a:cubicBezTo>
                    <a:pt x="792622" y="1126711"/>
                    <a:pt x="795201" y="1125368"/>
                    <a:pt x="797282" y="1123578"/>
                  </a:cubicBezTo>
                  <a:cubicBezTo>
                    <a:pt x="801443" y="1119997"/>
                    <a:pt x="803523" y="1115716"/>
                    <a:pt x="803523" y="1110737"/>
                  </a:cubicBezTo>
                  <a:cubicBezTo>
                    <a:pt x="803523" y="1106166"/>
                    <a:pt x="802022" y="1102602"/>
                    <a:pt x="799021" y="1100044"/>
                  </a:cubicBezTo>
                  <a:cubicBezTo>
                    <a:pt x="795986" y="1097520"/>
                    <a:pt x="790639" y="1095389"/>
                    <a:pt x="782983" y="1093649"/>
                  </a:cubicBezTo>
                  <a:cubicBezTo>
                    <a:pt x="775326" y="1091910"/>
                    <a:pt x="770849" y="1090563"/>
                    <a:pt x="769553" y="1089608"/>
                  </a:cubicBezTo>
                  <a:cubicBezTo>
                    <a:pt x="768598" y="1088892"/>
                    <a:pt x="768121" y="1088022"/>
                    <a:pt x="768121" y="1086999"/>
                  </a:cubicBezTo>
                  <a:cubicBezTo>
                    <a:pt x="768121" y="1085805"/>
                    <a:pt x="768666" y="1084833"/>
                    <a:pt x="769758" y="1084083"/>
                  </a:cubicBezTo>
                  <a:cubicBezTo>
                    <a:pt x="771395" y="1083025"/>
                    <a:pt x="774106" y="1082497"/>
                    <a:pt x="777892" y="1082497"/>
                  </a:cubicBezTo>
                  <a:cubicBezTo>
                    <a:pt x="780894" y="1082497"/>
                    <a:pt x="783204" y="1083059"/>
                    <a:pt x="784824" y="1084185"/>
                  </a:cubicBezTo>
                  <a:cubicBezTo>
                    <a:pt x="786444" y="1085310"/>
                    <a:pt x="787544" y="1086930"/>
                    <a:pt x="788124" y="1089045"/>
                  </a:cubicBezTo>
                  <a:lnTo>
                    <a:pt x="801681" y="1086538"/>
                  </a:lnTo>
                  <a:cubicBezTo>
                    <a:pt x="800317" y="1081797"/>
                    <a:pt x="797827" y="1078216"/>
                    <a:pt x="794212" y="1075795"/>
                  </a:cubicBezTo>
                  <a:cubicBezTo>
                    <a:pt x="790597" y="1073373"/>
                    <a:pt x="785072" y="1072162"/>
                    <a:pt x="777636" y="1072162"/>
                  </a:cubicBezTo>
                  <a:close/>
                  <a:moveTo>
                    <a:pt x="706757" y="1072162"/>
                  </a:moveTo>
                  <a:cubicBezTo>
                    <a:pt x="704438" y="1072162"/>
                    <a:pt x="702366" y="1072742"/>
                    <a:pt x="700541" y="1073902"/>
                  </a:cubicBezTo>
                  <a:cubicBezTo>
                    <a:pt x="698716" y="1075061"/>
                    <a:pt x="696661" y="1077466"/>
                    <a:pt x="694376" y="1081115"/>
                  </a:cubicBezTo>
                  <a:lnTo>
                    <a:pt x="694376" y="1073390"/>
                  </a:lnTo>
                  <a:lnTo>
                    <a:pt x="681024" y="1073390"/>
                  </a:lnTo>
                  <a:lnTo>
                    <a:pt x="681024" y="1127722"/>
                  </a:lnTo>
                  <a:lnTo>
                    <a:pt x="695400" y="1127722"/>
                  </a:lnTo>
                  <a:lnTo>
                    <a:pt x="695400" y="1110941"/>
                  </a:lnTo>
                  <a:cubicBezTo>
                    <a:pt x="695400" y="1101698"/>
                    <a:pt x="695800" y="1095628"/>
                    <a:pt x="696602" y="1092728"/>
                  </a:cubicBezTo>
                  <a:cubicBezTo>
                    <a:pt x="697403" y="1089829"/>
                    <a:pt x="698503" y="1087826"/>
                    <a:pt x="699902" y="1086717"/>
                  </a:cubicBezTo>
                  <a:cubicBezTo>
                    <a:pt x="701300" y="1085609"/>
                    <a:pt x="703005" y="1085055"/>
                    <a:pt x="705018" y="1085055"/>
                  </a:cubicBezTo>
                  <a:cubicBezTo>
                    <a:pt x="707098" y="1085055"/>
                    <a:pt x="709349" y="1085839"/>
                    <a:pt x="711771" y="1087408"/>
                  </a:cubicBezTo>
                  <a:lnTo>
                    <a:pt x="716222" y="1074874"/>
                  </a:lnTo>
                  <a:cubicBezTo>
                    <a:pt x="713186" y="1073066"/>
                    <a:pt x="710031" y="1072162"/>
                    <a:pt x="706757" y="1072162"/>
                  </a:cubicBezTo>
                  <a:close/>
                  <a:moveTo>
                    <a:pt x="1535032" y="1065409"/>
                  </a:moveTo>
                  <a:lnTo>
                    <a:pt x="1541836" y="1065409"/>
                  </a:lnTo>
                  <a:cubicBezTo>
                    <a:pt x="1548010" y="1065409"/>
                    <a:pt x="1552153" y="1065648"/>
                    <a:pt x="1554268" y="1066125"/>
                  </a:cubicBezTo>
                  <a:cubicBezTo>
                    <a:pt x="1557099" y="1066739"/>
                    <a:pt x="1559435" y="1067916"/>
                    <a:pt x="1561277" y="1069655"/>
                  </a:cubicBezTo>
                  <a:cubicBezTo>
                    <a:pt x="1563119" y="1071395"/>
                    <a:pt x="1564551" y="1073816"/>
                    <a:pt x="1565574" y="1076920"/>
                  </a:cubicBezTo>
                  <a:cubicBezTo>
                    <a:pt x="1566598" y="1080024"/>
                    <a:pt x="1567109" y="1084475"/>
                    <a:pt x="1567109" y="1090273"/>
                  </a:cubicBezTo>
                  <a:cubicBezTo>
                    <a:pt x="1567109" y="1096071"/>
                    <a:pt x="1566598" y="1100650"/>
                    <a:pt x="1565574" y="1104009"/>
                  </a:cubicBezTo>
                  <a:cubicBezTo>
                    <a:pt x="1564551" y="1107369"/>
                    <a:pt x="1563230" y="1109782"/>
                    <a:pt x="1561610" y="1111248"/>
                  </a:cubicBezTo>
                  <a:cubicBezTo>
                    <a:pt x="1559989" y="1112715"/>
                    <a:pt x="1557952" y="1113755"/>
                    <a:pt x="1555496" y="1114369"/>
                  </a:cubicBezTo>
                  <a:cubicBezTo>
                    <a:pt x="1553620" y="1114846"/>
                    <a:pt x="1550568" y="1115085"/>
                    <a:pt x="1546338" y="1115085"/>
                  </a:cubicBezTo>
                  <a:lnTo>
                    <a:pt x="1535032" y="1115085"/>
                  </a:lnTo>
                  <a:close/>
                  <a:moveTo>
                    <a:pt x="1725430" y="1054205"/>
                  </a:moveTo>
                  <a:lnTo>
                    <a:pt x="1711003" y="1062595"/>
                  </a:lnTo>
                  <a:lnTo>
                    <a:pt x="1711003" y="1073390"/>
                  </a:lnTo>
                  <a:lnTo>
                    <a:pt x="1704403" y="1073390"/>
                  </a:lnTo>
                  <a:lnTo>
                    <a:pt x="1704403" y="1084850"/>
                  </a:lnTo>
                  <a:lnTo>
                    <a:pt x="1711003" y="1084850"/>
                  </a:lnTo>
                  <a:lnTo>
                    <a:pt x="1711003" y="1108537"/>
                  </a:lnTo>
                  <a:cubicBezTo>
                    <a:pt x="1711003" y="1113619"/>
                    <a:pt x="1711156" y="1116995"/>
                    <a:pt x="1711463" y="1118666"/>
                  </a:cubicBezTo>
                  <a:cubicBezTo>
                    <a:pt x="1711838" y="1121020"/>
                    <a:pt x="1712512" y="1122887"/>
                    <a:pt x="1713484" y="1124268"/>
                  </a:cubicBezTo>
                  <a:cubicBezTo>
                    <a:pt x="1714456" y="1125650"/>
                    <a:pt x="1715982" y="1126775"/>
                    <a:pt x="1718063" y="1127645"/>
                  </a:cubicBezTo>
                  <a:cubicBezTo>
                    <a:pt x="1720143" y="1128515"/>
                    <a:pt x="1722480" y="1128950"/>
                    <a:pt x="1725072" y="1128950"/>
                  </a:cubicBezTo>
                  <a:cubicBezTo>
                    <a:pt x="1729301" y="1128950"/>
                    <a:pt x="1733087" y="1128233"/>
                    <a:pt x="1736429" y="1126801"/>
                  </a:cubicBezTo>
                  <a:lnTo>
                    <a:pt x="1735201" y="1115648"/>
                  </a:lnTo>
                  <a:cubicBezTo>
                    <a:pt x="1732677" y="1116569"/>
                    <a:pt x="1730750" y="1117029"/>
                    <a:pt x="1729420" y="1117029"/>
                  </a:cubicBezTo>
                  <a:cubicBezTo>
                    <a:pt x="1728465" y="1117029"/>
                    <a:pt x="1727655" y="1116791"/>
                    <a:pt x="1726990" y="1116313"/>
                  </a:cubicBezTo>
                  <a:cubicBezTo>
                    <a:pt x="1726325" y="1115836"/>
                    <a:pt x="1725899" y="1115230"/>
                    <a:pt x="1725711" y="1114497"/>
                  </a:cubicBezTo>
                  <a:cubicBezTo>
                    <a:pt x="1725524" y="1113764"/>
                    <a:pt x="1725430" y="1111180"/>
                    <a:pt x="1725430" y="1106746"/>
                  </a:cubicBezTo>
                  <a:lnTo>
                    <a:pt x="1725430" y="1084850"/>
                  </a:lnTo>
                  <a:lnTo>
                    <a:pt x="1735252" y="1084850"/>
                  </a:lnTo>
                  <a:lnTo>
                    <a:pt x="1735252" y="1073390"/>
                  </a:lnTo>
                  <a:lnTo>
                    <a:pt x="1725430" y="1073390"/>
                  </a:lnTo>
                  <a:close/>
                  <a:moveTo>
                    <a:pt x="2300274" y="1052722"/>
                  </a:moveTo>
                  <a:lnTo>
                    <a:pt x="2300274" y="1127722"/>
                  </a:lnTo>
                  <a:lnTo>
                    <a:pt x="2313626" y="1127722"/>
                  </a:lnTo>
                  <a:lnTo>
                    <a:pt x="2313626" y="1119741"/>
                  </a:lnTo>
                  <a:cubicBezTo>
                    <a:pt x="2315809" y="1122776"/>
                    <a:pt x="2318410" y="1125070"/>
                    <a:pt x="2321428" y="1126622"/>
                  </a:cubicBezTo>
                  <a:cubicBezTo>
                    <a:pt x="2324447" y="1128174"/>
                    <a:pt x="2327508" y="1128950"/>
                    <a:pt x="2330611" y="1128950"/>
                  </a:cubicBezTo>
                  <a:cubicBezTo>
                    <a:pt x="2336921" y="1128950"/>
                    <a:pt x="2342284" y="1126443"/>
                    <a:pt x="2346701" y="1121429"/>
                  </a:cubicBezTo>
                  <a:cubicBezTo>
                    <a:pt x="2351118" y="1116415"/>
                    <a:pt x="2353326" y="1109270"/>
                    <a:pt x="2353326" y="1099993"/>
                  </a:cubicBezTo>
                  <a:cubicBezTo>
                    <a:pt x="2353326" y="1091023"/>
                    <a:pt x="2351160" y="1084142"/>
                    <a:pt x="2346829" y="1079350"/>
                  </a:cubicBezTo>
                  <a:cubicBezTo>
                    <a:pt x="2342497" y="1074558"/>
                    <a:pt x="2337023" y="1072162"/>
                    <a:pt x="2330407" y="1072162"/>
                  </a:cubicBezTo>
                  <a:cubicBezTo>
                    <a:pt x="2324336" y="1072162"/>
                    <a:pt x="2319083" y="1074686"/>
                    <a:pt x="2314650" y="1079734"/>
                  </a:cubicBezTo>
                  <a:lnTo>
                    <a:pt x="2314650" y="1052722"/>
                  </a:lnTo>
                  <a:close/>
                  <a:moveTo>
                    <a:pt x="1862738" y="1052722"/>
                  </a:moveTo>
                  <a:lnTo>
                    <a:pt x="1862738" y="1127722"/>
                  </a:lnTo>
                  <a:lnTo>
                    <a:pt x="1877114" y="1127722"/>
                  </a:lnTo>
                  <a:lnTo>
                    <a:pt x="1877114" y="1052722"/>
                  </a:lnTo>
                  <a:close/>
                  <a:moveTo>
                    <a:pt x="1805076" y="1052722"/>
                  </a:moveTo>
                  <a:lnTo>
                    <a:pt x="1805076" y="1127722"/>
                  </a:lnTo>
                  <a:lnTo>
                    <a:pt x="1819452" y="1127722"/>
                  </a:lnTo>
                  <a:lnTo>
                    <a:pt x="1819452" y="1110327"/>
                  </a:lnTo>
                  <a:lnTo>
                    <a:pt x="1826154" y="1103319"/>
                  </a:lnTo>
                  <a:lnTo>
                    <a:pt x="1839814" y="1127722"/>
                  </a:lnTo>
                  <a:lnTo>
                    <a:pt x="1855315" y="1127722"/>
                  </a:lnTo>
                  <a:lnTo>
                    <a:pt x="1835414" y="1093240"/>
                  </a:lnTo>
                  <a:lnTo>
                    <a:pt x="1853985" y="1073390"/>
                  </a:lnTo>
                  <a:lnTo>
                    <a:pt x="1836283" y="1073390"/>
                  </a:lnTo>
                  <a:lnTo>
                    <a:pt x="1819452" y="1092524"/>
                  </a:lnTo>
                  <a:lnTo>
                    <a:pt x="1819452" y="1052722"/>
                  </a:lnTo>
                  <a:close/>
                  <a:moveTo>
                    <a:pt x="1519889" y="1052722"/>
                  </a:moveTo>
                  <a:lnTo>
                    <a:pt x="1519889" y="1127722"/>
                  </a:lnTo>
                  <a:lnTo>
                    <a:pt x="1548385" y="1127722"/>
                  </a:lnTo>
                  <a:cubicBezTo>
                    <a:pt x="1553978" y="1127722"/>
                    <a:pt x="1558446" y="1127193"/>
                    <a:pt x="1561789" y="1126136"/>
                  </a:cubicBezTo>
                  <a:cubicBezTo>
                    <a:pt x="1566257" y="1124703"/>
                    <a:pt x="1569804" y="1122708"/>
                    <a:pt x="1572430" y="1120150"/>
                  </a:cubicBezTo>
                  <a:cubicBezTo>
                    <a:pt x="1575909" y="1116774"/>
                    <a:pt x="1578586" y="1112357"/>
                    <a:pt x="1580462" y="1106900"/>
                  </a:cubicBezTo>
                  <a:cubicBezTo>
                    <a:pt x="1581997" y="1102432"/>
                    <a:pt x="1582764" y="1097111"/>
                    <a:pt x="1582764" y="1090938"/>
                  </a:cubicBezTo>
                  <a:cubicBezTo>
                    <a:pt x="1582764" y="1083912"/>
                    <a:pt x="1581946" y="1078003"/>
                    <a:pt x="1580308" y="1073211"/>
                  </a:cubicBezTo>
                  <a:cubicBezTo>
                    <a:pt x="1578671" y="1068419"/>
                    <a:pt x="1576284" y="1064369"/>
                    <a:pt x="1573146" y="1061061"/>
                  </a:cubicBezTo>
                  <a:cubicBezTo>
                    <a:pt x="1570008" y="1057752"/>
                    <a:pt x="1566240" y="1055450"/>
                    <a:pt x="1561840" y="1054154"/>
                  </a:cubicBezTo>
                  <a:cubicBezTo>
                    <a:pt x="1558566" y="1053199"/>
                    <a:pt x="1553808" y="1052722"/>
                    <a:pt x="1547566" y="1052722"/>
                  </a:cubicBezTo>
                  <a:close/>
                  <a:moveTo>
                    <a:pt x="1472213" y="1052722"/>
                  </a:moveTo>
                  <a:lnTo>
                    <a:pt x="1472213" y="1066023"/>
                  </a:lnTo>
                  <a:lnTo>
                    <a:pt x="1486588" y="1066023"/>
                  </a:lnTo>
                  <a:lnTo>
                    <a:pt x="1486588" y="1052722"/>
                  </a:lnTo>
                  <a:close/>
                  <a:moveTo>
                    <a:pt x="824513" y="1052722"/>
                  </a:moveTo>
                  <a:lnTo>
                    <a:pt x="824513" y="1066023"/>
                  </a:lnTo>
                  <a:lnTo>
                    <a:pt x="838888" y="1066023"/>
                  </a:lnTo>
                  <a:lnTo>
                    <a:pt x="838888" y="1052722"/>
                  </a:lnTo>
                  <a:close/>
                  <a:moveTo>
                    <a:pt x="729263" y="1052722"/>
                  </a:moveTo>
                  <a:lnTo>
                    <a:pt x="729263" y="1066023"/>
                  </a:lnTo>
                  <a:lnTo>
                    <a:pt x="743638" y="1066023"/>
                  </a:lnTo>
                  <a:lnTo>
                    <a:pt x="743638" y="1052722"/>
                  </a:lnTo>
                  <a:close/>
                  <a:moveTo>
                    <a:pt x="653063" y="1052722"/>
                  </a:moveTo>
                  <a:lnTo>
                    <a:pt x="653063" y="1066023"/>
                  </a:lnTo>
                  <a:lnTo>
                    <a:pt x="667438" y="1066023"/>
                  </a:lnTo>
                  <a:lnTo>
                    <a:pt x="667438" y="1052722"/>
                  </a:lnTo>
                  <a:close/>
                  <a:moveTo>
                    <a:pt x="2145125" y="1051443"/>
                  </a:moveTo>
                  <a:cubicBezTo>
                    <a:pt x="2137963" y="1051443"/>
                    <a:pt x="2131977" y="1052688"/>
                    <a:pt x="2127168" y="1055177"/>
                  </a:cubicBezTo>
                  <a:cubicBezTo>
                    <a:pt x="2120858" y="1058417"/>
                    <a:pt x="2116066" y="1063073"/>
                    <a:pt x="2112792" y="1069144"/>
                  </a:cubicBezTo>
                  <a:cubicBezTo>
                    <a:pt x="2109518" y="1075215"/>
                    <a:pt x="2107881" y="1082155"/>
                    <a:pt x="2107881" y="1089966"/>
                  </a:cubicBezTo>
                  <a:cubicBezTo>
                    <a:pt x="2107881" y="1097162"/>
                    <a:pt x="2109347" y="1103822"/>
                    <a:pt x="2112281" y="1109944"/>
                  </a:cubicBezTo>
                  <a:cubicBezTo>
                    <a:pt x="2115214" y="1116066"/>
                    <a:pt x="2119596" y="1120772"/>
                    <a:pt x="2125429" y="1124064"/>
                  </a:cubicBezTo>
                  <a:cubicBezTo>
                    <a:pt x="2131261" y="1127355"/>
                    <a:pt x="2138099" y="1129001"/>
                    <a:pt x="2145944" y="1129001"/>
                  </a:cubicBezTo>
                  <a:cubicBezTo>
                    <a:pt x="2152117" y="1129001"/>
                    <a:pt x="2158213" y="1127833"/>
                    <a:pt x="2164233" y="1125496"/>
                  </a:cubicBezTo>
                  <a:cubicBezTo>
                    <a:pt x="2170253" y="1123160"/>
                    <a:pt x="2174849" y="1120457"/>
                    <a:pt x="2178021" y="1117387"/>
                  </a:cubicBezTo>
                  <a:lnTo>
                    <a:pt x="2178021" y="1087510"/>
                  </a:lnTo>
                  <a:lnTo>
                    <a:pt x="2145381" y="1087510"/>
                  </a:lnTo>
                  <a:lnTo>
                    <a:pt x="2145381" y="1100147"/>
                  </a:lnTo>
                  <a:lnTo>
                    <a:pt x="2162724" y="1100147"/>
                  </a:lnTo>
                  <a:lnTo>
                    <a:pt x="2162724" y="1109662"/>
                  </a:lnTo>
                  <a:cubicBezTo>
                    <a:pt x="2160439" y="1111436"/>
                    <a:pt x="2157702" y="1112945"/>
                    <a:pt x="2154513" y="1114190"/>
                  </a:cubicBezTo>
                  <a:cubicBezTo>
                    <a:pt x="2151324" y="1115435"/>
                    <a:pt x="2148143" y="1116057"/>
                    <a:pt x="2144972" y="1116057"/>
                  </a:cubicBezTo>
                  <a:cubicBezTo>
                    <a:pt x="2138560" y="1116057"/>
                    <a:pt x="2133375" y="1113832"/>
                    <a:pt x="2129419" y="1109381"/>
                  </a:cubicBezTo>
                  <a:cubicBezTo>
                    <a:pt x="2125463" y="1104930"/>
                    <a:pt x="2123485" y="1098254"/>
                    <a:pt x="2123485" y="1089352"/>
                  </a:cubicBezTo>
                  <a:cubicBezTo>
                    <a:pt x="2123485" y="1081098"/>
                    <a:pt x="2125437" y="1074874"/>
                    <a:pt x="2129342" y="1070679"/>
                  </a:cubicBezTo>
                  <a:cubicBezTo>
                    <a:pt x="2133247" y="1066484"/>
                    <a:pt x="2138508" y="1064386"/>
                    <a:pt x="2145125" y="1064386"/>
                  </a:cubicBezTo>
                  <a:cubicBezTo>
                    <a:pt x="2149491" y="1064386"/>
                    <a:pt x="2153132" y="1065452"/>
                    <a:pt x="2156048" y="1067584"/>
                  </a:cubicBezTo>
                  <a:cubicBezTo>
                    <a:pt x="2158964" y="1069715"/>
                    <a:pt x="2160950" y="1072623"/>
                    <a:pt x="2162008" y="1076306"/>
                  </a:cubicBezTo>
                  <a:lnTo>
                    <a:pt x="2177049" y="1073492"/>
                  </a:lnTo>
                  <a:cubicBezTo>
                    <a:pt x="2175548" y="1066603"/>
                    <a:pt x="2172180" y="1061206"/>
                    <a:pt x="2166945" y="1057300"/>
                  </a:cubicBezTo>
                  <a:cubicBezTo>
                    <a:pt x="2161709" y="1053395"/>
                    <a:pt x="2154436" y="1051443"/>
                    <a:pt x="2145125" y="1051443"/>
                  </a:cubicBezTo>
                  <a:close/>
                  <a:moveTo>
                    <a:pt x="1003260" y="1051443"/>
                  </a:moveTo>
                  <a:cubicBezTo>
                    <a:pt x="997496" y="1051443"/>
                    <a:pt x="992576" y="1052312"/>
                    <a:pt x="988500" y="1054052"/>
                  </a:cubicBezTo>
                  <a:cubicBezTo>
                    <a:pt x="984425" y="1055791"/>
                    <a:pt x="981304" y="1058324"/>
                    <a:pt x="979138" y="1061649"/>
                  </a:cubicBezTo>
                  <a:cubicBezTo>
                    <a:pt x="976972" y="1064974"/>
                    <a:pt x="975889" y="1068547"/>
                    <a:pt x="975889" y="1072367"/>
                  </a:cubicBezTo>
                  <a:cubicBezTo>
                    <a:pt x="975889" y="1078301"/>
                    <a:pt x="978192" y="1083332"/>
                    <a:pt x="982796" y="1087459"/>
                  </a:cubicBezTo>
                  <a:cubicBezTo>
                    <a:pt x="986070" y="1090392"/>
                    <a:pt x="991766" y="1092865"/>
                    <a:pt x="999883" y="1094877"/>
                  </a:cubicBezTo>
                  <a:cubicBezTo>
                    <a:pt x="1006193" y="1096446"/>
                    <a:pt x="1010235" y="1097538"/>
                    <a:pt x="1012008" y="1098151"/>
                  </a:cubicBezTo>
                  <a:cubicBezTo>
                    <a:pt x="1014600" y="1099072"/>
                    <a:pt x="1016416" y="1100155"/>
                    <a:pt x="1017457" y="1101400"/>
                  </a:cubicBezTo>
                  <a:cubicBezTo>
                    <a:pt x="1018497" y="1102645"/>
                    <a:pt x="1019017" y="1104154"/>
                    <a:pt x="1019017" y="1105928"/>
                  </a:cubicBezTo>
                  <a:cubicBezTo>
                    <a:pt x="1019017" y="1108690"/>
                    <a:pt x="1017781" y="1111103"/>
                    <a:pt x="1015308" y="1113167"/>
                  </a:cubicBezTo>
                  <a:cubicBezTo>
                    <a:pt x="1012835" y="1115230"/>
                    <a:pt x="1009160" y="1116262"/>
                    <a:pt x="1004283" y="1116262"/>
                  </a:cubicBezTo>
                  <a:cubicBezTo>
                    <a:pt x="999679" y="1116262"/>
                    <a:pt x="996021" y="1115102"/>
                    <a:pt x="993309" y="1112783"/>
                  </a:cubicBezTo>
                  <a:cubicBezTo>
                    <a:pt x="990598" y="1110464"/>
                    <a:pt x="988799" y="1106831"/>
                    <a:pt x="987912" y="1101886"/>
                  </a:cubicBezTo>
                  <a:lnTo>
                    <a:pt x="973178" y="1103319"/>
                  </a:lnTo>
                  <a:cubicBezTo>
                    <a:pt x="974167" y="1111709"/>
                    <a:pt x="977203" y="1118095"/>
                    <a:pt x="982284" y="1122478"/>
                  </a:cubicBezTo>
                  <a:cubicBezTo>
                    <a:pt x="987366" y="1126860"/>
                    <a:pt x="994648" y="1129052"/>
                    <a:pt x="1004130" y="1129052"/>
                  </a:cubicBezTo>
                  <a:cubicBezTo>
                    <a:pt x="1010644" y="1129052"/>
                    <a:pt x="1016084" y="1128139"/>
                    <a:pt x="1020449" y="1126315"/>
                  </a:cubicBezTo>
                  <a:cubicBezTo>
                    <a:pt x="1024815" y="1124490"/>
                    <a:pt x="1028192" y="1121702"/>
                    <a:pt x="1030579" y="1117950"/>
                  </a:cubicBezTo>
                  <a:cubicBezTo>
                    <a:pt x="1032967" y="1114198"/>
                    <a:pt x="1034160" y="1110174"/>
                    <a:pt x="1034160" y="1105877"/>
                  </a:cubicBezTo>
                  <a:cubicBezTo>
                    <a:pt x="1034160" y="1101136"/>
                    <a:pt x="1033163" y="1097154"/>
                    <a:pt x="1031167" y="1093931"/>
                  </a:cubicBezTo>
                  <a:cubicBezTo>
                    <a:pt x="1029172" y="1090708"/>
                    <a:pt x="1026410" y="1088167"/>
                    <a:pt x="1022880" y="1086308"/>
                  </a:cubicBezTo>
                  <a:cubicBezTo>
                    <a:pt x="1019350" y="1084449"/>
                    <a:pt x="1013901" y="1082650"/>
                    <a:pt x="1006534" y="1080911"/>
                  </a:cubicBezTo>
                  <a:cubicBezTo>
                    <a:pt x="999167" y="1079171"/>
                    <a:pt x="994529" y="1077500"/>
                    <a:pt x="992619" y="1075897"/>
                  </a:cubicBezTo>
                  <a:cubicBezTo>
                    <a:pt x="991118" y="1074635"/>
                    <a:pt x="990368" y="1073117"/>
                    <a:pt x="990368" y="1071344"/>
                  </a:cubicBezTo>
                  <a:cubicBezTo>
                    <a:pt x="990368" y="1069400"/>
                    <a:pt x="991169" y="1067848"/>
                    <a:pt x="992772" y="1066688"/>
                  </a:cubicBezTo>
                  <a:cubicBezTo>
                    <a:pt x="995262" y="1064881"/>
                    <a:pt x="998707" y="1063977"/>
                    <a:pt x="1003106" y="1063977"/>
                  </a:cubicBezTo>
                  <a:cubicBezTo>
                    <a:pt x="1007370" y="1063977"/>
                    <a:pt x="1010567" y="1064821"/>
                    <a:pt x="1012699" y="1066509"/>
                  </a:cubicBezTo>
                  <a:cubicBezTo>
                    <a:pt x="1014830" y="1068197"/>
                    <a:pt x="1016220" y="1070969"/>
                    <a:pt x="1016868" y="1074823"/>
                  </a:cubicBezTo>
                  <a:lnTo>
                    <a:pt x="1032012" y="1074158"/>
                  </a:lnTo>
                  <a:cubicBezTo>
                    <a:pt x="1031773" y="1067268"/>
                    <a:pt x="1029275" y="1061760"/>
                    <a:pt x="1024517" y="1057633"/>
                  </a:cubicBezTo>
                  <a:cubicBezTo>
                    <a:pt x="1019759" y="1053506"/>
                    <a:pt x="1012673" y="1051443"/>
                    <a:pt x="1003260" y="1051443"/>
                  </a:cubicBezTo>
                  <a:close/>
                  <a:moveTo>
                    <a:pt x="611600" y="1051443"/>
                  </a:moveTo>
                  <a:cubicBezTo>
                    <a:pt x="604438" y="1051443"/>
                    <a:pt x="598452" y="1052688"/>
                    <a:pt x="593643" y="1055177"/>
                  </a:cubicBezTo>
                  <a:cubicBezTo>
                    <a:pt x="587333" y="1058417"/>
                    <a:pt x="582541" y="1063073"/>
                    <a:pt x="579267" y="1069144"/>
                  </a:cubicBezTo>
                  <a:cubicBezTo>
                    <a:pt x="575993" y="1075215"/>
                    <a:pt x="574356" y="1082155"/>
                    <a:pt x="574356" y="1089966"/>
                  </a:cubicBezTo>
                  <a:cubicBezTo>
                    <a:pt x="574356" y="1097162"/>
                    <a:pt x="575822" y="1103822"/>
                    <a:pt x="578756" y="1109944"/>
                  </a:cubicBezTo>
                  <a:cubicBezTo>
                    <a:pt x="581689" y="1116066"/>
                    <a:pt x="586071" y="1120772"/>
                    <a:pt x="591904" y="1124064"/>
                  </a:cubicBezTo>
                  <a:cubicBezTo>
                    <a:pt x="597736" y="1127355"/>
                    <a:pt x="604574" y="1129001"/>
                    <a:pt x="612419" y="1129001"/>
                  </a:cubicBezTo>
                  <a:cubicBezTo>
                    <a:pt x="618592" y="1129001"/>
                    <a:pt x="624688" y="1127833"/>
                    <a:pt x="630708" y="1125496"/>
                  </a:cubicBezTo>
                  <a:cubicBezTo>
                    <a:pt x="636728" y="1123160"/>
                    <a:pt x="641324" y="1120457"/>
                    <a:pt x="644496" y="1117387"/>
                  </a:cubicBezTo>
                  <a:lnTo>
                    <a:pt x="644496" y="1087510"/>
                  </a:lnTo>
                  <a:lnTo>
                    <a:pt x="611856" y="1087510"/>
                  </a:lnTo>
                  <a:lnTo>
                    <a:pt x="611856" y="1100147"/>
                  </a:lnTo>
                  <a:lnTo>
                    <a:pt x="629199" y="1100147"/>
                  </a:lnTo>
                  <a:lnTo>
                    <a:pt x="629199" y="1109662"/>
                  </a:lnTo>
                  <a:cubicBezTo>
                    <a:pt x="626914" y="1111436"/>
                    <a:pt x="624177" y="1112945"/>
                    <a:pt x="620988" y="1114190"/>
                  </a:cubicBezTo>
                  <a:cubicBezTo>
                    <a:pt x="617799" y="1115435"/>
                    <a:pt x="614618" y="1116057"/>
                    <a:pt x="611447" y="1116057"/>
                  </a:cubicBezTo>
                  <a:cubicBezTo>
                    <a:pt x="605035" y="1116057"/>
                    <a:pt x="599850" y="1113832"/>
                    <a:pt x="595894" y="1109381"/>
                  </a:cubicBezTo>
                  <a:cubicBezTo>
                    <a:pt x="591938" y="1104930"/>
                    <a:pt x="589959" y="1098254"/>
                    <a:pt x="589959" y="1089352"/>
                  </a:cubicBezTo>
                  <a:cubicBezTo>
                    <a:pt x="589959" y="1081098"/>
                    <a:pt x="591912" y="1074874"/>
                    <a:pt x="595817" y="1070679"/>
                  </a:cubicBezTo>
                  <a:cubicBezTo>
                    <a:pt x="599722" y="1066484"/>
                    <a:pt x="604983" y="1064386"/>
                    <a:pt x="611600" y="1064386"/>
                  </a:cubicBezTo>
                  <a:cubicBezTo>
                    <a:pt x="615966" y="1064386"/>
                    <a:pt x="619606" y="1065452"/>
                    <a:pt x="622523" y="1067584"/>
                  </a:cubicBezTo>
                  <a:cubicBezTo>
                    <a:pt x="625439" y="1069715"/>
                    <a:pt x="627425" y="1072623"/>
                    <a:pt x="628483" y="1076306"/>
                  </a:cubicBezTo>
                  <a:lnTo>
                    <a:pt x="643524" y="1073492"/>
                  </a:lnTo>
                  <a:cubicBezTo>
                    <a:pt x="642023" y="1066603"/>
                    <a:pt x="638655" y="1061206"/>
                    <a:pt x="633420" y="1057300"/>
                  </a:cubicBezTo>
                  <a:cubicBezTo>
                    <a:pt x="628184" y="1053395"/>
                    <a:pt x="620911" y="1051443"/>
                    <a:pt x="611600" y="1051443"/>
                  </a:cubicBezTo>
                  <a:close/>
                  <a:moveTo>
                    <a:pt x="1489007" y="865887"/>
                  </a:moveTo>
                  <a:lnTo>
                    <a:pt x="1501997" y="865887"/>
                  </a:lnTo>
                  <a:cubicBezTo>
                    <a:pt x="1513782" y="865887"/>
                    <a:pt x="1521693" y="866342"/>
                    <a:pt x="1525730" y="867254"/>
                  </a:cubicBezTo>
                  <a:cubicBezTo>
                    <a:pt x="1531135" y="868426"/>
                    <a:pt x="1535595" y="870672"/>
                    <a:pt x="1539111" y="873993"/>
                  </a:cubicBezTo>
                  <a:cubicBezTo>
                    <a:pt x="1542627" y="877314"/>
                    <a:pt x="1545362" y="881937"/>
                    <a:pt x="1547315" y="887862"/>
                  </a:cubicBezTo>
                  <a:cubicBezTo>
                    <a:pt x="1549268" y="893787"/>
                    <a:pt x="1550245" y="902284"/>
                    <a:pt x="1550245" y="913353"/>
                  </a:cubicBezTo>
                  <a:cubicBezTo>
                    <a:pt x="1550245" y="924423"/>
                    <a:pt x="1549268" y="933164"/>
                    <a:pt x="1547315" y="939577"/>
                  </a:cubicBezTo>
                  <a:cubicBezTo>
                    <a:pt x="1545362" y="945991"/>
                    <a:pt x="1542839" y="950598"/>
                    <a:pt x="1539746" y="953397"/>
                  </a:cubicBezTo>
                  <a:cubicBezTo>
                    <a:pt x="1536653" y="956197"/>
                    <a:pt x="1532762" y="958183"/>
                    <a:pt x="1528074" y="959355"/>
                  </a:cubicBezTo>
                  <a:cubicBezTo>
                    <a:pt x="1524493" y="960267"/>
                    <a:pt x="1518666" y="960723"/>
                    <a:pt x="1510592" y="960723"/>
                  </a:cubicBezTo>
                  <a:lnTo>
                    <a:pt x="1489007" y="960723"/>
                  </a:lnTo>
                  <a:close/>
                  <a:moveTo>
                    <a:pt x="1603070" y="841665"/>
                  </a:moveTo>
                  <a:lnTo>
                    <a:pt x="1603070" y="984847"/>
                  </a:lnTo>
                  <a:lnTo>
                    <a:pt x="1711970" y="984847"/>
                  </a:lnTo>
                  <a:lnTo>
                    <a:pt x="1711970" y="960723"/>
                  </a:lnTo>
                  <a:lnTo>
                    <a:pt x="1631980" y="960723"/>
                  </a:lnTo>
                  <a:lnTo>
                    <a:pt x="1631980" y="921753"/>
                  </a:lnTo>
                  <a:lnTo>
                    <a:pt x="1703864" y="921753"/>
                  </a:lnTo>
                  <a:lnTo>
                    <a:pt x="1703864" y="897629"/>
                  </a:lnTo>
                  <a:lnTo>
                    <a:pt x="1631980" y="897629"/>
                  </a:lnTo>
                  <a:lnTo>
                    <a:pt x="1631980" y="865887"/>
                  </a:lnTo>
                  <a:lnTo>
                    <a:pt x="1709235" y="865887"/>
                  </a:lnTo>
                  <a:lnTo>
                    <a:pt x="1709235" y="841665"/>
                  </a:lnTo>
                  <a:close/>
                  <a:moveTo>
                    <a:pt x="1460097" y="841665"/>
                  </a:moveTo>
                  <a:lnTo>
                    <a:pt x="1460097" y="984847"/>
                  </a:lnTo>
                  <a:lnTo>
                    <a:pt x="1514498" y="984847"/>
                  </a:lnTo>
                  <a:cubicBezTo>
                    <a:pt x="1525177" y="984847"/>
                    <a:pt x="1533706" y="983837"/>
                    <a:pt x="1540088" y="981819"/>
                  </a:cubicBezTo>
                  <a:cubicBezTo>
                    <a:pt x="1548617" y="979084"/>
                    <a:pt x="1555389" y="975275"/>
                    <a:pt x="1560403" y="970392"/>
                  </a:cubicBezTo>
                  <a:cubicBezTo>
                    <a:pt x="1567044" y="963946"/>
                    <a:pt x="1572155" y="955514"/>
                    <a:pt x="1575737" y="945096"/>
                  </a:cubicBezTo>
                  <a:cubicBezTo>
                    <a:pt x="1578667" y="936566"/>
                    <a:pt x="1580132" y="926408"/>
                    <a:pt x="1580132" y="914623"/>
                  </a:cubicBezTo>
                  <a:cubicBezTo>
                    <a:pt x="1580132" y="901210"/>
                    <a:pt x="1578569" y="889929"/>
                    <a:pt x="1575444" y="880781"/>
                  </a:cubicBezTo>
                  <a:cubicBezTo>
                    <a:pt x="1572318" y="871633"/>
                    <a:pt x="1567760" y="863901"/>
                    <a:pt x="1561770" y="857585"/>
                  </a:cubicBezTo>
                  <a:cubicBezTo>
                    <a:pt x="1555780" y="851269"/>
                    <a:pt x="1548585" y="846874"/>
                    <a:pt x="1540185" y="844399"/>
                  </a:cubicBezTo>
                  <a:cubicBezTo>
                    <a:pt x="1533934" y="842576"/>
                    <a:pt x="1524851" y="841665"/>
                    <a:pt x="1512936" y="841665"/>
                  </a:cubicBezTo>
                  <a:close/>
                  <a:moveTo>
                    <a:pt x="1278341" y="841665"/>
                  </a:moveTo>
                  <a:lnTo>
                    <a:pt x="1278341" y="984847"/>
                  </a:lnTo>
                  <a:lnTo>
                    <a:pt x="1307251" y="984847"/>
                  </a:lnTo>
                  <a:lnTo>
                    <a:pt x="1307251" y="841665"/>
                  </a:lnTo>
                  <a:close/>
                  <a:moveTo>
                    <a:pt x="1802541" y="839223"/>
                  </a:moveTo>
                  <a:cubicBezTo>
                    <a:pt x="1788868" y="839223"/>
                    <a:pt x="1777441" y="841600"/>
                    <a:pt x="1768260" y="846353"/>
                  </a:cubicBezTo>
                  <a:cubicBezTo>
                    <a:pt x="1756214" y="852539"/>
                    <a:pt x="1747066" y="861426"/>
                    <a:pt x="1740815" y="873016"/>
                  </a:cubicBezTo>
                  <a:cubicBezTo>
                    <a:pt x="1734564" y="884606"/>
                    <a:pt x="1731439" y="897857"/>
                    <a:pt x="1731439" y="912767"/>
                  </a:cubicBezTo>
                  <a:cubicBezTo>
                    <a:pt x="1731439" y="926506"/>
                    <a:pt x="1734239" y="939219"/>
                    <a:pt x="1739838" y="950907"/>
                  </a:cubicBezTo>
                  <a:cubicBezTo>
                    <a:pt x="1745438" y="962595"/>
                    <a:pt x="1753805" y="971580"/>
                    <a:pt x="1764939" y="977863"/>
                  </a:cubicBezTo>
                  <a:cubicBezTo>
                    <a:pt x="1776073" y="984147"/>
                    <a:pt x="1789128" y="987288"/>
                    <a:pt x="1804104" y="987288"/>
                  </a:cubicBezTo>
                  <a:cubicBezTo>
                    <a:pt x="1815889" y="987288"/>
                    <a:pt x="1827528" y="985058"/>
                    <a:pt x="1839021" y="980598"/>
                  </a:cubicBezTo>
                  <a:cubicBezTo>
                    <a:pt x="1850513" y="976138"/>
                    <a:pt x="1859287" y="970978"/>
                    <a:pt x="1865342" y="965118"/>
                  </a:cubicBezTo>
                  <a:lnTo>
                    <a:pt x="1865342" y="908079"/>
                  </a:lnTo>
                  <a:lnTo>
                    <a:pt x="1803030" y="908079"/>
                  </a:lnTo>
                  <a:lnTo>
                    <a:pt x="1803030" y="932203"/>
                  </a:lnTo>
                  <a:lnTo>
                    <a:pt x="1836139" y="932203"/>
                  </a:lnTo>
                  <a:lnTo>
                    <a:pt x="1836139" y="950370"/>
                  </a:lnTo>
                  <a:cubicBezTo>
                    <a:pt x="1831777" y="953756"/>
                    <a:pt x="1826552" y="956637"/>
                    <a:pt x="1820464" y="959013"/>
                  </a:cubicBezTo>
                  <a:cubicBezTo>
                    <a:pt x="1814376" y="961390"/>
                    <a:pt x="1808304" y="962578"/>
                    <a:pt x="1802248" y="962578"/>
                  </a:cubicBezTo>
                  <a:cubicBezTo>
                    <a:pt x="1790007" y="962578"/>
                    <a:pt x="1780110" y="958330"/>
                    <a:pt x="1772557" y="949833"/>
                  </a:cubicBezTo>
                  <a:cubicBezTo>
                    <a:pt x="1765004" y="941335"/>
                    <a:pt x="1761228" y="928590"/>
                    <a:pt x="1761228" y="911595"/>
                  </a:cubicBezTo>
                  <a:cubicBezTo>
                    <a:pt x="1761228" y="895838"/>
                    <a:pt x="1764955" y="883955"/>
                    <a:pt x="1772411" y="875946"/>
                  </a:cubicBezTo>
                  <a:cubicBezTo>
                    <a:pt x="1779866" y="867938"/>
                    <a:pt x="1789910" y="863933"/>
                    <a:pt x="1802541" y="863933"/>
                  </a:cubicBezTo>
                  <a:cubicBezTo>
                    <a:pt x="1810876" y="863933"/>
                    <a:pt x="1817826" y="865968"/>
                    <a:pt x="1823394" y="870037"/>
                  </a:cubicBezTo>
                  <a:cubicBezTo>
                    <a:pt x="1828961" y="874107"/>
                    <a:pt x="1832753" y="879658"/>
                    <a:pt x="1834772" y="886690"/>
                  </a:cubicBezTo>
                  <a:lnTo>
                    <a:pt x="1863486" y="881318"/>
                  </a:lnTo>
                  <a:cubicBezTo>
                    <a:pt x="1860622" y="868165"/>
                    <a:pt x="1854192" y="857861"/>
                    <a:pt x="1844197" y="850406"/>
                  </a:cubicBezTo>
                  <a:cubicBezTo>
                    <a:pt x="1834202" y="842951"/>
                    <a:pt x="1820317" y="839223"/>
                    <a:pt x="1802541" y="839223"/>
                  </a:cubicBezTo>
                  <a:close/>
                  <a:moveTo>
                    <a:pt x="1376949" y="839223"/>
                  </a:moveTo>
                  <a:cubicBezTo>
                    <a:pt x="1365945" y="839223"/>
                    <a:pt x="1356552" y="840883"/>
                    <a:pt x="1348771" y="844204"/>
                  </a:cubicBezTo>
                  <a:cubicBezTo>
                    <a:pt x="1340990" y="847525"/>
                    <a:pt x="1335033" y="852359"/>
                    <a:pt x="1330898" y="858708"/>
                  </a:cubicBezTo>
                  <a:cubicBezTo>
                    <a:pt x="1326763" y="865056"/>
                    <a:pt x="1324696" y="871877"/>
                    <a:pt x="1324696" y="879169"/>
                  </a:cubicBezTo>
                  <a:cubicBezTo>
                    <a:pt x="1324696" y="890499"/>
                    <a:pt x="1329091" y="900103"/>
                    <a:pt x="1337881" y="907982"/>
                  </a:cubicBezTo>
                  <a:cubicBezTo>
                    <a:pt x="1344132" y="913581"/>
                    <a:pt x="1355006" y="918302"/>
                    <a:pt x="1370502" y="922144"/>
                  </a:cubicBezTo>
                  <a:cubicBezTo>
                    <a:pt x="1382548" y="925139"/>
                    <a:pt x="1390264" y="927222"/>
                    <a:pt x="1393650" y="928394"/>
                  </a:cubicBezTo>
                  <a:cubicBezTo>
                    <a:pt x="1398598" y="930152"/>
                    <a:pt x="1402066" y="932220"/>
                    <a:pt x="1404052" y="934596"/>
                  </a:cubicBezTo>
                  <a:cubicBezTo>
                    <a:pt x="1406038" y="936973"/>
                    <a:pt x="1407030" y="939854"/>
                    <a:pt x="1407030" y="943240"/>
                  </a:cubicBezTo>
                  <a:cubicBezTo>
                    <a:pt x="1407030" y="948514"/>
                    <a:pt x="1404670" y="953121"/>
                    <a:pt x="1399950" y="957060"/>
                  </a:cubicBezTo>
                  <a:cubicBezTo>
                    <a:pt x="1395229" y="960999"/>
                    <a:pt x="1388213" y="962969"/>
                    <a:pt x="1378902" y="962969"/>
                  </a:cubicBezTo>
                  <a:cubicBezTo>
                    <a:pt x="1370112" y="962969"/>
                    <a:pt x="1363129" y="960755"/>
                    <a:pt x="1357952" y="956328"/>
                  </a:cubicBezTo>
                  <a:cubicBezTo>
                    <a:pt x="1352776" y="951900"/>
                    <a:pt x="1349341" y="944965"/>
                    <a:pt x="1347648" y="935524"/>
                  </a:cubicBezTo>
                  <a:lnTo>
                    <a:pt x="1319520" y="938259"/>
                  </a:lnTo>
                  <a:cubicBezTo>
                    <a:pt x="1321408" y="954277"/>
                    <a:pt x="1327203" y="966469"/>
                    <a:pt x="1336905" y="974836"/>
                  </a:cubicBezTo>
                  <a:cubicBezTo>
                    <a:pt x="1346606" y="983203"/>
                    <a:pt x="1360508" y="987386"/>
                    <a:pt x="1378609" y="987386"/>
                  </a:cubicBezTo>
                  <a:cubicBezTo>
                    <a:pt x="1391045" y="987386"/>
                    <a:pt x="1401431" y="985644"/>
                    <a:pt x="1409765" y="982161"/>
                  </a:cubicBezTo>
                  <a:cubicBezTo>
                    <a:pt x="1418100" y="978677"/>
                    <a:pt x="1424546" y="973354"/>
                    <a:pt x="1429104" y="966192"/>
                  </a:cubicBezTo>
                  <a:cubicBezTo>
                    <a:pt x="1433661" y="959030"/>
                    <a:pt x="1435940" y="951346"/>
                    <a:pt x="1435940" y="943142"/>
                  </a:cubicBezTo>
                  <a:cubicBezTo>
                    <a:pt x="1435940" y="934092"/>
                    <a:pt x="1434036" y="926490"/>
                    <a:pt x="1430227" y="920337"/>
                  </a:cubicBezTo>
                  <a:cubicBezTo>
                    <a:pt x="1426418" y="914184"/>
                    <a:pt x="1421144" y="909333"/>
                    <a:pt x="1414404" y="905784"/>
                  </a:cubicBezTo>
                  <a:cubicBezTo>
                    <a:pt x="1407665" y="902236"/>
                    <a:pt x="1397264" y="898801"/>
                    <a:pt x="1383199" y="895480"/>
                  </a:cubicBezTo>
                  <a:cubicBezTo>
                    <a:pt x="1369135" y="892159"/>
                    <a:pt x="1360280" y="888969"/>
                    <a:pt x="1356634" y="885909"/>
                  </a:cubicBezTo>
                  <a:cubicBezTo>
                    <a:pt x="1353769" y="883499"/>
                    <a:pt x="1352336" y="880602"/>
                    <a:pt x="1352336" y="877216"/>
                  </a:cubicBezTo>
                  <a:cubicBezTo>
                    <a:pt x="1352336" y="873505"/>
                    <a:pt x="1353866" y="870542"/>
                    <a:pt x="1356927" y="868328"/>
                  </a:cubicBezTo>
                  <a:cubicBezTo>
                    <a:pt x="1361680" y="864877"/>
                    <a:pt x="1368256" y="863152"/>
                    <a:pt x="1376656" y="863152"/>
                  </a:cubicBezTo>
                  <a:cubicBezTo>
                    <a:pt x="1384795" y="863152"/>
                    <a:pt x="1390899" y="864763"/>
                    <a:pt x="1394968" y="867986"/>
                  </a:cubicBezTo>
                  <a:cubicBezTo>
                    <a:pt x="1399038" y="871209"/>
                    <a:pt x="1401691" y="876500"/>
                    <a:pt x="1402928" y="883858"/>
                  </a:cubicBezTo>
                  <a:lnTo>
                    <a:pt x="1431838" y="882588"/>
                  </a:lnTo>
                  <a:cubicBezTo>
                    <a:pt x="1431382" y="869435"/>
                    <a:pt x="1426613" y="858920"/>
                    <a:pt x="1417530" y="851041"/>
                  </a:cubicBezTo>
                  <a:cubicBezTo>
                    <a:pt x="1408447" y="843162"/>
                    <a:pt x="1394920" y="839223"/>
                    <a:pt x="1376949" y="839223"/>
                  </a:cubicBezTo>
                  <a:close/>
                  <a:moveTo>
                    <a:pt x="1192941" y="839223"/>
                  </a:moveTo>
                  <a:cubicBezTo>
                    <a:pt x="1179268" y="839223"/>
                    <a:pt x="1167840" y="841600"/>
                    <a:pt x="1158660" y="846353"/>
                  </a:cubicBezTo>
                  <a:cubicBezTo>
                    <a:pt x="1146614" y="852539"/>
                    <a:pt x="1137466" y="861426"/>
                    <a:pt x="1131215" y="873016"/>
                  </a:cubicBezTo>
                  <a:cubicBezTo>
                    <a:pt x="1124964" y="884606"/>
                    <a:pt x="1121839" y="897857"/>
                    <a:pt x="1121839" y="912767"/>
                  </a:cubicBezTo>
                  <a:cubicBezTo>
                    <a:pt x="1121839" y="926506"/>
                    <a:pt x="1124638" y="939219"/>
                    <a:pt x="1130238" y="950907"/>
                  </a:cubicBezTo>
                  <a:cubicBezTo>
                    <a:pt x="1135838" y="962595"/>
                    <a:pt x="1144205" y="971580"/>
                    <a:pt x="1155339" y="977863"/>
                  </a:cubicBezTo>
                  <a:cubicBezTo>
                    <a:pt x="1166473" y="984147"/>
                    <a:pt x="1179528" y="987288"/>
                    <a:pt x="1194504" y="987288"/>
                  </a:cubicBezTo>
                  <a:cubicBezTo>
                    <a:pt x="1206289" y="987288"/>
                    <a:pt x="1217928" y="985058"/>
                    <a:pt x="1229420" y="980598"/>
                  </a:cubicBezTo>
                  <a:cubicBezTo>
                    <a:pt x="1240913" y="976138"/>
                    <a:pt x="1249687" y="970978"/>
                    <a:pt x="1255742" y="965118"/>
                  </a:cubicBezTo>
                  <a:lnTo>
                    <a:pt x="1255742" y="908079"/>
                  </a:lnTo>
                  <a:lnTo>
                    <a:pt x="1193430" y="908079"/>
                  </a:lnTo>
                  <a:lnTo>
                    <a:pt x="1193430" y="932203"/>
                  </a:lnTo>
                  <a:lnTo>
                    <a:pt x="1226539" y="932203"/>
                  </a:lnTo>
                  <a:lnTo>
                    <a:pt x="1226539" y="950370"/>
                  </a:lnTo>
                  <a:cubicBezTo>
                    <a:pt x="1222177" y="953756"/>
                    <a:pt x="1216951" y="956637"/>
                    <a:pt x="1210863" y="959013"/>
                  </a:cubicBezTo>
                  <a:cubicBezTo>
                    <a:pt x="1204775" y="961390"/>
                    <a:pt x="1198704" y="962578"/>
                    <a:pt x="1192648" y="962578"/>
                  </a:cubicBezTo>
                  <a:cubicBezTo>
                    <a:pt x="1180407" y="962578"/>
                    <a:pt x="1170510" y="958330"/>
                    <a:pt x="1162957" y="949833"/>
                  </a:cubicBezTo>
                  <a:cubicBezTo>
                    <a:pt x="1155404" y="941335"/>
                    <a:pt x="1151627" y="928590"/>
                    <a:pt x="1151627" y="911595"/>
                  </a:cubicBezTo>
                  <a:cubicBezTo>
                    <a:pt x="1151627" y="895838"/>
                    <a:pt x="1155355" y="883955"/>
                    <a:pt x="1162811" y="875946"/>
                  </a:cubicBezTo>
                  <a:cubicBezTo>
                    <a:pt x="1170266" y="867938"/>
                    <a:pt x="1180309" y="863933"/>
                    <a:pt x="1192941" y="863933"/>
                  </a:cubicBezTo>
                  <a:cubicBezTo>
                    <a:pt x="1201276" y="863933"/>
                    <a:pt x="1208226" y="865968"/>
                    <a:pt x="1213793" y="870037"/>
                  </a:cubicBezTo>
                  <a:cubicBezTo>
                    <a:pt x="1219361" y="874107"/>
                    <a:pt x="1223153" y="879658"/>
                    <a:pt x="1225172" y="886690"/>
                  </a:cubicBezTo>
                  <a:lnTo>
                    <a:pt x="1253886" y="881318"/>
                  </a:lnTo>
                  <a:cubicBezTo>
                    <a:pt x="1251021" y="868165"/>
                    <a:pt x="1244592" y="857861"/>
                    <a:pt x="1234597" y="850406"/>
                  </a:cubicBezTo>
                  <a:cubicBezTo>
                    <a:pt x="1224602" y="842951"/>
                    <a:pt x="1210717" y="839223"/>
                    <a:pt x="1192941" y="839223"/>
                  </a:cubicBezTo>
                  <a:close/>
                  <a:moveTo>
                    <a:pt x="1279415" y="807481"/>
                  </a:moveTo>
                  <a:lnTo>
                    <a:pt x="1279415" y="833461"/>
                  </a:lnTo>
                  <a:lnTo>
                    <a:pt x="1306372" y="833461"/>
                  </a:lnTo>
                  <a:lnTo>
                    <a:pt x="1306372" y="807481"/>
                  </a:lnTo>
                  <a:close/>
                  <a:moveTo>
                    <a:pt x="1759367" y="492030"/>
                  </a:moveTo>
                  <a:lnTo>
                    <a:pt x="1759367" y="494895"/>
                  </a:lnTo>
                  <a:cubicBezTo>
                    <a:pt x="1759367" y="498340"/>
                    <a:pt x="1759180" y="500676"/>
                    <a:pt x="1758804" y="501904"/>
                  </a:cubicBezTo>
                  <a:cubicBezTo>
                    <a:pt x="1758259" y="503780"/>
                    <a:pt x="1757116" y="505366"/>
                    <a:pt x="1755377" y="506662"/>
                  </a:cubicBezTo>
                  <a:cubicBezTo>
                    <a:pt x="1753023" y="508367"/>
                    <a:pt x="1750551" y="509220"/>
                    <a:pt x="1747959" y="509220"/>
                  </a:cubicBezTo>
                  <a:cubicBezTo>
                    <a:pt x="1745639" y="509220"/>
                    <a:pt x="1743729" y="508487"/>
                    <a:pt x="1742229" y="507020"/>
                  </a:cubicBezTo>
                  <a:cubicBezTo>
                    <a:pt x="1740728" y="505554"/>
                    <a:pt x="1739978" y="503814"/>
                    <a:pt x="1739978" y="501802"/>
                  </a:cubicBezTo>
                  <a:cubicBezTo>
                    <a:pt x="1739978" y="499755"/>
                    <a:pt x="1740916" y="498067"/>
                    <a:pt x="1742792" y="496737"/>
                  </a:cubicBezTo>
                  <a:cubicBezTo>
                    <a:pt x="1744019" y="495918"/>
                    <a:pt x="1746628" y="495083"/>
                    <a:pt x="1750619" y="494230"/>
                  </a:cubicBezTo>
                  <a:cubicBezTo>
                    <a:pt x="1754609" y="493378"/>
                    <a:pt x="1757526" y="492644"/>
                    <a:pt x="1759367" y="492030"/>
                  </a:cubicBezTo>
                  <a:close/>
                  <a:moveTo>
                    <a:pt x="1673642" y="492030"/>
                  </a:moveTo>
                  <a:lnTo>
                    <a:pt x="1673642" y="494895"/>
                  </a:lnTo>
                  <a:cubicBezTo>
                    <a:pt x="1673642" y="498340"/>
                    <a:pt x="1673455" y="500676"/>
                    <a:pt x="1673079" y="501904"/>
                  </a:cubicBezTo>
                  <a:cubicBezTo>
                    <a:pt x="1672534" y="503780"/>
                    <a:pt x="1671391" y="505366"/>
                    <a:pt x="1669652" y="506662"/>
                  </a:cubicBezTo>
                  <a:cubicBezTo>
                    <a:pt x="1667298" y="508367"/>
                    <a:pt x="1664826" y="509220"/>
                    <a:pt x="1662234" y="509220"/>
                  </a:cubicBezTo>
                  <a:cubicBezTo>
                    <a:pt x="1659914" y="509220"/>
                    <a:pt x="1658004" y="508487"/>
                    <a:pt x="1656504" y="507020"/>
                  </a:cubicBezTo>
                  <a:cubicBezTo>
                    <a:pt x="1655003" y="505554"/>
                    <a:pt x="1654253" y="503814"/>
                    <a:pt x="1654253" y="501802"/>
                  </a:cubicBezTo>
                  <a:cubicBezTo>
                    <a:pt x="1654253" y="499755"/>
                    <a:pt x="1655191" y="498067"/>
                    <a:pt x="1657067" y="496737"/>
                  </a:cubicBezTo>
                  <a:cubicBezTo>
                    <a:pt x="1658294" y="495918"/>
                    <a:pt x="1660903" y="495083"/>
                    <a:pt x="1664894" y="494230"/>
                  </a:cubicBezTo>
                  <a:cubicBezTo>
                    <a:pt x="1668884" y="493378"/>
                    <a:pt x="1671801" y="492644"/>
                    <a:pt x="1673642" y="492030"/>
                  </a:cubicBezTo>
                  <a:close/>
                  <a:moveTo>
                    <a:pt x="1387892" y="492030"/>
                  </a:moveTo>
                  <a:lnTo>
                    <a:pt x="1387892" y="494895"/>
                  </a:lnTo>
                  <a:cubicBezTo>
                    <a:pt x="1387892" y="498340"/>
                    <a:pt x="1387705" y="500676"/>
                    <a:pt x="1387329" y="501904"/>
                  </a:cubicBezTo>
                  <a:cubicBezTo>
                    <a:pt x="1386784" y="503780"/>
                    <a:pt x="1385641" y="505366"/>
                    <a:pt x="1383902" y="506662"/>
                  </a:cubicBezTo>
                  <a:cubicBezTo>
                    <a:pt x="1381548" y="508367"/>
                    <a:pt x="1379076" y="509220"/>
                    <a:pt x="1376484" y="509220"/>
                  </a:cubicBezTo>
                  <a:cubicBezTo>
                    <a:pt x="1374164" y="509220"/>
                    <a:pt x="1372254" y="508487"/>
                    <a:pt x="1370754" y="507020"/>
                  </a:cubicBezTo>
                  <a:cubicBezTo>
                    <a:pt x="1369253" y="505554"/>
                    <a:pt x="1368503" y="503814"/>
                    <a:pt x="1368503" y="501802"/>
                  </a:cubicBezTo>
                  <a:cubicBezTo>
                    <a:pt x="1368503" y="499755"/>
                    <a:pt x="1369441" y="498067"/>
                    <a:pt x="1371316" y="496737"/>
                  </a:cubicBezTo>
                  <a:cubicBezTo>
                    <a:pt x="1372544" y="495918"/>
                    <a:pt x="1375153" y="495083"/>
                    <a:pt x="1379144" y="494230"/>
                  </a:cubicBezTo>
                  <a:cubicBezTo>
                    <a:pt x="1383134" y="493378"/>
                    <a:pt x="1386050" y="492644"/>
                    <a:pt x="1387892" y="492030"/>
                  </a:cubicBezTo>
                  <a:close/>
                  <a:moveTo>
                    <a:pt x="854492" y="492030"/>
                  </a:moveTo>
                  <a:lnTo>
                    <a:pt x="854492" y="494895"/>
                  </a:lnTo>
                  <a:cubicBezTo>
                    <a:pt x="854492" y="498340"/>
                    <a:pt x="854305" y="500676"/>
                    <a:pt x="853929" y="501904"/>
                  </a:cubicBezTo>
                  <a:cubicBezTo>
                    <a:pt x="853384" y="503780"/>
                    <a:pt x="852241" y="505366"/>
                    <a:pt x="850502" y="506662"/>
                  </a:cubicBezTo>
                  <a:cubicBezTo>
                    <a:pt x="848148" y="508367"/>
                    <a:pt x="845676" y="509220"/>
                    <a:pt x="843084" y="509220"/>
                  </a:cubicBezTo>
                  <a:cubicBezTo>
                    <a:pt x="840764" y="509220"/>
                    <a:pt x="838854" y="508487"/>
                    <a:pt x="837354" y="507020"/>
                  </a:cubicBezTo>
                  <a:cubicBezTo>
                    <a:pt x="835853" y="505554"/>
                    <a:pt x="835103" y="503814"/>
                    <a:pt x="835103" y="501802"/>
                  </a:cubicBezTo>
                  <a:cubicBezTo>
                    <a:pt x="835103" y="499755"/>
                    <a:pt x="836041" y="498067"/>
                    <a:pt x="837916" y="496737"/>
                  </a:cubicBezTo>
                  <a:cubicBezTo>
                    <a:pt x="839144" y="495918"/>
                    <a:pt x="841753" y="495083"/>
                    <a:pt x="845744" y="494230"/>
                  </a:cubicBezTo>
                  <a:cubicBezTo>
                    <a:pt x="849734" y="493378"/>
                    <a:pt x="852650" y="492644"/>
                    <a:pt x="854492" y="492030"/>
                  </a:cubicBezTo>
                  <a:close/>
                  <a:moveTo>
                    <a:pt x="592048" y="474278"/>
                  </a:moveTo>
                  <a:cubicBezTo>
                    <a:pt x="595799" y="474278"/>
                    <a:pt x="598946" y="475710"/>
                    <a:pt x="601487" y="478575"/>
                  </a:cubicBezTo>
                  <a:cubicBezTo>
                    <a:pt x="604028" y="481440"/>
                    <a:pt x="605298" y="485533"/>
                    <a:pt x="605298" y="490854"/>
                  </a:cubicBezTo>
                  <a:cubicBezTo>
                    <a:pt x="605298" y="496311"/>
                    <a:pt x="604028" y="500472"/>
                    <a:pt x="601487" y="503337"/>
                  </a:cubicBezTo>
                  <a:cubicBezTo>
                    <a:pt x="598946" y="506202"/>
                    <a:pt x="595799" y="507634"/>
                    <a:pt x="592048" y="507634"/>
                  </a:cubicBezTo>
                  <a:cubicBezTo>
                    <a:pt x="588296" y="507634"/>
                    <a:pt x="585141" y="506202"/>
                    <a:pt x="582583" y="503337"/>
                  </a:cubicBezTo>
                  <a:cubicBezTo>
                    <a:pt x="580025" y="500472"/>
                    <a:pt x="578746" y="496345"/>
                    <a:pt x="578746" y="490956"/>
                  </a:cubicBezTo>
                  <a:cubicBezTo>
                    <a:pt x="578746" y="485567"/>
                    <a:pt x="580025" y="481440"/>
                    <a:pt x="582583" y="478575"/>
                  </a:cubicBezTo>
                  <a:cubicBezTo>
                    <a:pt x="585141" y="475710"/>
                    <a:pt x="588296" y="474278"/>
                    <a:pt x="592048" y="474278"/>
                  </a:cubicBezTo>
                  <a:close/>
                  <a:moveTo>
                    <a:pt x="506323" y="474278"/>
                  </a:moveTo>
                  <a:cubicBezTo>
                    <a:pt x="510074" y="474278"/>
                    <a:pt x="513221" y="475710"/>
                    <a:pt x="515762" y="478575"/>
                  </a:cubicBezTo>
                  <a:cubicBezTo>
                    <a:pt x="518303" y="481440"/>
                    <a:pt x="519573" y="485533"/>
                    <a:pt x="519573" y="490854"/>
                  </a:cubicBezTo>
                  <a:cubicBezTo>
                    <a:pt x="519573" y="496311"/>
                    <a:pt x="518303" y="500472"/>
                    <a:pt x="515762" y="503337"/>
                  </a:cubicBezTo>
                  <a:cubicBezTo>
                    <a:pt x="513221" y="506202"/>
                    <a:pt x="510074" y="507634"/>
                    <a:pt x="506323" y="507634"/>
                  </a:cubicBezTo>
                  <a:cubicBezTo>
                    <a:pt x="502571" y="507634"/>
                    <a:pt x="499416" y="506202"/>
                    <a:pt x="496858" y="503337"/>
                  </a:cubicBezTo>
                  <a:cubicBezTo>
                    <a:pt x="494300" y="500472"/>
                    <a:pt x="493021" y="496345"/>
                    <a:pt x="493021" y="490956"/>
                  </a:cubicBezTo>
                  <a:cubicBezTo>
                    <a:pt x="493021" y="485567"/>
                    <a:pt x="494300" y="481440"/>
                    <a:pt x="496858" y="478575"/>
                  </a:cubicBezTo>
                  <a:cubicBezTo>
                    <a:pt x="499416" y="475710"/>
                    <a:pt x="502571" y="474278"/>
                    <a:pt x="506323" y="474278"/>
                  </a:cubicBezTo>
                  <a:close/>
                  <a:moveTo>
                    <a:pt x="2688520" y="473562"/>
                  </a:moveTo>
                  <a:cubicBezTo>
                    <a:pt x="2692033" y="473562"/>
                    <a:pt x="2694915" y="474934"/>
                    <a:pt x="2697166" y="477680"/>
                  </a:cubicBezTo>
                  <a:cubicBezTo>
                    <a:pt x="2699417" y="480426"/>
                    <a:pt x="2700542" y="484902"/>
                    <a:pt x="2700542" y="491109"/>
                  </a:cubicBezTo>
                  <a:cubicBezTo>
                    <a:pt x="2700542" y="496942"/>
                    <a:pt x="2699425" y="501213"/>
                    <a:pt x="2697191" y="503925"/>
                  </a:cubicBezTo>
                  <a:cubicBezTo>
                    <a:pt x="2694957" y="506636"/>
                    <a:pt x="2692254" y="507992"/>
                    <a:pt x="2689083" y="507992"/>
                  </a:cubicBezTo>
                  <a:cubicBezTo>
                    <a:pt x="2684956" y="507992"/>
                    <a:pt x="2681647" y="506082"/>
                    <a:pt x="2679158" y="502262"/>
                  </a:cubicBezTo>
                  <a:cubicBezTo>
                    <a:pt x="2677384" y="499568"/>
                    <a:pt x="2676497" y="495407"/>
                    <a:pt x="2676497" y="489779"/>
                  </a:cubicBezTo>
                  <a:cubicBezTo>
                    <a:pt x="2676497" y="484322"/>
                    <a:pt x="2677640" y="480255"/>
                    <a:pt x="2679925" y="477578"/>
                  </a:cubicBezTo>
                  <a:cubicBezTo>
                    <a:pt x="2682210" y="474900"/>
                    <a:pt x="2685075" y="473562"/>
                    <a:pt x="2688520" y="473562"/>
                  </a:cubicBezTo>
                  <a:close/>
                  <a:moveTo>
                    <a:pt x="2417727" y="473562"/>
                  </a:moveTo>
                  <a:cubicBezTo>
                    <a:pt x="2420660" y="473562"/>
                    <a:pt x="2423150" y="474645"/>
                    <a:pt x="2425196" y="476810"/>
                  </a:cubicBezTo>
                  <a:cubicBezTo>
                    <a:pt x="2427243" y="478976"/>
                    <a:pt x="2428317" y="482139"/>
                    <a:pt x="2428419" y="486300"/>
                  </a:cubicBezTo>
                  <a:lnTo>
                    <a:pt x="2406932" y="486300"/>
                  </a:lnTo>
                  <a:cubicBezTo>
                    <a:pt x="2406898" y="482378"/>
                    <a:pt x="2407904" y="479274"/>
                    <a:pt x="2409951" y="476989"/>
                  </a:cubicBezTo>
                  <a:cubicBezTo>
                    <a:pt x="2411997" y="474704"/>
                    <a:pt x="2414589" y="473562"/>
                    <a:pt x="2417727" y="473562"/>
                  </a:cubicBezTo>
                  <a:close/>
                  <a:moveTo>
                    <a:pt x="2265327" y="473562"/>
                  </a:moveTo>
                  <a:cubicBezTo>
                    <a:pt x="2268260" y="473562"/>
                    <a:pt x="2270750" y="474645"/>
                    <a:pt x="2272796" y="476810"/>
                  </a:cubicBezTo>
                  <a:cubicBezTo>
                    <a:pt x="2274843" y="478976"/>
                    <a:pt x="2275917" y="482139"/>
                    <a:pt x="2276019" y="486300"/>
                  </a:cubicBezTo>
                  <a:lnTo>
                    <a:pt x="2254532" y="486300"/>
                  </a:lnTo>
                  <a:cubicBezTo>
                    <a:pt x="2254498" y="482378"/>
                    <a:pt x="2255504" y="479274"/>
                    <a:pt x="2257551" y="476989"/>
                  </a:cubicBezTo>
                  <a:cubicBezTo>
                    <a:pt x="2259597" y="474704"/>
                    <a:pt x="2262189" y="473562"/>
                    <a:pt x="2265327" y="473562"/>
                  </a:cubicBezTo>
                  <a:close/>
                  <a:moveTo>
                    <a:pt x="2122452" y="473562"/>
                  </a:moveTo>
                  <a:cubicBezTo>
                    <a:pt x="2125385" y="473562"/>
                    <a:pt x="2127875" y="474645"/>
                    <a:pt x="2129921" y="476810"/>
                  </a:cubicBezTo>
                  <a:cubicBezTo>
                    <a:pt x="2131968" y="478976"/>
                    <a:pt x="2133042" y="482139"/>
                    <a:pt x="2133144" y="486300"/>
                  </a:cubicBezTo>
                  <a:lnTo>
                    <a:pt x="2111657" y="486300"/>
                  </a:lnTo>
                  <a:cubicBezTo>
                    <a:pt x="2111623" y="482378"/>
                    <a:pt x="2112629" y="479274"/>
                    <a:pt x="2114676" y="476989"/>
                  </a:cubicBezTo>
                  <a:cubicBezTo>
                    <a:pt x="2116722" y="474704"/>
                    <a:pt x="2119314" y="473562"/>
                    <a:pt x="2122452" y="473562"/>
                  </a:cubicBezTo>
                  <a:close/>
                  <a:moveTo>
                    <a:pt x="1960527" y="473562"/>
                  </a:moveTo>
                  <a:cubicBezTo>
                    <a:pt x="1963460" y="473562"/>
                    <a:pt x="1965950" y="474645"/>
                    <a:pt x="1967996" y="476810"/>
                  </a:cubicBezTo>
                  <a:cubicBezTo>
                    <a:pt x="1970043" y="478976"/>
                    <a:pt x="1971117" y="482139"/>
                    <a:pt x="1971219" y="486300"/>
                  </a:cubicBezTo>
                  <a:lnTo>
                    <a:pt x="1949732" y="486300"/>
                  </a:lnTo>
                  <a:cubicBezTo>
                    <a:pt x="1949698" y="482378"/>
                    <a:pt x="1950704" y="479274"/>
                    <a:pt x="1952751" y="476989"/>
                  </a:cubicBezTo>
                  <a:cubicBezTo>
                    <a:pt x="1954797" y="474704"/>
                    <a:pt x="1957389" y="473562"/>
                    <a:pt x="1960527" y="473562"/>
                  </a:cubicBezTo>
                  <a:close/>
                  <a:moveTo>
                    <a:pt x="1265202" y="473562"/>
                  </a:moveTo>
                  <a:cubicBezTo>
                    <a:pt x="1268135" y="473562"/>
                    <a:pt x="1270625" y="474645"/>
                    <a:pt x="1272671" y="476810"/>
                  </a:cubicBezTo>
                  <a:cubicBezTo>
                    <a:pt x="1274718" y="478976"/>
                    <a:pt x="1275792" y="482139"/>
                    <a:pt x="1275894" y="486300"/>
                  </a:cubicBezTo>
                  <a:lnTo>
                    <a:pt x="1254407" y="486300"/>
                  </a:lnTo>
                  <a:cubicBezTo>
                    <a:pt x="1254373" y="482378"/>
                    <a:pt x="1255379" y="479274"/>
                    <a:pt x="1257426" y="476989"/>
                  </a:cubicBezTo>
                  <a:cubicBezTo>
                    <a:pt x="1259472" y="474704"/>
                    <a:pt x="1262064" y="473562"/>
                    <a:pt x="1265202" y="473562"/>
                  </a:cubicBezTo>
                  <a:close/>
                  <a:moveTo>
                    <a:pt x="1055652" y="473562"/>
                  </a:moveTo>
                  <a:cubicBezTo>
                    <a:pt x="1058585" y="473562"/>
                    <a:pt x="1061075" y="474645"/>
                    <a:pt x="1063121" y="476810"/>
                  </a:cubicBezTo>
                  <a:cubicBezTo>
                    <a:pt x="1065168" y="478976"/>
                    <a:pt x="1066242" y="482139"/>
                    <a:pt x="1066344" y="486300"/>
                  </a:cubicBezTo>
                  <a:lnTo>
                    <a:pt x="1044857" y="486300"/>
                  </a:lnTo>
                  <a:cubicBezTo>
                    <a:pt x="1044823" y="482378"/>
                    <a:pt x="1045829" y="479274"/>
                    <a:pt x="1047876" y="476989"/>
                  </a:cubicBezTo>
                  <a:cubicBezTo>
                    <a:pt x="1049922" y="474704"/>
                    <a:pt x="1052514" y="473562"/>
                    <a:pt x="1055652" y="473562"/>
                  </a:cubicBezTo>
                  <a:close/>
                  <a:moveTo>
                    <a:pt x="303177" y="473562"/>
                  </a:moveTo>
                  <a:cubicBezTo>
                    <a:pt x="306110" y="473562"/>
                    <a:pt x="308600" y="474645"/>
                    <a:pt x="310646" y="476810"/>
                  </a:cubicBezTo>
                  <a:cubicBezTo>
                    <a:pt x="312693" y="478976"/>
                    <a:pt x="313767" y="482139"/>
                    <a:pt x="313869" y="486300"/>
                  </a:cubicBezTo>
                  <a:lnTo>
                    <a:pt x="292382" y="486300"/>
                  </a:lnTo>
                  <a:cubicBezTo>
                    <a:pt x="292348" y="482378"/>
                    <a:pt x="293354" y="479274"/>
                    <a:pt x="295401" y="476989"/>
                  </a:cubicBezTo>
                  <a:cubicBezTo>
                    <a:pt x="297447" y="474704"/>
                    <a:pt x="300039" y="473562"/>
                    <a:pt x="303177" y="473562"/>
                  </a:cubicBezTo>
                  <a:close/>
                  <a:moveTo>
                    <a:pt x="2719681" y="463790"/>
                  </a:moveTo>
                  <a:lnTo>
                    <a:pt x="2719681" y="498169"/>
                  </a:lnTo>
                  <a:cubicBezTo>
                    <a:pt x="2719681" y="503285"/>
                    <a:pt x="2720329" y="507293"/>
                    <a:pt x="2721625" y="510192"/>
                  </a:cubicBezTo>
                  <a:cubicBezTo>
                    <a:pt x="2722921" y="513091"/>
                    <a:pt x="2725018" y="515342"/>
                    <a:pt x="2727917" y="516945"/>
                  </a:cubicBezTo>
                  <a:cubicBezTo>
                    <a:pt x="2730816" y="518548"/>
                    <a:pt x="2734091" y="519350"/>
                    <a:pt x="2737740" y="519350"/>
                  </a:cubicBezTo>
                  <a:cubicBezTo>
                    <a:pt x="2741321" y="519350"/>
                    <a:pt x="2744723" y="518514"/>
                    <a:pt x="2747946" y="516843"/>
                  </a:cubicBezTo>
                  <a:cubicBezTo>
                    <a:pt x="2751169" y="515172"/>
                    <a:pt x="2753770" y="512886"/>
                    <a:pt x="2755748" y="509987"/>
                  </a:cubicBezTo>
                  <a:lnTo>
                    <a:pt x="2755748" y="518122"/>
                  </a:lnTo>
                  <a:lnTo>
                    <a:pt x="2769101" y="518122"/>
                  </a:lnTo>
                  <a:lnTo>
                    <a:pt x="2769101" y="463790"/>
                  </a:lnTo>
                  <a:lnTo>
                    <a:pt x="2754725" y="463790"/>
                  </a:lnTo>
                  <a:lnTo>
                    <a:pt x="2754725" y="486710"/>
                  </a:lnTo>
                  <a:cubicBezTo>
                    <a:pt x="2754725" y="494486"/>
                    <a:pt x="2754367" y="499372"/>
                    <a:pt x="2753651" y="501367"/>
                  </a:cubicBezTo>
                  <a:cubicBezTo>
                    <a:pt x="2752934" y="503362"/>
                    <a:pt x="2751604" y="505033"/>
                    <a:pt x="2749660" y="506381"/>
                  </a:cubicBezTo>
                  <a:cubicBezTo>
                    <a:pt x="2747716" y="507728"/>
                    <a:pt x="2745516" y="508401"/>
                    <a:pt x="2743061" y="508401"/>
                  </a:cubicBezTo>
                  <a:cubicBezTo>
                    <a:pt x="2740912" y="508401"/>
                    <a:pt x="2739138" y="507898"/>
                    <a:pt x="2737740" y="506892"/>
                  </a:cubicBezTo>
                  <a:cubicBezTo>
                    <a:pt x="2736342" y="505886"/>
                    <a:pt x="2735378" y="504522"/>
                    <a:pt x="2734850" y="502799"/>
                  </a:cubicBezTo>
                  <a:cubicBezTo>
                    <a:pt x="2734321" y="501077"/>
                    <a:pt x="2734057" y="496396"/>
                    <a:pt x="2734057" y="488756"/>
                  </a:cubicBezTo>
                  <a:lnTo>
                    <a:pt x="2734057" y="463790"/>
                  </a:lnTo>
                  <a:close/>
                  <a:moveTo>
                    <a:pt x="2595856" y="463790"/>
                  </a:moveTo>
                  <a:lnTo>
                    <a:pt x="2595856" y="498169"/>
                  </a:lnTo>
                  <a:cubicBezTo>
                    <a:pt x="2595856" y="503285"/>
                    <a:pt x="2596504" y="507293"/>
                    <a:pt x="2597800" y="510192"/>
                  </a:cubicBezTo>
                  <a:cubicBezTo>
                    <a:pt x="2599096" y="513091"/>
                    <a:pt x="2601193" y="515342"/>
                    <a:pt x="2604092" y="516945"/>
                  </a:cubicBezTo>
                  <a:cubicBezTo>
                    <a:pt x="2606991" y="518548"/>
                    <a:pt x="2610266" y="519350"/>
                    <a:pt x="2613915" y="519350"/>
                  </a:cubicBezTo>
                  <a:cubicBezTo>
                    <a:pt x="2617496" y="519350"/>
                    <a:pt x="2620898" y="518514"/>
                    <a:pt x="2624121" y="516843"/>
                  </a:cubicBezTo>
                  <a:cubicBezTo>
                    <a:pt x="2627344" y="515172"/>
                    <a:pt x="2629945" y="512886"/>
                    <a:pt x="2631923" y="509987"/>
                  </a:cubicBezTo>
                  <a:lnTo>
                    <a:pt x="2631923" y="518122"/>
                  </a:lnTo>
                  <a:lnTo>
                    <a:pt x="2645276" y="518122"/>
                  </a:lnTo>
                  <a:lnTo>
                    <a:pt x="2645276" y="463790"/>
                  </a:lnTo>
                  <a:lnTo>
                    <a:pt x="2630900" y="463790"/>
                  </a:lnTo>
                  <a:lnTo>
                    <a:pt x="2630900" y="486710"/>
                  </a:lnTo>
                  <a:cubicBezTo>
                    <a:pt x="2630900" y="494486"/>
                    <a:pt x="2630542" y="499372"/>
                    <a:pt x="2629826" y="501367"/>
                  </a:cubicBezTo>
                  <a:cubicBezTo>
                    <a:pt x="2629109" y="503362"/>
                    <a:pt x="2627779" y="505033"/>
                    <a:pt x="2625835" y="506381"/>
                  </a:cubicBezTo>
                  <a:cubicBezTo>
                    <a:pt x="2623891" y="507728"/>
                    <a:pt x="2621691" y="508401"/>
                    <a:pt x="2619236" y="508401"/>
                  </a:cubicBezTo>
                  <a:cubicBezTo>
                    <a:pt x="2617087" y="508401"/>
                    <a:pt x="2615313" y="507898"/>
                    <a:pt x="2613915" y="506892"/>
                  </a:cubicBezTo>
                  <a:cubicBezTo>
                    <a:pt x="2612517" y="505886"/>
                    <a:pt x="2611553" y="504522"/>
                    <a:pt x="2611025" y="502799"/>
                  </a:cubicBezTo>
                  <a:cubicBezTo>
                    <a:pt x="2610496" y="501077"/>
                    <a:pt x="2610232" y="496396"/>
                    <a:pt x="2610232" y="488756"/>
                  </a:cubicBezTo>
                  <a:lnTo>
                    <a:pt x="2610232" y="463790"/>
                  </a:lnTo>
                  <a:close/>
                  <a:moveTo>
                    <a:pt x="1824638" y="463790"/>
                  </a:moveTo>
                  <a:lnTo>
                    <a:pt x="1824638" y="518122"/>
                  </a:lnTo>
                  <a:lnTo>
                    <a:pt x="1839014" y="518122"/>
                  </a:lnTo>
                  <a:lnTo>
                    <a:pt x="1839014" y="463790"/>
                  </a:lnTo>
                  <a:close/>
                  <a:moveTo>
                    <a:pt x="1497002" y="463790"/>
                  </a:moveTo>
                  <a:lnTo>
                    <a:pt x="1497002" y="475710"/>
                  </a:lnTo>
                  <a:lnTo>
                    <a:pt x="1516187" y="475608"/>
                  </a:lnTo>
                  <a:cubicBezTo>
                    <a:pt x="1518915" y="475574"/>
                    <a:pt x="1521115" y="475506"/>
                    <a:pt x="1522786" y="475403"/>
                  </a:cubicBezTo>
                  <a:cubicBezTo>
                    <a:pt x="1521183" y="477006"/>
                    <a:pt x="1518710" y="479718"/>
                    <a:pt x="1515368" y="483538"/>
                  </a:cubicBezTo>
                  <a:lnTo>
                    <a:pt x="1495007" y="506918"/>
                  </a:lnTo>
                  <a:lnTo>
                    <a:pt x="1495007" y="518122"/>
                  </a:lnTo>
                  <a:lnTo>
                    <a:pt x="1543506" y="518122"/>
                  </a:lnTo>
                  <a:lnTo>
                    <a:pt x="1543506" y="505485"/>
                  </a:lnTo>
                  <a:lnTo>
                    <a:pt x="1521251" y="505485"/>
                  </a:lnTo>
                  <a:cubicBezTo>
                    <a:pt x="1520296" y="505485"/>
                    <a:pt x="1517824" y="505605"/>
                    <a:pt x="1513833" y="505843"/>
                  </a:cubicBezTo>
                  <a:lnTo>
                    <a:pt x="1521149" y="497914"/>
                  </a:lnTo>
                  <a:lnTo>
                    <a:pt x="1541920" y="473971"/>
                  </a:lnTo>
                  <a:lnTo>
                    <a:pt x="1541920" y="463790"/>
                  </a:lnTo>
                  <a:close/>
                  <a:moveTo>
                    <a:pt x="1472213" y="463790"/>
                  </a:moveTo>
                  <a:lnTo>
                    <a:pt x="1472213" y="518122"/>
                  </a:lnTo>
                  <a:lnTo>
                    <a:pt x="1486588" y="518122"/>
                  </a:lnTo>
                  <a:lnTo>
                    <a:pt x="1486588" y="463790"/>
                  </a:lnTo>
                  <a:close/>
                  <a:moveTo>
                    <a:pt x="662588" y="463790"/>
                  </a:moveTo>
                  <a:lnTo>
                    <a:pt x="662588" y="518122"/>
                  </a:lnTo>
                  <a:lnTo>
                    <a:pt x="676964" y="518122"/>
                  </a:lnTo>
                  <a:lnTo>
                    <a:pt x="676964" y="463790"/>
                  </a:lnTo>
                  <a:close/>
                  <a:moveTo>
                    <a:pt x="633706" y="463790"/>
                  </a:moveTo>
                  <a:lnTo>
                    <a:pt x="633706" y="515615"/>
                  </a:lnTo>
                  <a:cubicBezTo>
                    <a:pt x="633706" y="520049"/>
                    <a:pt x="633552" y="522709"/>
                    <a:pt x="633245" y="523596"/>
                  </a:cubicBezTo>
                  <a:cubicBezTo>
                    <a:pt x="632938" y="524483"/>
                    <a:pt x="632316" y="525241"/>
                    <a:pt x="631378" y="525872"/>
                  </a:cubicBezTo>
                  <a:cubicBezTo>
                    <a:pt x="630440" y="526503"/>
                    <a:pt x="629238" y="526819"/>
                    <a:pt x="627771" y="526819"/>
                  </a:cubicBezTo>
                  <a:cubicBezTo>
                    <a:pt x="627260" y="526819"/>
                    <a:pt x="626705" y="526776"/>
                    <a:pt x="626108" y="526691"/>
                  </a:cubicBezTo>
                  <a:cubicBezTo>
                    <a:pt x="625512" y="526606"/>
                    <a:pt x="624872" y="526495"/>
                    <a:pt x="624190" y="526358"/>
                  </a:cubicBezTo>
                  <a:lnTo>
                    <a:pt x="621683" y="538637"/>
                  </a:lnTo>
                  <a:cubicBezTo>
                    <a:pt x="623593" y="539148"/>
                    <a:pt x="625375" y="539532"/>
                    <a:pt x="627029" y="539788"/>
                  </a:cubicBezTo>
                  <a:cubicBezTo>
                    <a:pt x="628683" y="540044"/>
                    <a:pt x="630227" y="540172"/>
                    <a:pt x="631659" y="540172"/>
                  </a:cubicBezTo>
                  <a:cubicBezTo>
                    <a:pt x="635650" y="540172"/>
                    <a:pt x="638932" y="539370"/>
                    <a:pt x="641507" y="537767"/>
                  </a:cubicBezTo>
                  <a:cubicBezTo>
                    <a:pt x="644083" y="536164"/>
                    <a:pt x="645822" y="533939"/>
                    <a:pt x="646726" y="531091"/>
                  </a:cubicBezTo>
                  <a:cubicBezTo>
                    <a:pt x="647630" y="528243"/>
                    <a:pt x="648082" y="523357"/>
                    <a:pt x="648082" y="516433"/>
                  </a:cubicBezTo>
                  <a:lnTo>
                    <a:pt x="648082" y="463790"/>
                  </a:lnTo>
                  <a:close/>
                  <a:moveTo>
                    <a:pt x="2573657" y="462562"/>
                  </a:moveTo>
                  <a:cubicBezTo>
                    <a:pt x="2571338" y="462562"/>
                    <a:pt x="2569266" y="463142"/>
                    <a:pt x="2567441" y="464302"/>
                  </a:cubicBezTo>
                  <a:cubicBezTo>
                    <a:pt x="2565616" y="465461"/>
                    <a:pt x="2563561" y="467866"/>
                    <a:pt x="2561276" y="471515"/>
                  </a:cubicBezTo>
                  <a:lnTo>
                    <a:pt x="2561276" y="463790"/>
                  </a:lnTo>
                  <a:lnTo>
                    <a:pt x="2547924" y="463790"/>
                  </a:lnTo>
                  <a:lnTo>
                    <a:pt x="2547924" y="518122"/>
                  </a:lnTo>
                  <a:lnTo>
                    <a:pt x="2562300" y="518122"/>
                  </a:lnTo>
                  <a:lnTo>
                    <a:pt x="2562300" y="501341"/>
                  </a:lnTo>
                  <a:cubicBezTo>
                    <a:pt x="2562300" y="492099"/>
                    <a:pt x="2562700" y="486028"/>
                    <a:pt x="2563502" y="483129"/>
                  </a:cubicBezTo>
                  <a:cubicBezTo>
                    <a:pt x="2564303" y="480229"/>
                    <a:pt x="2565403" y="478226"/>
                    <a:pt x="2566802" y="477117"/>
                  </a:cubicBezTo>
                  <a:cubicBezTo>
                    <a:pt x="2568200" y="476009"/>
                    <a:pt x="2569905" y="475455"/>
                    <a:pt x="2571918" y="475455"/>
                  </a:cubicBezTo>
                  <a:cubicBezTo>
                    <a:pt x="2573998" y="475455"/>
                    <a:pt x="2576249" y="476239"/>
                    <a:pt x="2578671" y="477808"/>
                  </a:cubicBezTo>
                  <a:lnTo>
                    <a:pt x="2583122" y="465274"/>
                  </a:lnTo>
                  <a:cubicBezTo>
                    <a:pt x="2580086" y="463466"/>
                    <a:pt x="2576931" y="462562"/>
                    <a:pt x="2573657" y="462562"/>
                  </a:cubicBezTo>
                  <a:close/>
                  <a:moveTo>
                    <a:pt x="2416857" y="462562"/>
                  </a:moveTo>
                  <a:cubicBezTo>
                    <a:pt x="2409661" y="462562"/>
                    <a:pt x="2403709" y="465112"/>
                    <a:pt x="2399003" y="470211"/>
                  </a:cubicBezTo>
                  <a:cubicBezTo>
                    <a:pt x="2394296" y="475310"/>
                    <a:pt x="2391943" y="482361"/>
                    <a:pt x="2391943" y="491365"/>
                  </a:cubicBezTo>
                  <a:cubicBezTo>
                    <a:pt x="2391943" y="498903"/>
                    <a:pt x="2393733" y="505144"/>
                    <a:pt x="2397314" y="510090"/>
                  </a:cubicBezTo>
                  <a:cubicBezTo>
                    <a:pt x="2401851" y="516263"/>
                    <a:pt x="2408842" y="519350"/>
                    <a:pt x="2418290" y="519350"/>
                  </a:cubicBezTo>
                  <a:cubicBezTo>
                    <a:pt x="2424258" y="519350"/>
                    <a:pt x="2429229" y="517977"/>
                    <a:pt x="2433203" y="515231"/>
                  </a:cubicBezTo>
                  <a:cubicBezTo>
                    <a:pt x="2437176" y="512486"/>
                    <a:pt x="2440084" y="508487"/>
                    <a:pt x="2441926" y="503234"/>
                  </a:cubicBezTo>
                  <a:lnTo>
                    <a:pt x="2427601" y="500830"/>
                  </a:lnTo>
                  <a:cubicBezTo>
                    <a:pt x="2426816" y="503558"/>
                    <a:pt x="2425657" y="505536"/>
                    <a:pt x="2424122" y="506764"/>
                  </a:cubicBezTo>
                  <a:cubicBezTo>
                    <a:pt x="2422587" y="507992"/>
                    <a:pt x="2420694" y="508606"/>
                    <a:pt x="2418443" y="508606"/>
                  </a:cubicBezTo>
                  <a:cubicBezTo>
                    <a:pt x="2415135" y="508606"/>
                    <a:pt x="2412372" y="507421"/>
                    <a:pt x="2410155" y="505050"/>
                  </a:cubicBezTo>
                  <a:cubicBezTo>
                    <a:pt x="2407939" y="502680"/>
                    <a:pt x="2406779" y="499363"/>
                    <a:pt x="2406677" y="495100"/>
                  </a:cubicBezTo>
                  <a:lnTo>
                    <a:pt x="2442693" y="495100"/>
                  </a:lnTo>
                  <a:cubicBezTo>
                    <a:pt x="2442898" y="484083"/>
                    <a:pt x="2440664" y="475906"/>
                    <a:pt x="2435991" y="470569"/>
                  </a:cubicBezTo>
                  <a:cubicBezTo>
                    <a:pt x="2431318" y="465231"/>
                    <a:pt x="2424941" y="462562"/>
                    <a:pt x="2416857" y="462562"/>
                  </a:cubicBezTo>
                  <a:close/>
                  <a:moveTo>
                    <a:pt x="2329997" y="462562"/>
                  </a:moveTo>
                  <a:cubicBezTo>
                    <a:pt x="2323449" y="462562"/>
                    <a:pt x="2317804" y="465444"/>
                    <a:pt x="2313063" y="471208"/>
                  </a:cubicBezTo>
                  <a:lnTo>
                    <a:pt x="2313063" y="463790"/>
                  </a:lnTo>
                  <a:lnTo>
                    <a:pt x="2299813" y="463790"/>
                  </a:lnTo>
                  <a:lnTo>
                    <a:pt x="2299813" y="518122"/>
                  </a:lnTo>
                  <a:lnTo>
                    <a:pt x="2314189" y="518122"/>
                  </a:lnTo>
                  <a:lnTo>
                    <a:pt x="2314189" y="491723"/>
                  </a:lnTo>
                  <a:cubicBezTo>
                    <a:pt x="2314189" y="486505"/>
                    <a:pt x="2314573" y="482770"/>
                    <a:pt x="2315340" y="480519"/>
                  </a:cubicBezTo>
                  <a:cubicBezTo>
                    <a:pt x="2316107" y="478268"/>
                    <a:pt x="2317378" y="476546"/>
                    <a:pt x="2319151" y="475352"/>
                  </a:cubicBezTo>
                  <a:cubicBezTo>
                    <a:pt x="2320925" y="474159"/>
                    <a:pt x="2322920" y="473562"/>
                    <a:pt x="2325137" y="473562"/>
                  </a:cubicBezTo>
                  <a:cubicBezTo>
                    <a:pt x="2326979" y="473562"/>
                    <a:pt x="2328437" y="473937"/>
                    <a:pt x="2329511" y="474687"/>
                  </a:cubicBezTo>
                  <a:cubicBezTo>
                    <a:pt x="2330586" y="475438"/>
                    <a:pt x="2331379" y="476580"/>
                    <a:pt x="2331890" y="478115"/>
                  </a:cubicBezTo>
                  <a:cubicBezTo>
                    <a:pt x="2332402" y="479650"/>
                    <a:pt x="2332658" y="483060"/>
                    <a:pt x="2332658" y="488347"/>
                  </a:cubicBezTo>
                  <a:lnTo>
                    <a:pt x="2332658" y="518122"/>
                  </a:lnTo>
                  <a:lnTo>
                    <a:pt x="2347034" y="518122"/>
                  </a:lnTo>
                  <a:lnTo>
                    <a:pt x="2347034" y="492030"/>
                  </a:lnTo>
                  <a:cubicBezTo>
                    <a:pt x="2347034" y="486914"/>
                    <a:pt x="2347426" y="483171"/>
                    <a:pt x="2348210" y="480801"/>
                  </a:cubicBezTo>
                  <a:cubicBezTo>
                    <a:pt x="2348995" y="478430"/>
                    <a:pt x="2350274" y="476631"/>
                    <a:pt x="2352047" y="475403"/>
                  </a:cubicBezTo>
                  <a:cubicBezTo>
                    <a:pt x="2353821" y="474176"/>
                    <a:pt x="2355714" y="473562"/>
                    <a:pt x="2357726" y="473562"/>
                  </a:cubicBezTo>
                  <a:cubicBezTo>
                    <a:pt x="2360488" y="473562"/>
                    <a:pt x="2362535" y="474585"/>
                    <a:pt x="2363865" y="476631"/>
                  </a:cubicBezTo>
                  <a:cubicBezTo>
                    <a:pt x="2364854" y="478200"/>
                    <a:pt x="2365349" y="481679"/>
                    <a:pt x="2365349" y="487068"/>
                  </a:cubicBezTo>
                  <a:lnTo>
                    <a:pt x="2365349" y="518122"/>
                  </a:lnTo>
                  <a:lnTo>
                    <a:pt x="2379725" y="518122"/>
                  </a:lnTo>
                  <a:lnTo>
                    <a:pt x="2379725" y="483384"/>
                  </a:lnTo>
                  <a:cubicBezTo>
                    <a:pt x="2379725" y="478200"/>
                    <a:pt x="2379230" y="474448"/>
                    <a:pt x="2378241" y="472129"/>
                  </a:cubicBezTo>
                  <a:cubicBezTo>
                    <a:pt x="2376877" y="468991"/>
                    <a:pt x="2374813" y="466612"/>
                    <a:pt x="2372051" y="464992"/>
                  </a:cubicBezTo>
                  <a:cubicBezTo>
                    <a:pt x="2369288" y="463372"/>
                    <a:pt x="2365911" y="462562"/>
                    <a:pt x="2361921" y="462562"/>
                  </a:cubicBezTo>
                  <a:cubicBezTo>
                    <a:pt x="2358783" y="462562"/>
                    <a:pt x="2355833" y="463278"/>
                    <a:pt x="2353070" y="464711"/>
                  </a:cubicBezTo>
                  <a:cubicBezTo>
                    <a:pt x="2350308" y="466143"/>
                    <a:pt x="2347733" y="468309"/>
                    <a:pt x="2345345" y="471208"/>
                  </a:cubicBezTo>
                  <a:cubicBezTo>
                    <a:pt x="2343708" y="468309"/>
                    <a:pt x="2341611" y="466143"/>
                    <a:pt x="2339053" y="464711"/>
                  </a:cubicBezTo>
                  <a:cubicBezTo>
                    <a:pt x="2336495" y="463278"/>
                    <a:pt x="2333476" y="462562"/>
                    <a:pt x="2329997" y="462562"/>
                  </a:cubicBezTo>
                  <a:close/>
                  <a:moveTo>
                    <a:pt x="2264457" y="462562"/>
                  </a:moveTo>
                  <a:cubicBezTo>
                    <a:pt x="2257261" y="462562"/>
                    <a:pt x="2251309" y="465112"/>
                    <a:pt x="2246603" y="470211"/>
                  </a:cubicBezTo>
                  <a:cubicBezTo>
                    <a:pt x="2241896" y="475310"/>
                    <a:pt x="2239543" y="482361"/>
                    <a:pt x="2239543" y="491365"/>
                  </a:cubicBezTo>
                  <a:cubicBezTo>
                    <a:pt x="2239543" y="498903"/>
                    <a:pt x="2241333" y="505144"/>
                    <a:pt x="2244914" y="510090"/>
                  </a:cubicBezTo>
                  <a:cubicBezTo>
                    <a:pt x="2249451" y="516263"/>
                    <a:pt x="2256442" y="519350"/>
                    <a:pt x="2265890" y="519350"/>
                  </a:cubicBezTo>
                  <a:cubicBezTo>
                    <a:pt x="2271858" y="519350"/>
                    <a:pt x="2276830" y="517977"/>
                    <a:pt x="2280803" y="515231"/>
                  </a:cubicBezTo>
                  <a:cubicBezTo>
                    <a:pt x="2284776" y="512486"/>
                    <a:pt x="2287684" y="508487"/>
                    <a:pt x="2289526" y="503234"/>
                  </a:cubicBezTo>
                  <a:lnTo>
                    <a:pt x="2275201" y="500830"/>
                  </a:lnTo>
                  <a:cubicBezTo>
                    <a:pt x="2274416" y="503558"/>
                    <a:pt x="2273257" y="505536"/>
                    <a:pt x="2271722" y="506764"/>
                  </a:cubicBezTo>
                  <a:cubicBezTo>
                    <a:pt x="2270187" y="507992"/>
                    <a:pt x="2268294" y="508606"/>
                    <a:pt x="2266043" y="508606"/>
                  </a:cubicBezTo>
                  <a:cubicBezTo>
                    <a:pt x="2262735" y="508606"/>
                    <a:pt x="2259972" y="507421"/>
                    <a:pt x="2257755" y="505050"/>
                  </a:cubicBezTo>
                  <a:cubicBezTo>
                    <a:pt x="2255539" y="502680"/>
                    <a:pt x="2254379" y="499363"/>
                    <a:pt x="2254277" y="495100"/>
                  </a:cubicBezTo>
                  <a:lnTo>
                    <a:pt x="2290293" y="495100"/>
                  </a:lnTo>
                  <a:cubicBezTo>
                    <a:pt x="2290498" y="484083"/>
                    <a:pt x="2288264" y="475906"/>
                    <a:pt x="2283591" y="470569"/>
                  </a:cubicBezTo>
                  <a:cubicBezTo>
                    <a:pt x="2278918" y="465231"/>
                    <a:pt x="2272541" y="462562"/>
                    <a:pt x="2264457" y="462562"/>
                  </a:cubicBezTo>
                  <a:close/>
                  <a:moveTo>
                    <a:pt x="2121582" y="462562"/>
                  </a:moveTo>
                  <a:cubicBezTo>
                    <a:pt x="2114386" y="462562"/>
                    <a:pt x="2108434" y="465112"/>
                    <a:pt x="2103728" y="470211"/>
                  </a:cubicBezTo>
                  <a:cubicBezTo>
                    <a:pt x="2099021" y="475310"/>
                    <a:pt x="2096668" y="482361"/>
                    <a:pt x="2096668" y="491365"/>
                  </a:cubicBezTo>
                  <a:cubicBezTo>
                    <a:pt x="2096668" y="498903"/>
                    <a:pt x="2098458" y="505144"/>
                    <a:pt x="2102039" y="510090"/>
                  </a:cubicBezTo>
                  <a:cubicBezTo>
                    <a:pt x="2106576" y="516263"/>
                    <a:pt x="2113567" y="519350"/>
                    <a:pt x="2123015" y="519350"/>
                  </a:cubicBezTo>
                  <a:cubicBezTo>
                    <a:pt x="2128984" y="519350"/>
                    <a:pt x="2133954" y="517977"/>
                    <a:pt x="2137928" y="515231"/>
                  </a:cubicBezTo>
                  <a:cubicBezTo>
                    <a:pt x="2141901" y="512486"/>
                    <a:pt x="2144809" y="508487"/>
                    <a:pt x="2146651" y="503234"/>
                  </a:cubicBezTo>
                  <a:lnTo>
                    <a:pt x="2132326" y="500830"/>
                  </a:lnTo>
                  <a:cubicBezTo>
                    <a:pt x="2131541" y="503558"/>
                    <a:pt x="2130382" y="505536"/>
                    <a:pt x="2128847" y="506764"/>
                  </a:cubicBezTo>
                  <a:cubicBezTo>
                    <a:pt x="2127312" y="507992"/>
                    <a:pt x="2125419" y="508606"/>
                    <a:pt x="2123168" y="508606"/>
                  </a:cubicBezTo>
                  <a:cubicBezTo>
                    <a:pt x="2119860" y="508606"/>
                    <a:pt x="2117097" y="507421"/>
                    <a:pt x="2114880" y="505050"/>
                  </a:cubicBezTo>
                  <a:cubicBezTo>
                    <a:pt x="2112664" y="502680"/>
                    <a:pt x="2111504" y="499363"/>
                    <a:pt x="2111402" y="495100"/>
                  </a:cubicBezTo>
                  <a:lnTo>
                    <a:pt x="2147418" y="495100"/>
                  </a:lnTo>
                  <a:cubicBezTo>
                    <a:pt x="2147623" y="484083"/>
                    <a:pt x="2145389" y="475906"/>
                    <a:pt x="2140716" y="470569"/>
                  </a:cubicBezTo>
                  <a:cubicBezTo>
                    <a:pt x="2136044" y="465231"/>
                    <a:pt x="2129666" y="462562"/>
                    <a:pt x="2121582" y="462562"/>
                  </a:cubicBezTo>
                  <a:close/>
                  <a:moveTo>
                    <a:pt x="2025412" y="462562"/>
                  </a:moveTo>
                  <a:cubicBezTo>
                    <a:pt x="2017601" y="462562"/>
                    <a:pt x="2011837" y="464165"/>
                    <a:pt x="2008120" y="467371"/>
                  </a:cubicBezTo>
                  <a:cubicBezTo>
                    <a:pt x="2004402" y="470577"/>
                    <a:pt x="2002543" y="474534"/>
                    <a:pt x="2002543" y="479240"/>
                  </a:cubicBezTo>
                  <a:cubicBezTo>
                    <a:pt x="2002543" y="484459"/>
                    <a:pt x="2004692" y="488534"/>
                    <a:pt x="2008989" y="491468"/>
                  </a:cubicBezTo>
                  <a:cubicBezTo>
                    <a:pt x="2012093" y="493582"/>
                    <a:pt x="2019443" y="495918"/>
                    <a:pt x="2031039" y="498476"/>
                  </a:cubicBezTo>
                  <a:cubicBezTo>
                    <a:pt x="2033529" y="499056"/>
                    <a:pt x="2035132" y="499687"/>
                    <a:pt x="2035848" y="500369"/>
                  </a:cubicBezTo>
                  <a:cubicBezTo>
                    <a:pt x="2036530" y="501086"/>
                    <a:pt x="2036871" y="501989"/>
                    <a:pt x="2036871" y="503081"/>
                  </a:cubicBezTo>
                  <a:cubicBezTo>
                    <a:pt x="2036871" y="504684"/>
                    <a:pt x="2036240" y="505963"/>
                    <a:pt x="2034978" y="506918"/>
                  </a:cubicBezTo>
                  <a:cubicBezTo>
                    <a:pt x="2033103" y="508282"/>
                    <a:pt x="2030306" y="508964"/>
                    <a:pt x="2026588" y="508964"/>
                  </a:cubicBezTo>
                  <a:cubicBezTo>
                    <a:pt x="2023212" y="508964"/>
                    <a:pt x="2020585" y="508239"/>
                    <a:pt x="2018710" y="506790"/>
                  </a:cubicBezTo>
                  <a:cubicBezTo>
                    <a:pt x="2016834" y="505340"/>
                    <a:pt x="2015589" y="503217"/>
                    <a:pt x="2014975" y="500420"/>
                  </a:cubicBezTo>
                  <a:lnTo>
                    <a:pt x="2000548" y="502620"/>
                  </a:lnTo>
                  <a:cubicBezTo>
                    <a:pt x="2001878" y="507770"/>
                    <a:pt x="2004700" y="511846"/>
                    <a:pt x="2009015" y="514847"/>
                  </a:cubicBezTo>
                  <a:cubicBezTo>
                    <a:pt x="2013329" y="517849"/>
                    <a:pt x="2019187" y="519350"/>
                    <a:pt x="2026588" y="519350"/>
                  </a:cubicBezTo>
                  <a:cubicBezTo>
                    <a:pt x="2034740" y="519350"/>
                    <a:pt x="2040896" y="517559"/>
                    <a:pt x="2045057" y="513978"/>
                  </a:cubicBezTo>
                  <a:cubicBezTo>
                    <a:pt x="2049218" y="510397"/>
                    <a:pt x="2051298" y="506116"/>
                    <a:pt x="2051298" y="501137"/>
                  </a:cubicBezTo>
                  <a:cubicBezTo>
                    <a:pt x="2051298" y="496566"/>
                    <a:pt x="2049797" y="493002"/>
                    <a:pt x="2046796" y="490444"/>
                  </a:cubicBezTo>
                  <a:cubicBezTo>
                    <a:pt x="2043761" y="487920"/>
                    <a:pt x="2038414" y="485789"/>
                    <a:pt x="2030758" y="484049"/>
                  </a:cubicBezTo>
                  <a:cubicBezTo>
                    <a:pt x="2023101" y="482310"/>
                    <a:pt x="2018624" y="480963"/>
                    <a:pt x="2017328" y="480008"/>
                  </a:cubicBezTo>
                  <a:cubicBezTo>
                    <a:pt x="2016373" y="479292"/>
                    <a:pt x="2015896" y="478422"/>
                    <a:pt x="2015896" y="477399"/>
                  </a:cubicBezTo>
                  <a:cubicBezTo>
                    <a:pt x="2015896" y="476205"/>
                    <a:pt x="2016441" y="475233"/>
                    <a:pt x="2017533" y="474483"/>
                  </a:cubicBezTo>
                  <a:cubicBezTo>
                    <a:pt x="2019170" y="473425"/>
                    <a:pt x="2021882" y="472897"/>
                    <a:pt x="2025667" y="472897"/>
                  </a:cubicBezTo>
                  <a:cubicBezTo>
                    <a:pt x="2028669" y="472897"/>
                    <a:pt x="2030979" y="473459"/>
                    <a:pt x="2032600" y="474585"/>
                  </a:cubicBezTo>
                  <a:cubicBezTo>
                    <a:pt x="2034219" y="475710"/>
                    <a:pt x="2035319" y="477330"/>
                    <a:pt x="2035899" y="479445"/>
                  </a:cubicBezTo>
                  <a:lnTo>
                    <a:pt x="2049457" y="476938"/>
                  </a:lnTo>
                  <a:cubicBezTo>
                    <a:pt x="2048092" y="472197"/>
                    <a:pt x="2045602" y="468616"/>
                    <a:pt x="2041987" y="466195"/>
                  </a:cubicBezTo>
                  <a:cubicBezTo>
                    <a:pt x="2038372" y="463773"/>
                    <a:pt x="2032847" y="462562"/>
                    <a:pt x="2025412" y="462562"/>
                  </a:cubicBezTo>
                  <a:close/>
                  <a:moveTo>
                    <a:pt x="1959657" y="462562"/>
                  </a:moveTo>
                  <a:cubicBezTo>
                    <a:pt x="1952461" y="462562"/>
                    <a:pt x="1946509" y="465112"/>
                    <a:pt x="1941803" y="470211"/>
                  </a:cubicBezTo>
                  <a:cubicBezTo>
                    <a:pt x="1937096" y="475310"/>
                    <a:pt x="1934743" y="482361"/>
                    <a:pt x="1934743" y="491365"/>
                  </a:cubicBezTo>
                  <a:cubicBezTo>
                    <a:pt x="1934743" y="498903"/>
                    <a:pt x="1936533" y="505144"/>
                    <a:pt x="1940114" y="510090"/>
                  </a:cubicBezTo>
                  <a:cubicBezTo>
                    <a:pt x="1944650" y="516263"/>
                    <a:pt x="1951642" y="519350"/>
                    <a:pt x="1961090" y="519350"/>
                  </a:cubicBezTo>
                  <a:cubicBezTo>
                    <a:pt x="1967058" y="519350"/>
                    <a:pt x="1972029" y="517977"/>
                    <a:pt x="1976003" y="515231"/>
                  </a:cubicBezTo>
                  <a:cubicBezTo>
                    <a:pt x="1979976" y="512486"/>
                    <a:pt x="1982884" y="508487"/>
                    <a:pt x="1984726" y="503234"/>
                  </a:cubicBezTo>
                  <a:lnTo>
                    <a:pt x="1970401" y="500830"/>
                  </a:lnTo>
                  <a:cubicBezTo>
                    <a:pt x="1969616" y="503558"/>
                    <a:pt x="1968457" y="505536"/>
                    <a:pt x="1966922" y="506764"/>
                  </a:cubicBezTo>
                  <a:cubicBezTo>
                    <a:pt x="1965387" y="507992"/>
                    <a:pt x="1963494" y="508606"/>
                    <a:pt x="1961243" y="508606"/>
                  </a:cubicBezTo>
                  <a:cubicBezTo>
                    <a:pt x="1957935" y="508606"/>
                    <a:pt x="1955172" y="507421"/>
                    <a:pt x="1952955" y="505050"/>
                  </a:cubicBezTo>
                  <a:cubicBezTo>
                    <a:pt x="1950738" y="502680"/>
                    <a:pt x="1949579" y="499363"/>
                    <a:pt x="1949477" y="495100"/>
                  </a:cubicBezTo>
                  <a:lnTo>
                    <a:pt x="1985493" y="495100"/>
                  </a:lnTo>
                  <a:cubicBezTo>
                    <a:pt x="1985698" y="484083"/>
                    <a:pt x="1983464" y="475906"/>
                    <a:pt x="1978791" y="470569"/>
                  </a:cubicBezTo>
                  <a:cubicBezTo>
                    <a:pt x="1974118" y="465231"/>
                    <a:pt x="1967741" y="462562"/>
                    <a:pt x="1959657" y="462562"/>
                  </a:cubicBezTo>
                  <a:close/>
                  <a:moveTo>
                    <a:pt x="1811657" y="462562"/>
                  </a:moveTo>
                  <a:cubicBezTo>
                    <a:pt x="1809338" y="462562"/>
                    <a:pt x="1807266" y="463142"/>
                    <a:pt x="1805441" y="464302"/>
                  </a:cubicBezTo>
                  <a:cubicBezTo>
                    <a:pt x="1803617" y="465461"/>
                    <a:pt x="1801561" y="467866"/>
                    <a:pt x="1799276" y="471515"/>
                  </a:cubicBezTo>
                  <a:lnTo>
                    <a:pt x="1799276" y="463790"/>
                  </a:lnTo>
                  <a:lnTo>
                    <a:pt x="1785924" y="463790"/>
                  </a:lnTo>
                  <a:lnTo>
                    <a:pt x="1785924" y="518122"/>
                  </a:lnTo>
                  <a:lnTo>
                    <a:pt x="1800300" y="518122"/>
                  </a:lnTo>
                  <a:lnTo>
                    <a:pt x="1800300" y="501341"/>
                  </a:lnTo>
                  <a:cubicBezTo>
                    <a:pt x="1800300" y="492099"/>
                    <a:pt x="1800700" y="486028"/>
                    <a:pt x="1801502" y="483129"/>
                  </a:cubicBezTo>
                  <a:cubicBezTo>
                    <a:pt x="1802303" y="480229"/>
                    <a:pt x="1803403" y="478226"/>
                    <a:pt x="1804802" y="477117"/>
                  </a:cubicBezTo>
                  <a:cubicBezTo>
                    <a:pt x="1806200" y="476009"/>
                    <a:pt x="1807905" y="475455"/>
                    <a:pt x="1809918" y="475455"/>
                  </a:cubicBezTo>
                  <a:cubicBezTo>
                    <a:pt x="1811998" y="475455"/>
                    <a:pt x="1814249" y="476239"/>
                    <a:pt x="1816671" y="477808"/>
                  </a:cubicBezTo>
                  <a:lnTo>
                    <a:pt x="1821122" y="465274"/>
                  </a:lnTo>
                  <a:cubicBezTo>
                    <a:pt x="1818086" y="463466"/>
                    <a:pt x="1814931" y="462562"/>
                    <a:pt x="1811657" y="462562"/>
                  </a:cubicBezTo>
                  <a:close/>
                  <a:moveTo>
                    <a:pt x="1750619" y="462562"/>
                  </a:moveTo>
                  <a:cubicBezTo>
                    <a:pt x="1743559" y="462562"/>
                    <a:pt x="1738238" y="463824"/>
                    <a:pt x="1734657" y="466348"/>
                  </a:cubicBezTo>
                  <a:cubicBezTo>
                    <a:pt x="1731076" y="468872"/>
                    <a:pt x="1728552" y="472760"/>
                    <a:pt x="1727086" y="478013"/>
                  </a:cubicBezTo>
                  <a:lnTo>
                    <a:pt x="1740131" y="480366"/>
                  </a:lnTo>
                  <a:cubicBezTo>
                    <a:pt x="1741018" y="477842"/>
                    <a:pt x="1742178" y="476077"/>
                    <a:pt x="1743610" y="475071"/>
                  </a:cubicBezTo>
                  <a:cubicBezTo>
                    <a:pt x="1745043" y="474065"/>
                    <a:pt x="1747038" y="473562"/>
                    <a:pt x="1749596" y="473562"/>
                  </a:cubicBezTo>
                  <a:cubicBezTo>
                    <a:pt x="1753382" y="473562"/>
                    <a:pt x="1755957" y="474150"/>
                    <a:pt x="1757321" y="475327"/>
                  </a:cubicBezTo>
                  <a:cubicBezTo>
                    <a:pt x="1758685" y="476503"/>
                    <a:pt x="1759367" y="478473"/>
                    <a:pt x="1759367" y="481236"/>
                  </a:cubicBezTo>
                  <a:lnTo>
                    <a:pt x="1759367" y="482668"/>
                  </a:lnTo>
                  <a:cubicBezTo>
                    <a:pt x="1756775" y="483759"/>
                    <a:pt x="1752120" y="484936"/>
                    <a:pt x="1745401" y="486198"/>
                  </a:cubicBezTo>
                  <a:cubicBezTo>
                    <a:pt x="1740421" y="487153"/>
                    <a:pt x="1736610" y="488270"/>
                    <a:pt x="1733966" y="489549"/>
                  </a:cubicBezTo>
                  <a:cubicBezTo>
                    <a:pt x="1731323" y="490828"/>
                    <a:pt x="1729268" y="492670"/>
                    <a:pt x="1727802" y="495074"/>
                  </a:cubicBezTo>
                  <a:cubicBezTo>
                    <a:pt x="1726335" y="497479"/>
                    <a:pt x="1725602" y="500216"/>
                    <a:pt x="1725602" y="503285"/>
                  </a:cubicBezTo>
                  <a:cubicBezTo>
                    <a:pt x="1725602" y="507924"/>
                    <a:pt x="1727213" y="511761"/>
                    <a:pt x="1730436" y="514796"/>
                  </a:cubicBezTo>
                  <a:cubicBezTo>
                    <a:pt x="1733660" y="517832"/>
                    <a:pt x="1738068" y="519350"/>
                    <a:pt x="1743661" y="519350"/>
                  </a:cubicBezTo>
                  <a:cubicBezTo>
                    <a:pt x="1746833" y="519350"/>
                    <a:pt x="1749817" y="518753"/>
                    <a:pt x="1752614" y="517559"/>
                  </a:cubicBezTo>
                  <a:cubicBezTo>
                    <a:pt x="1755411" y="516365"/>
                    <a:pt x="1758037" y="514575"/>
                    <a:pt x="1760493" y="512187"/>
                  </a:cubicBezTo>
                  <a:cubicBezTo>
                    <a:pt x="1760595" y="512460"/>
                    <a:pt x="1760766" y="513023"/>
                    <a:pt x="1761004" y="513875"/>
                  </a:cubicBezTo>
                  <a:cubicBezTo>
                    <a:pt x="1761550" y="515751"/>
                    <a:pt x="1762011" y="517167"/>
                    <a:pt x="1762386" y="518122"/>
                  </a:cubicBezTo>
                  <a:lnTo>
                    <a:pt x="1776608" y="518122"/>
                  </a:lnTo>
                  <a:cubicBezTo>
                    <a:pt x="1775346" y="515530"/>
                    <a:pt x="1774485" y="513100"/>
                    <a:pt x="1774025" y="510831"/>
                  </a:cubicBezTo>
                  <a:cubicBezTo>
                    <a:pt x="1773564" y="508563"/>
                    <a:pt x="1773334" y="505042"/>
                    <a:pt x="1773334" y="500267"/>
                  </a:cubicBezTo>
                  <a:lnTo>
                    <a:pt x="1773487" y="483487"/>
                  </a:lnTo>
                  <a:cubicBezTo>
                    <a:pt x="1773487" y="477245"/>
                    <a:pt x="1772848" y="472956"/>
                    <a:pt x="1771569" y="470620"/>
                  </a:cubicBezTo>
                  <a:cubicBezTo>
                    <a:pt x="1770290" y="468284"/>
                    <a:pt x="1768081" y="466357"/>
                    <a:pt x="1764944" y="464839"/>
                  </a:cubicBezTo>
                  <a:cubicBezTo>
                    <a:pt x="1761806" y="463321"/>
                    <a:pt x="1757031" y="462562"/>
                    <a:pt x="1750619" y="462562"/>
                  </a:cubicBezTo>
                  <a:close/>
                  <a:moveTo>
                    <a:pt x="1664894" y="462562"/>
                  </a:moveTo>
                  <a:cubicBezTo>
                    <a:pt x="1657834" y="462562"/>
                    <a:pt x="1652513" y="463824"/>
                    <a:pt x="1648932" y="466348"/>
                  </a:cubicBezTo>
                  <a:cubicBezTo>
                    <a:pt x="1645351" y="468872"/>
                    <a:pt x="1642827" y="472760"/>
                    <a:pt x="1641361" y="478013"/>
                  </a:cubicBezTo>
                  <a:lnTo>
                    <a:pt x="1654406" y="480366"/>
                  </a:lnTo>
                  <a:cubicBezTo>
                    <a:pt x="1655293" y="477842"/>
                    <a:pt x="1656453" y="476077"/>
                    <a:pt x="1657885" y="475071"/>
                  </a:cubicBezTo>
                  <a:cubicBezTo>
                    <a:pt x="1659318" y="474065"/>
                    <a:pt x="1661313" y="473562"/>
                    <a:pt x="1663871" y="473562"/>
                  </a:cubicBezTo>
                  <a:cubicBezTo>
                    <a:pt x="1667657" y="473562"/>
                    <a:pt x="1670232" y="474150"/>
                    <a:pt x="1671596" y="475327"/>
                  </a:cubicBezTo>
                  <a:cubicBezTo>
                    <a:pt x="1672960" y="476503"/>
                    <a:pt x="1673642" y="478473"/>
                    <a:pt x="1673642" y="481236"/>
                  </a:cubicBezTo>
                  <a:lnTo>
                    <a:pt x="1673642" y="482668"/>
                  </a:lnTo>
                  <a:cubicBezTo>
                    <a:pt x="1671050" y="483759"/>
                    <a:pt x="1666395" y="484936"/>
                    <a:pt x="1659676" y="486198"/>
                  </a:cubicBezTo>
                  <a:cubicBezTo>
                    <a:pt x="1654696" y="487153"/>
                    <a:pt x="1650885" y="488270"/>
                    <a:pt x="1648241" y="489549"/>
                  </a:cubicBezTo>
                  <a:cubicBezTo>
                    <a:pt x="1645598" y="490828"/>
                    <a:pt x="1643543" y="492670"/>
                    <a:pt x="1642077" y="495074"/>
                  </a:cubicBezTo>
                  <a:cubicBezTo>
                    <a:pt x="1640610" y="497479"/>
                    <a:pt x="1639877" y="500216"/>
                    <a:pt x="1639877" y="503285"/>
                  </a:cubicBezTo>
                  <a:cubicBezTo>
                    <a:pt x="1639877" y="507924"/>
                    <a:pt x="1641488" y="511761"/>
                    <a:pt x="1644711" y="514796"/>
                  </a:cubicBezTo>
                  <a:cubicBezTo>
                    <a:pt x="1647935" y="517832"/>
                    <a:pt x="1652343" y="519350"/>
                    <a:pt x="1657936" y="519350"/>
                  </a:cubicBezTo>
                  <a:cubicBezTo>
                    <a:pt x="1661108" y="519350"/>
                    <a:pt x="1664092" y="518753"/>
                    <a:pt x="1666889" y="517559"/>
                  </a:cubicBezTo>
                  <a:cubicBezTo>
                    <a:pt x="1669686" y="516365"/>
                    <a:pt x="1672312" y="514575"/>
                    <a:pt x="1674768" y="512187"/>
                  </a:cubicBezTo>
                  <a:cubicBezTo>
                    <a:pt x="1674870" y="512460"/>
                    <a:pt x="1675041" y="513023"/>
                    <a:pt x="1675279" y="513875"/>
                  </a:cubicBezTo>
                  <a:cubicBezTo>
                    <a:pt x="1675825" y="515751"/>
                    <a:pt x="1676286" y="517167"/>
                    <a:pt x="1676661" y="518122"/>
                  </a:cubicBezTo>
                  <a:lnTo>
                    <a:pt x="1690883" y="518122"/>
                  </a:lnTo>
                  <a:cubicBezTo>
                    <a:pt x="1689621" y="515530"/>
                    <a:pt x="1688760" y="513100"/>
                    <a:pt x="1688300" y="510831"/>
                  </a:cubicBezTo>
                  <a:cubicBezTo>
                    <a:pt x="1687839" y="508563"/>
                    <a:pt x="1687609" y="505042"/>
                    <a:pt x="1687609" y="500267"/>
                  </a:cubicBezTo>
                  <a:lnTo>
                    <a:pt x="1687762" y="483487"/>
                  </a:lnTo>
                  <a:cubicBezTo>
                    <a:pt x="1687762" y="477245"/>
                    <a:pt x="1687123" y="472956"/>
                    <a:pt x="1685844" y="470620"/>
                  </a:cubicBezTo>
                  <a:cubicBezTo>
                    <a:pt x="1684565" y="468284"/>
                    <a:pt x="1682356" y="466357"/>
                    <a:pt x="1679219" y="464839"/>
                  </a:cubicBezTo>
                  <a:cubicBezTo>
                    <a:pt x="1676081" y="463321"/>
                    <a:pt x="1671306" y="462562"/>
                    <a:pt x="1664894" y="462562"/>
                  </a:cubicBezTo>
                  <a:close/>
                  <a:moveTo>
                    <a:pt x="1577523" y="462562"/>
                  </a:moveTo>
                  <a:cubicBezTo>
                    <a:pt x="1570974" y="462562"/>
                    <a:pt x="1565330" y="465444"/>
                    <a:pt x="1560589" y="471208"/>
                  </a:cubicBezTo>
                  <a:lnTo>
                    <a:pt x="1560589" y="463790"/>
                  </a:lnTo>
                  <a:lnTo>
                    <a:pt x="1547338" y="463790"/>
                  </a:lnTo>
                  <a:lnTo>
                    <a:pt x="1547338" y="518122"/>
                  </a:lnTo>
                  <a:lnTo>
                    <a:pt x="1561714" y="518122"/>
                  </a:lnTo>
                  <a:lnTo>
                    <a:pt x="1561714" y="491723"/>
                  </a:lnTo>
                  <a:cubicBezTo>
                    <a:pt x="1561714" y="486505"/>
                    <a:pt x="1562098" y="482770"/>
                    <a:pt x="1562865" y="480519"/>
                  </a:cubicBezTo>
                  <a:cubicBezTo>
                    <a:pt x="1563633" y="478268"/>
                    <a:pt x="1564903" y="476546"/>
                    <a:pt x="1566677" y="475352"/>
                  </a:cubicBezTo>
                  <a:cubicBezTo>
                    <a:pt x="1568450" y="474159"/>
                    <a:pt x="1570446" y="473562"/>
                    <a:pt x="1572662" y="473562"/>
                  </a:cubicBezTo>
                  <a:cubicBezTo>
                    <a:pt x="1574504" y="473562"/>
                    <a:pt x="1575962" y="473937"/>
                    <a:pt x="1577037" y="474687"/>
                  </a:cubicBezTo>
                  <a:cubicBezTo>
                    <a:pt x="1578111" y="475438"/>
                    <a:pt x="1578904" y="476580"/>
                    <a:pt x="1579415" y="478115"/>
                  </a:cubicBezTo>
                  <a:cubicBezTo>
                    <a:pt x="1579927" y="479650"/>
                    <a:pt x="1580183" y="483060"/>
                    <a:pt x="1580183" y="488347"/>
                  </a:cubicBezTo>
                  <a:lnTo>
                    <a:pt x="1580183" y="518122"/>
                  </a:lnTo>
                  <a:lnTo>
                    <a:pt x="1594559" y="518122"/>
                  </a:lnTo>
                  <a:lnTo>
                    <a:pt x="1594559" y="492030"/>
                  </a:lnTo>
                  <a:cubicBezTo>
                    <a:pt x="1594559" y="486914"/>
                    <a:pt x="1594951" y="483171"/>
                    <a:pt x="1595735" y="480801"/>
                  </a:cubicBezTo>
                  <a:cubicBezTo>
                    <a:pt x="1596520" y="478430"/>
                    <a:pt x="1597799" y="476631"/>
                    <a:pt x="1599572" y="475403"/>
                  </a:cubicBezTo>
                  <a:cubicBezTo>
                    <a:pt x="1601346" y="474176"/>
                    <a:pt x="1603239" y="473562"/>
                    <a:pt x="1605251" y="473562"/>
                  </a:cubicBezTo>
                  <a:cubicBezTo>
                    <a:pt x="1608014" y="473562"/>
                    <a:pt x="1610060" y="474585"/>
                    <a:pt x="1611390" y="476631"/>
                  </a:cubicBezTo>
                  <a:cubicBezTo>
                    <a:pt x="1612379" y="478200"/>
                    <a:pt x="1612874" y="481679"/>
                    <a:pt x="1612874" y="487068"/>
                  </a:cubicBezTo>
                  <a:lnTo>
                    <a:pt x="1612874" y="518122"/>
                  </a:lnTo>
                  <a:lnTo>
                    <a:pt x="1627250" y="518122"/>
                  </a:lnTo>
                  <a:lnTo>
                    <a:pt x="1627250" y="483384"/>
                  </a:lnTo>
                  <a:cubicBezTo>
                    <a:pt x="1627250" y="478200"/>
                    <a:pt x="1626755" y="474448"/>
                    <a:pt x="1625766" y="472129"/>
                  </a:cubicBezTo>
                  <a:cubicBezTo>
                    <a:pt x="1624402" y="468991"/>
                    <a:pt x="1622338" y="466612"/>
                    <a:pt x="1619576" y="464992"/>
                  </a:cubicBezTo>
                  <a:cubicBezTo>
                    <a:pt x="1616813" y="463372"/>
                    <a:pt x="1613437" y="462562"/>
                    <a:pt x="1609446" y="462562"/>
                  </a:cubicBezTo>
                  <a:cubicBezTo>
                    <a:pt x="1606308" y="462562"/>
                    <a:pt x="1603358" y="463278"/>
                    <a:pt x="1600596" y="464711"/>
                  </a:cubicBezTo>
                  <a:cubicBezTo>
                    <a:pt x="1597833" y="466143"/>
                    <a:pt x="1595258" y="468309"/>
                    <a:pt x="1592870" y="471208"/>
                  </a:cubicBezTo>
                  <a:cubicBezTo>
                    <a:pt x="1591233" y="468309"/>
                    <a:pt x="1589136" y="466143"/>
                    <a:pt x="1586578" y="464711"/>
                  </a:cubicBezTo>
                  <a:cubicBezTo>
                    <a:pt x="1584020" y="463278"/>
                    <a:pt x="1581001" y="462562"/>
                    <a:pt x="1577523" y="462562"/>
                  </a:cubicBezTo>
                  <a:close/>
                  <a:moveTo>
                    <a:pt x="1446219" y="462562"/>
                  </a:moveTo>
                  <a:cubicBezTo>
                    <a:pt x="1439022" y="462562"/>
                    <a:pt x="1433054" y="465632"/>
                    <a:pt x="1428313" y="471771"/>
                  </a:cubicBezTo>
                  <a:lnTo>
                    <a:pt x="1428313" y="463790"/>
                  </a:lnTo>
                  <a:lnTo>
                    <a:pt x="1414960" y="463790"/>
                  </a:lnTo>
                  <a:lnTo>
                    <a:pt x="1414960" y="518122"/>
                  </a:lnTo>
                  <a:lnTo>
                    <a:pt x="1429336" y="518122"/>
                  </a:lnTo>
                  <a:lnTo>
                    <a:pt x="1429336" y="493514"/>
                  </a:lnTo>
                  <a:cubicBezTo>
                    <a:pt x="1429336" y="487443"/>
                    <a:pt x="1429703" y="483282"/>
                    <a:pt x="1430436" y="481031"/>
                  </a:cubicBezTo>
                  <a:cubicBezTo>
                    <a:pt x="1431169" y="478780"/>
                    <a:pt x="1432525" y="476972"/>
                    <a:pt x="1434503" y="475608"/>
                  </a:cubicBezTo>
                  <a:cubicBezTo>
                    <a:pt x="1436481" y="474244"/>
                    <a:pt x="1438715" y="473562"/>
                    <a:pt x="1441205" y="473562"/>
                  </a:cubicBezTo>
                  <a:cubicBezTo>
                    <a:pt x="1443149" y="473562"/>
                    <a:pt x="1444812" y="474039"/>
                    <a:pt x="1446193" y="474994"/>
                  </a:cubicBezTo>
                  <a:cubicBezTo>
                    <a:pt x="1447575" y="475949"/>
                    <a:pt x="1448572" y="477288"/>
                    <a:pt x="1449186" y="479010"/>
                  </a:cubicBezTo>
                  <a:cubicBezTo>
                    <a:pt x="1449800" y="480733"/>
                    <a:pt x="1450107" y="484527"/>
                    <a:pt x="1450107" y="490393"/>
                  </a:cubicBezTo>
                  <a:lnTo>
                    <a:pt x="1450107" y="518122"/>
                  </a:lnTo>
                  <a:lnTo>
                    <a:pt x="1464483" y="518122"/>
                  </a:lnTo>
                  <a:lnTo>
                    <a:pt x="1464483" y="484356"/>
                  </a:lnTo>
                  <a:cubicBezTo>
                    <a:pt x="1464483" y="480161"/>
                    <a:pt x="1464219" y="476938"/>
                    <a:pt x="1463690" y="474687"/>
                  </a:cubicBezTo>
                  <a:cubicBezTo>
                    <a:pt x="1463161" y="472436"/>
                    <a:pt x="1462223" y="470424"/>
                    <a:pt x="1460876" y="468650"/>
                  </a:cubicBezTo>
                  <a:cubicBezTo>
                    <a:pt x="1459529" y="466877"/>
                    <a:pt x="1457542" y="465419"/>
                    <a:pt x="1454916" y="464276"/>
                  </a:cubicBezTo>
                  <a:cubicBezTo>
                    <a:pt x="1452290" y="463134"/>
                    <a:pt x="1449391" y="462562"/>
                    <a:pt x="1446219" y="462562"/>
                  </a:cubicBezTo>
                  <a:close/>
                  <a:moveTo>
                    <a:pt x="1379144" y="462562"/>
                  </a:moveTo>
                  <a:cubicBezTo>
                    <a:pt x="1372084" y="462562"/>
                    <a:pt x="1366763" y="463824"/>
                    <a:pt x="1363182" y="466348"/>
                  </a:cubicBezTo>
                  <a:cubicBezTo>
                    <a:pt x="1359601" y="468872"/>
                    <a:pt x="1357077" y="472760"/>
                    <a:pt x="1355610" y="478013"/>
                  </a:cubicBezTo>
                  <a:lnTo>
                    <a:pt x="1368656" y="480366"/>
                  </a:lnTo>
                  <a:cubicBezTo>
                    <a:pt x="1369543" y="477842"/>
                    <a:pt x="1370702" y="476077"/>
                    <a:pt x="1372135" y="475071"/>
                  </a:cubicBezTo>
                  <a:cubicBezTo>
                    <a:pt x="1373567" y="474065"/>
                    <a:pt x="1375563" y="473562"/>
                    <a:pt x="1378121" y="473562"/>
                  </a:cubicBezTo>
                  <a:cubicBezTo>
                    <a:pt x="1381906" y="473562"/>
                    <a:pt x="1384481" y="474150"/>
                    <a:pt x="1385846" y="475327"/>
                  </a:cubicBezTo>
                  <a:cubicBezTo>
                    <a:pt x="1387210" y="476503"/>
                    <a:pt x="1387892" y="478473"/>
                    <a:pt x="1387892" y="481236"/>
                  </a:cubicBezTo>
                  <a:lnTo>
                    <a:pt x="1387892" y="482668"/>
                  </a:lnTo>
                  <a:cubicBezTo>
                    <a:pt x="1385300" y="483759"/>
                    <a:pt x="1380644" y="484936"/>
                    <a:pt x="1373926" y="486198"/>
                  </a:cubicBezTo>
                  <a:cubicBezTo>
                    <a:pt x="1368946" y="487153"/>
                    <a:pt x="1365135" y="488270"/>
                    <a:pt x="1362491" y="489549"/>
                  </a:cubicBezTo>
                  <a:cubicBezTo>
                    <a:pt x="1359848" y="490828"/>
                    <a:pt x="1357793" y="492670"/>
                    <a:pt x="1356327" y="495074"/>
                  </a:cubicBezTo>
                  <a:cubicBezTo>
                    <a:pt x="1354860" y="497479"/>
                    <a:pt x="1354127" y="500216"/>
                    <a:pt x="1354127" y="503285"/>
                  </a:cubicBezTo>
                  <a:cubicBezTo>
                    <a:pt x="1354127" y="507924"/>
                    <a:pt x="1355738" y="511761"/>
                    <a:pt x="1358961" y="514796"/>
                  </a:cubicBezTo>
                  <a:cubicBezTo>
                    <a:pt x="1362184" y="517832"/>
                    <a:pt x="1366593" y="519350"/>
                    <a:pt x="1372186" y="519350"/>
                  </a:cubicBezTo>
                  <a:cubicBezTo>
                    <a:pt x="1375358" y="519350"/>
                    <a:pt x="1378342" y="518753"/>
                    <a:pt x="1381139" y="517559"/>
                  </a:cubicBezTo>
                  <a:cubicBezTo>
                    <a:pt x="1383936" y="516365"/>
                    <a:pt x="1386562" y="514575"/>
                    <a:pt x="1389018" y="512187"/>
                  </a:cubicBezTo>
                  <a:cubicBezTo>
                    <a:pt x="1389120" y="512460"/>
                    <a:pt x="1389290" y="513023"/>
                    <a:pt x="1389529" y="513875"/>
                  </a:cubicBezTo>
                  <a:cubicBezTo>
                    <a:pt x="1390075" y="515751"/>
                    <a:pt x="1390535" y="517167"/>
                    <a:pt x="1390911" y="518122"/>
                  </a:cubicBezTo>
                  <a:lnTo>
                    <a:pt x="1405133" y="518122"/>
                  </a:lnTo>
                  <a:cubicBezTo>
                    <a:pt x="1403871" y="515530"/>
                    <a:pt x="1403010" y="513100"/>
                    <a:pt x="1402549" y="510831"/>
                  </a:cubicBezTo>
                  <a:cubicBezTo>
                    <a:pt x="1402089" y="508563"/>
                    <a:pt x="1401859" y="505042"/>
                    <a:pt x="1401859" y="500267"/>
                  </a:cubicBezTo>
                  <a:lnTo>
                    <a:pt x="1402012" y="483487"/>
                  </a:lnTo>
                  <a:cubicBezTo>
                    <a:pt x="1402012" y="477245"/>
                    <a:pt x="1401373" y="472956"/>
                    <a:pt x="1400094" y="470620"/>
                  </a:cubicBezTo>
                  <a:cubicBezTo>
                    <a:pt x="1398815" y="468284"/>
                    <a:pt x="1396606" y="466357"/>
                    <a:pt x="1393469" y="464839"/>
                  </a:cubicBezTo>
                  <a:cubicBezTo>
                    <a:pt x="1390331" y="463321"/>
                    <a:pt x="1385556" y="462562"/>
                    <a:pt x="1379144" y="462562"/>
                  </a:cubicBezTo>
                  <a:close/>
                  <a:moveTo>
                    <a:pt x="1264332" y="462562"/>
                  </a:moveTo>
                  <a:cubicBezTo>
                    <a:pt x="1257136" y="462562"/>
                    <a:pt x="1251184" y="465112"/>
                    <a:pt x="1246478" y="470211"/>
                  </a:cubicBezTo>
                  <a:cubicBezTo>
                    <a:pt x="1241771" y="475310"/>
                    <a:pt x="1239418" y="482361"/>
                    <a:pt x="1239418" y="491365"/>
                  </a:cubicBezTo>
                  <a:cubicBezTo>
                    <a:pt x="1239418" y="498903"/>
                    <a:pt x="1241208" y="505144"/>
                    <a:pt x="1244789" y="510090"/>
                  </a:cubicBezTo>
                  <a:cubicBezTo>
                    <a:pt x="1249326" y="516263"/>
                    <a:pt x="1256317" y="519350"/>
                    <a:pt x="1265765" y="519350"/>
                  </a:cubicBezTo>
                  <a:cubicBezTo>
                    <a:pt x="1271733" y="519350"/>
                    <a:pt x="1276704" y="517977"/>
                    <a:pt x="1280678" y="515231"/>
                  </a:cubicBezTo>
                  <a:cubicBezTo>
                    <a:pt x="1284651" y="512486"/>
                    <a:pt x="1287559" y="508487"/>
                    <a:pt x="1289400" y="503234"/>
                  </a:cubicBezTo>
                  <a:lnTo>
                    <a:pt x="1275076" y="500830"/>
                  </a:lnTo>
                  <a:cubicBezTo>
                    <a:pt x="1274291" y="503558"/>
                    <a:pt x="1273132" y="505536"/>
                    <a:pt x="1271597" y="506764"/>
                  </a:cubicBezTo>
                  <a:cubicBezTo>
                    <a:pt x="1270062" y="507992"/>
                    <a:pt x="1268169" y="508606"/>
                    <a:pt x="1265918" y="508606"/>
                  </a:cubicBezTo>
                  <a:cubicBezTo>
                    <a:pt x="1262610" y="508606"/>
                    <a:pt x="1259847" y="507421"/>
                    <a:pt x="1257630" y="505050"/>
                  </a:cubicBezTo>
                  <a:cubicBezTo>
                    <a:pt x="1255414" y="502680"/>
                    <a:pt x="1254254" y="499363"/>
                    <a:pt x="1254151" y="495100"/>
                  </a:cubicBezTo>
                  <a:lnTo>
                    <a:pt x="1290168" y="495100"/>
                  </a:lnTo>
                  <a:cubicBezTo>
                    <a:pt x="1290373" y="484083"/>
                    <a:pt x="1288138" y="475906"/>
                    <a:pt x="1283466" y="470569"/>
                  </a:cubicBezTo>
                  <a:cubicBezTo>
                    <a:pt x="1278793" y="465231"/>
                    <a:pt x="1272415" y="462562"/>
                    <a:pt x="1264332" y="462562"/>
                  </a:cubicBezTo>
                  <a:close/>
                  <a:moveTo>
                    <a:pt x="1116332" y="462562"/>
                  </a:moveTo>
                  <a:cubicBezTo>
                    <a:pt x="1114013" y="462562"/>
                    <a:pt x="1111941" y="463142"/>
                    <a:pt x="1110116" y="464302"/>
                  </a:cubicBezTo>
                  <a:cubicBezTo>
                    <a:pt x="1108291" y="465461"/>
                    <a:pt x="1106237" y="467866"/>
                    <a:pt x="1103951" y="471515"/>
                  </a:cubicBezTo>
                  <a:lnTo>
                    <a:pt x="1103951" y="463790"/>
                  </a:lnTo>
                  <a:lnTo>
                    <a:pt x="1090599" y="463790"/>
                  </a:lnTo>
                  <a:lnTo>
                    <a:pt x="1090599" y="518122"/>
                  </a:lnTo>
                  <a:lnTo>
                    <a:pt x="1104975" y="518122"/>
                  </a:lnTo>
                  <a:lnTo>
                    <a:pt x="1104975" y="501341"/>
                  </a:lnTo>
                  <a:cubicBezTo>
                    <a:pt x="1104975" y="492099"/>
                    <a:pt x="1105375" y="486028"/>
                    <a:pt x="1106177" y="483129"/>
                  </a:cubicBezTo>
                  <a:cubicBezTo>
                    <a:pt x="1106978" y="480229"/>
                    <a:pt x="1108078" y="478226"/>
                    <a:pt x="1109477" y="477117"/>
                  </a:cubicBezTo>
                  <a:cubicBezTo>
                    <a:pt x="1110875" y="476009"/>
                    <a:pt x="1112580" y="475455"/>
                    <a:pt x="1114593" y="475455"/>
                  </a:cubicBezTo>
                  <a:cubicBezTo>
                    <a:pt x="1116673" y="475455"/>
                    <a:pt x="1118924" y="476239"/>
                    <a:pt x="1121346" y="477808"/>
                  </a:cubicBezTo>
                  <a:lnTo>
                    <a:pt x="1125797" y="465274"/>
                  </a:lnTo>
                  <a:cubicBezTo>
                    <a:pt x="1122761" y="463466"/>
                    <a:pt x="1119606" y="462562"/>
                    <a:pt x="1116332" y="462562"/>
                  </a:cubicBezTo>
                  <a:close/>
                  <a:moveTo>
                    <a:pt x="1054782" y="462562"/>
                  </a:moveTo>
                  <a:cubicBezTo>
                    <a:pt x="1047586" y="462562"/>
                    <a:pt x="1041634" y="465112"/>
                    <a:pt x="1036928" y="470211"/>
                  </a:cubicBezTo>
                  <a:cubicBezTo>
                    <a:pt x="1032221" y="475310"/>
                    <a:pt x="1029868" y="482361"/>
                    <a:pt x="1029868" y="491365"/>
                  </a:cubicBezTo>
                  <a:cubicBezTo>
                    <a:pt x="1029868" y="498903"/>
                    <a:pt x="1031658" y="505144"/>
                    <a:pt x="1035239" y="510090"/>
                  </a:cubicBezTo>
                  <a:cubicBezTo>
                    <a:pt x="1039775" y="516263"/>
                    <a:pt x="1046767" y="519350"/>
                    <a:pt x="1056215" y="519350"/>
                  </a:cubicBezTo>
                  <a:cubicBezTo>
                    <a:pt x="1062183" y="519350"/>
                    <a:pt x="1067154" y="517977"/>
                    <a:pt x="1071128" y="515231"/>
                  </a:cubicBezTo>
                  <a:cubicBezTo>
                    <a:pt x="1075101" y="512486"/>
                    <a:pt x="1078009" y="508487"/>
                    <a:pt x="1079850" y="503234"/>
                  </a:cubicBezTo>
                  <a:lnTo>
                    <a:pt x="1065526" y="500830"/>
                  </a:lnTo>
                  <a:cubicBezTo>
                    <a:pt x="1064741" y="503558"/>
                    <a:pt x="1063582" y="505536"/>
                    <a:pt x="1062047" y="506764"/>
                  </a:cubicBezTo>
                  <a:cubicBezTo>
                    <a:pt x="1060512" y="507992"/>
                    <a:pt x="1058619" y="508606"/>
                    <a:pt x="1056368" y="508606"/>
                  </a:cubicBezTo>
                  <a:cubicBezTo>
                    <a:pt x="1053060" y="508606"/>
                    <a:pt x="1050297" y="507421"/>
                    <a:pt x="1048080" y="505050"/>
                  </a:cubicBezTo>
                  <a:cubicBezTo>
                    <a:pt x="1045863" y="502680"/>
                    <a:pt x="1044704" y="499363"/>
                    <a:pt x="1044602" y="495100"/>
                  </a:cubicBezTo>
                  <a:lnTo>
                    <a:pt x="1080618" y="495100"/>
                  </a:lnTo>
                  <a:cubicBezTo>
                    <a:pt x="1080823" y="484083"/>
                    <a:pt x="1078589" y="475906"/>
                    <a:pt x="1073916" y="470569"/>
                  </a:cubicBezTo>
                  <a:cubicBezTo>
                    <a:pt x="1069243" y="465231"/>
                    <a:pt x="1062865" y="462562"/>
                    <a:pt x="1054782" y="462562"/>
                  </a:cubicBezTo>
                  <a:close/>
                  <a:moveTo>
                    <a:pt x="958611" y="462562"/>
                  </a:moveTo>
                  <a:cubicBezTo>
                    <a:pt x="950801" y="462562"/>
                    <a:pt x="945037" y="464165"/>
                    <a:pt x="941319" y="467371"/>
                  </a:cubicBezTo>
                  <a:cubicBezTo>
                    <a:pt x="937602" y="470577"/>
                    <a:pt x="935743" y="474534"/>
                    <a:pt x="935743" y="479240"/>
                  </a:cubicBezTo>
                  <a:cubicBezTo>
                    <a:pt x="935743" y="484459"/>
                    <a:pt x="937892" y="488534"/>
                    <a:pt x="942189" y="491468"/>
                  </a:cubicBezTo>
                  <a:cubicBezTo>
                    <a:pt x="945293" y="493582"/>
                    <a:pt x="952643" y="495918"/>
                    <a:pt x="964239" y="498476"/>
                  </a:cubicBezTo>
                  <a:cubicBezTo>
                    <a:pt x="966729" y="499056"/>
                    <a:pt x="968332" y="499687"/>
                    <a:pt x="969048" y="500369"/>
                  </a:cubicBezTo>
                  <a:cubicBezTo>
                    <a:pt x="969730" y="501086"/>
                    <a:pt x="970071" y="501989"/>
                    <a:pt x="970071" y="503081"/>
                  </a:cubicBezTo>
                  <a:cubicBezTo>
                    <a:pt x="970071" y="504684"/>
                    <a:pt x="969440" y="505963"/>
                    <a:pt x="968178" y="506918"/>
                  </a:cubicBezTo>
                  <a:cubicBezTo>
                    <a:pt x="966302" y="508282"/>
                    <a:pt x="963506" y="508964"/>
                    <a:pt x="959788" y="508964"/>
                  </a:cubicBezTo>
                  <a:cubicBezTo>
                    <a:pt x="956412" y="508964"/>
                    <a:pt x="953785" y="508239"/>
                    <a:pt x="951910" y="506790"/>
                  </a:cubicBezTo>
                  <a:cubicBezTo>
                    <a:pt x="950034" y="505340"/>
                    <a:pt x="948789" y="503217"/>
                    <a:pt x="948175" y="500420"/>
                  </a:cubicBezTo>
                  <a:lnTo>
                    <a:pt x="933748" y="502620"/>
                  </a:lnTo>
                  <a:cubicBezTo>
                    <a:pt x="935078" y="507770"/>
                    <a:pt x="937900" y="511846"/>
                    <a:pt x="942215" y="514847"/>
                  </a:cubicBezTo>
                  <a:cubicBezTo>
                    <a:pt x="946529" y="517849"/>
                    <a:pt x="952387" y="519350"/>
                    <a:pt x="959788" y="519350"/>
                  </a:cubicBezTo>
                  <a:cubicBezTo>
                    <a:pt x="967940" y="519350"/>
                    <a:pt x="974096" y="517559"/>
                    <a:pt x="978257" y="513978"/>
                  </a:cubicBezTo>
                  <a:cubicBezTo>
                    <a:pt x="982418" y="510397"/>
                    <a:pt x="984498" y="506116"/>
                    <a:pt x="984498" y="501137"/>
                  </a:cubicBezTo>
                  <a:cubicBezTo>
                    <a:pt x="984498" y="496566"/>
                    <a:pt x="982998" y="493002"/>
                    <a:pt x="979996" y="490444"/>
                  </a:cubicBezTo>
                  <a:cubicBezTo>
                    <a:pt x="976961" y="487920"/>
                    <a:pt x="971615" y="485789"/>
                    <a:pt x="963958" y="484049"/>
                  </a:cubicBezTo>
                  <a:cubicBezTo>
                    <a:pt x="956301" y="482310"/>
                    <a:pt x="951824" y="480963"/>
                    <a:pt x="950528" y="480008"/>
                  </a:cubicBezTo>
                  <a:cubicBezTo>
                    <a:pt x="949573" y="479292"/>
                    <a:pt x="949096" y="478422"/>
                    <a:pt x="949096" y="477399"/>
                  </a:cubicBezTo>
                  <a:cubicBezTo>
                    <a:pt x="949096" y="476205"/>
                    <a:pt x="949641" y="475233"/>
                    <a:pt x="950733" y="474483"/>
                  </a:cubicBezTo>
                  <a:cubicBezTo>
                    <a:pt x="952370" y="473425"/>
                    <a:pt x="955081" y="472897"/>
                    <a:pt x="958867" y="472897"/>
                  </a:cubicBezTo>
                  <a:cubicBezTo>
                    <a:pt x="961869" y="472897"/>
                    <a:pt x="964179" y="473459"/>
                    <a:pt x="965799" y="474585"/>
                  </a:cubicBezTo>
                  <a:cubicBezTo>
                    <a:pt x="967419" y="475710"/>
                    <a:pt x="968519" y="477330"/>
                    <a:pt x="969099" y="479445"/>
                  </a:cubicBezTo>
                  <a:lnTo>
                    <a:pt x="982656" y="476938"/>
                  </a:lnTo>
                  <a:cubicBezTo>
                    <a:pt x="981292" y="472197"/>
                    <a:pt x="978802" y="468616"/>
                    <a:pt x="975187" y="466195"/>
                  </a:cubicBezTo>
                  <a:cubicBezTo>
                    <a:pt x="971572" y="463773"/>
                    <a:pt x="966047" y="462562"/>
                    <a:pt x="958611" y="462562"/>
                  </a:cubicBezTo>
                  <a:close/>
                  <a:moveTo>
                    <a:pt x="912819" y="462562"/>
                  </a:moveTo>
                  <a:cubicBezTo>
                    <a:pt x="905622" y="462562"/>
                    <a:pt x="899654" y="465632"/>
                    <a:pt x="894913" y="471771"/>
                  </a:cubicBezTo>
                  <a:lnTo>
                    <a:pt x="894913" y="463790"/>
                  </a:lnTo>
                  <a:lnTo>
                    <a:pt x="881560" y="463790"/>
                  </a:lnTo>
                  <a:lnTo>
                    <a:pt x="881560" y="518122"/>
                  </a:lnTo>
                  <a:lnTo>
                    <a:pt x="895936" y="518122"/>
                  </a:lnTo>
                  <a:lnTo>
                    <a:pt x="895936" y="493514"/>
                  </a:lnTo>
                  <a:cubicBezTo>
                    <a:pt x="895936" y="487443"/>
                    <a:pt x="896303" y="483282"/>
                    <a:pt x="897036" y="481031"/>
                  </a:cubicBezTo>
                  <a:cubicBezTo>
                    <a:pt x="897769" y="478780"/>
                    <a:pt x="899125" y="476972"/>
                    <a:pt x="901103" y="475608"/>
                  </a:cubicBezTo>
                  <a:cubicBezTo>
                    <a:pt x="903081" y="474244"/>
                    <a:pt x="905315" y="473562"/>
                    <a:pt x="907805" y="473562"/>
                  </a:cubicBezTo>
                  <a:cubicBezTo>
                    <a:pt x="909749" y="473562"/>
                    <a:pt x="911412" y="474039"/>
                    <a:pt x="912793" y="474994"/>
                  </a:cubicBezTo>
                  <a:cubicBezTo>
                    <a:pt x="914175" y="475949"/>
                    <a:pt x="915172" y="477288"/>
                    <a:pt x="915786" y="479010"/>
                  </a:cubicBezTo>
                  <a:cubicBezTo>
                    <a:pt x="916400" y="480733"/>
                    <a:pt x="916707" y="484527"/>
                    <a:pt x="916707" y="490393"/>
                  </a:cubicBezTo>
                  <a:lnTo>
                    <a:pt x="916707" y="518122"/>
                  </a:lnTo>
                  <a:lnTo>
                    <a:pt x="931083" y="518122"/>
                  </a:lnTo>
                  <a:lnTo>
                    <a:pt x="931083" y="484356"/>
                  </a:lnTo>
                  <a:cubicBezTo>
                    <a:pt x="931083" y="480161"/>
                    <a:pt x="930819" y="476938"/>
                    <a:pt x="930290" y="474687"/>
                  </a:cubicBezTo>
                  <a:cubicBezTo>
                    <a:pt x="929761" y="472436"/>
                    <a:pt x="928823" y="470424"/>
                    <a:pt x="927476" y="468650"/>
                  </a:cubicBezTo>
                  <a:cubicBezTo>
                    <a:pt x="926129" y="466877"/>
                    <a:pt x="924142" y="465419"/>
                    <a:pt x="921516" y="464276"/>
                  </a:cubicBezTo>
                  <a:cubicBezTo>
                    <a:pt x="918890" y="463134"/>
                    <a:pt x="915991" y="462562"/>
                    <a:pt x="912819" y="462562"/>
                  </a:cubicBezTo>
                  <a:close/>
                  <a:moveTo>
                    <a:pt x="845744" y="462562"/>
                  </a:moveTo>
                  <a:cubicBezTo>
                    <a:pt x="838684" y="462562"/>
                    <a:pt x="833363" y="463824"/>
                    <a:pt x="829782" y="466348"/>
                  </a:cubicBezTo>
                  <a:cubicBezTo>
                    <a:pt x="826201" y="468872"/>
                    <a:pt x="823677" y="472760"/>
                    <a:pt x="822210" y="478013"/>
                  </a:cubicBezTo>
                  <a:lnTo>
                    <a:pt x="835256" y="480366"/>
                  </a:lnTo>
                  <a:cubicBezTo>
                    <a:pt x="836143" y="477842"/>
                    <a:pt x="837303" y="476077"/>
                    <a:pt x="838735" y="475071"/>
                  </a:cubicBezTo>
                  <a:cubicBezTo>
                    <a:pt x="840167" y="474065"/>
                    <a:pt x="842163" y="473562"/>
                    <a:pt x="844721" y="473562"/>
                  </a:cubicBezTo>
                  <a:cubicBezTo>
                    <a:pt x="848507" y="473562"/>
                    <a:pt x="851082" y="474150"/>
                    <a:pt x="852446" y="475327"/>
                  </a:cubicBezTo>
                  <a:cubicBezTo>
                    <a:pt x="853810" y="476503"/>
                    <a:pt x="854492" y="478473"/>
                    <a:pt x="854492" y="481236"/>
                  </a:cubicBezTo>
                  <a:lnTo>
                    <a:pt x="854492" y="482668"/>
                  </a:lnTo>
                  <a:cubicBezTo>
                    <a:pt x="851900" y="483759"/>
                    <a:pt x="847245" y="484936"/>
                    <a:pt x="840526" y="486198"/>
                  </a:cubicBezTo>
                  <a:cubicBezTo>
                    <a:pt x="835546" y="487153"/>
                    <a:pt x="831735" y="488270"/>
                    <a:pt x="829091" y="489549"/>
                  </a:cubicBezTo>
                  <a:cubicBezTo>
                    <a:pt x="826448" y="490828"/>
                    <a:pt x="824393" y="492670"/>
                    <a:pt x="822927" y="495074"/>
                  </a:cubicBezTo>
                  <a:cubicBezTo>
                    <a:pt x="821460" y="497479"/>
                    <a:pt x="820727" y="500216"/>
                    <a:pt x="820727" y="503285"/>
                  </a:cubicBezTo>
                  <a:cubicBezTo>
                    <a:pt x="820727" y="507924"/>
                    <a:pt x="822338" y="511761"/>
                    <a:pt x="825561" y="514796"/>
                  </a:cubicBezTo>
                  <a:cubicBezTo>
                    <a:pt x="828785" y="517832"/>
                    <a:pt x="833193" y="519350"/>
                    <a:pt x="838786" y="519350"/>
                  </a:cubicBezTo>
                  <a:cubicBezTo>
                    <a:pt x="841958" y="519350"/>
                    <a:pt x="844942" y="518753"/>
                    <a:pt x="847739" y="517559"/>
                  </a:cubicBezTo>
                  <a:cubicBezTo>
                    <a:pt x="850536" y="516365"/>
                    <a:pt x="853162" y="514575"/>
                    <a:pt x="855618" y="512187"/>
                  </a:cubicBezTo>
                  <a:cubicBezTo>
                    <a:pt x="855720" y="512460"/>
                    <a:pt x="855891" y="513023"/>
                    <a:pt x="856129" y="513875"/>
                  </a:cubicBezTo>
                  <a:cubicBezTo>
                    <a:pt x="856675" y="515751"/>
                    <a:pt x="857135" y="517167"/>
                    <a:pt x="857511" y="518122"/>
                  </a:cubicBezTo>
                  <a:lnTo>
                    <a:pt x="871733" y="518122"/>
                  </a:lnTo>
                  <a:cubicBezTo>
                    <a:pt x="870471" y="515530"/>
                    <a:pt x="869610" y="513100"/>
                    <a:pt x="869150" y="510831"/>
                  </a:cubicBezTo>
                  <a:cubicBezTo>
                    <a:pt x="868689" y="508563"/>
                    <a:pt x="868459" y="505042"/>
                    <a:pt x="868459" y="500267"/>
                  </a:cubicBezTo>
                  <a:lnTo>
                    <a:pt x="868612" y="483487"/>
                  </a:lnTo>
                  <a:cubicBezTo>
                    <a:pt x="868612" y="477245"/>
                    <a:pt x="867973" y="472956"/>
                    <a:pt x="866694" y="470620"/>
                  </a:cubicBezTo>
                  <a:cubicBezTo>
                    <a:pt x="865415" y="468284"/>
                    <a:pt x="863206" y="466357"/>
                    <a:pt x="860069" y="464839"/>
                  </a:cubicBezTo>
                  <a:cubicBezTo>
                    <a:pt x="856931" y="463321"/>
                    <a:pt x="852156" y="462562"/>
                    <a:pt x="845744" y="462562"/>
                  </a:cubicBezTo>
                  <a:close/>
                  <a:moveTo>
                    <a:pt x="802007" y="462562"/>
                  </a:moveTo>
                  <a:cubicBezTo>
                    <a:pt x="799688" y="462562"/>
                    <a:pt x="797616" y="463142"/>
                    <a:pt x="795791" y="464302"/>
                  </a:cubicBezTo>
                  <a:cubicBezTo>
                    <a:pt x="793966" y="465461"/>
                    <a:pt x="791911" y="467866"/>
                    <a:pt x="789626" y="471515"/>
                  </a:cubicBezTo>
                  <a:lnTo>
                    <a:pt x="789626" y="463790"/>
                  </a:lnTo>
                  <a:lnTo>
                    <a:pt x="776274" y="463790"/>
                  </a:lnTo>
                  <a:lnTo>
                    <a:pt x="776274" y="518122"/>
                  </a:lnTo>
                  <a:lnTo>
                    <a:pt x="790650" y="518122"/>
                  </a:lnTo>
                  <a:lnTo>
                    <a:pt x="790650" y="501341"/>
                  </a:lnTo>
                  <a:cubicBezTo>
                    <a:pt x="790650" y="492099"/>
                    <a:pt x="791050" y="486028"/>
                    <a:pt x="791852" y="483129"/>
                  </a:cubicBezTo>
                  <a:cubicBezTo>
                    <a:pt x="792653" y="480229"/>
                    <a:pt x="793753" y="478226"/>
                    <a:pt x="795152" y="477117"/>
                  </a:cubicBezTo>
                  <a:cubicBezTo>
                    <a:pt x="796550" y="476009"/>
                    <a:pt x="798255" y="475455"/>
                    <a:pt x="800268" y="475455"/>
                  </a:cubicBezTo>
                  <a:cubicBezTo>
                    <a:pt x="802348" y="475455"/>
                    <a:pt x="804599" y="476239"/>
                    <a:pt x="807021" y="477808"/>
                  </a:cubicBezTo>
                  <a:lnTo>
                    <a:pt x="811472" y="465274"/>
                  </a:lnTo>
                  <a:cubicBezTo>
                    <a:pt x="808436" y="463466"/>
                    <a:pt x="805281" y="462562"/>
                    <a:pt x="802007" y="462562"/>
                  </a:cubicBezTo>
                  <a:close/>
                  <a:moveTo>
                    <a:pt x="591997" y="462562"/>
                  </a:moveTo>
                  <a:cubicBezTo>
                    <a:pt x="586676" y="462562"/>
                    <a:pt x="581858" y="463739"/>
                    <a:pt x="577544" y="466092"/>
                  </a:cubicBezTo>
                  <a:cubicBezTo>
                    <a:pt x="573229" y="468446"/>
                    <a:pt x="569896" y="471856"/>
                    <a:pt x="567542" y="476324"/>
                  </a:cubicBezTo>
                  <a:cubicBezTo>
                    <a:pt x="565189" y="480792"/>
                    <a:pt x="564012" y="485414"/>
                    <a:pt x="564012" y="490189"/>
                  </a:cubicBezTo>
                  <a:cubicBezTo>
                    <a:pt x="564012" y="496430"/>
                    <a:pt x="565189" y="501725"/>
                    <a:pt x="567542" y="506074"/>
                  </a:cubicBezTo>
                  <a:cubicBezTo>
                    <a:pt x="569896" y="510422"/>
                    <a:pt x="573332" y="513722"/>
                    <a:pt x="577851" y="515973"/>
                  </a:cubicBezTo>
                  <a:cubicBezTo>
                    <a:pt x="582370" y="518224"/>
                    <a:pt x="587119" y="519350"/>
                    <a:pt x="592099" y="519350"/>
                  </a:cubicBezTo>
                  <a:cubicBezTo>
                    <a:pt x="600148" y="519350"/>
                    <a:pt x="606824" y="516647"/>
                    <a:pt x="612128" y="511241"/>
                  </a:cubicBezTo>
                  <a:cubicBezTo>
                    <a:pt x="617431" y="505835"/>
                    <a:pt x="620083" y="499022"/>
                    <a:pt x="620083" y="490802"/>
                  </a:cubicBezTo>
                  <a:cubicBezTo>
                    <a:pt x="620083" y="482651"/>
                    <a:pt x="617457" y="475906"/>
                    <a:pt x="612205" y="470569"/>
                  </a:cubicBezTo>
                  <a:cubicBezTo>
                    <a:pt x="606952" y="465231"/>
                    <a:pt x="600216" y="462562"/>
                    <a:pt x="591997" y="462562"/>
                  </a:cubicBezTo>
                  <a:close/>
                  <a:moveTo>
                    <a:pt x="506272" y="462562"/>
                  </a:moveTo>
                  <a:cubicBezTo>
                    <a:pt x="500951" y="462562"/>
                    <a:pt x="496133" y="463739"/>
                    <a:pt x="491819" y="466092"/>
                  </a:cubicBezTo>
                  <a:cubicBezTo>
                    <a:pt x="487504" y="468446"/>
                    <a:pt x="484171" y="471856"/>
                    <a:pt x="481817" y="476324"/>
                  </a:cubicBezTo>
                  <a:cubicBezTo>
                    <a:pt x="479464" y="480792"/>
                    <a:pt x="478287" y="485414"/>
                    <a:pt x="478287" y="490189"/>
                  </a:cubicBezTo>
                  <a:cubicBezTo>
                    <a:pt x="478287" y="496430"/>
                    <a:pt x="479464" y="501725"/>
                    <a:pt x="481817" y="506074"/>
                  </a:cubicBezTo>
                  <a:cubicBezTo>
                    <a:pt x="484171" y="510422"/>
                    <a:pt x="487607" y="513722"/>
                    <a:pt x="492126" y="515973"/>
                  </a:cubicBezTo>
                  <a:cubicBezTo>
                    <a:pt x="496645" y="518224"/>
                    <a:pt x="501394" y="519350"/>
                    <a:pt x="506374" y="519350"/>
                  </a:cubicBezTo>
                  <a:cubicBezTo>
                    <a:pt x="514423" y="519350"/>
                    <a:pt x="521099" y="516647"/>
                    <a:pt x="526403" y="511241"/>
                  </a:cubicBezTo>
                  <a:cubicBezTo>
                    <a:pt x="531706" y="505835"/>
                    <a:pt x="534358" y="499022"/>
                    <a:pt x="534358" y="490802"/>
                  </a:cubicBezTo>
                  <a:cubicBezTo>
                    <a:pt x="534358" y="482651"/>
                    <a:pt x="531732" y="475906"/>
                    <a:pt x="526480" y="470569"/>
                  </a:cubicBezTo>
                  <a:cubicBezTo>
                    <a:pt x="521227" y="465231"/>
                    <a:pt x="514491" y="462562"/>
                    <a:pt x="506272" y="462562"/>
                  </a:cubicBezTo>
                  <a:close/>
                  <a:moveTo>
                    <a:pt x="446094" y="462562"/>
                  </a:moveTo>
                  <a:cubicBezTo>
                    <a:pt x="438897" y="462562"/>
                    <a:pt x="432929" y="465632"/>
                    <a:pt x="428188" y="471771"/>
                  </a:cubicBezTo>
                  <a:lnTo>
                    <a:pt x="428188" y="463790"/>
                  </a:lnTo>
                  <a:lnTo>
                    <a:pt x="414835" y="463790"/>
                  </a:lnTo>
                  <a:lnTo>
                    <a:pt x="414835" y="518122"/>
                  </a:lnTo>
                  <a:lnTo>
                    <a:pt x="429211" y="518122"/>
                  </a:lnTo>
                  <a:lnTo>
                    <a:pt x="429211" y="493514"/>
                  </a:lnTo>
                  <a:cubicBezTo>
                    <a:pt x="429211" y="487443"/>
                    <a:pt x="429578" y="483282"/>
                    <a:pt x="430311" y="481031"/>
                  </a:cubicBezTo>
                  <a:cubicBezTo>
                    <a:pt x="431045" y="478780"/>
                    <a:pt x="432400" y="476972"/>
                    <a:pt x="434378" y="475608"/>
                  </a:cubicBezTo>
                  <a:cubicBezTo>
                    <a:pt x="436356" y="474244"/>
                    <a:pt x="438590" y="473562"/>
                    <a:pt x="441080" y="473562"/>
                  </a:cubicBezTo>
                  <a:cubicBezTo>
                    <a:pt x="443024" y="473562"/>
                    <a:pt x="444687" y="474039"/>
                    <a:pt x="446068" y="474994"/>
                  </a:cubicBezTo>
                  <a:cubicBezTo>
                    <a:pt x="447450" y="475949"/>
                    <a:pt x="448447" y="477288"/>
                    <a:pt x="449061" y="479010"/>
                  </a:cubicBezTo>
                  <a:cubicBezTo>
                    <a:pt x="449675" y="480733"/>
                    <a:pt x="449982" y="484527"/>
                    <a:pt x="449982" y="490393"/>
                  </a:cubicBezTo>
                  <a:lnTo>
                    <a:pt x="449982" y="518122"/>
                  </a:lnTo>
                  <a:lnTo>
                    <a:pt x="464358" y="518122"/>
                  </a:lnTo>
                  <a:lnTo>
                    <a:pt x="464358" y="484356"/>
                  </a:lnTo>
                  <a:cubicBezTo>
                    <a:pt x="464358" y="480161"/>
                    <a:pt x="464094" y="476938"/>
                    <a:pt x="463565" y="474687"/>
                  </a:cubicBezTo>
                  <a:cubicBezTo>
                    <a:pt x="463036" y="472436"/>
                    <a:pt x="462098" y="470424"/>
                    <a:pt x="460751" y="468650"/>
                  </a:cubicBezTo>
                  <a:cubicBezTo>
                    <a:pt x="459404" y="466877"/>
                    <a:pt x="457417" y="465419"/>
                    <a:pt x="454791" y="464276"/>
                  </a:cubicBezTo>
                  <a:cubicBezTo>
                    <a:pt x="452165" y="463134"/>
                    <a:pt x="449266" y="462562"/>
                    <a:pt x="446094" y="462562"/>
                  </a:cubicBezTo>
                  <a:close/>
                  <a:moveTo>
                    <a:pt x="302307" y="462562"/>
                  </a:moveTo>
                  <a:cubicBezTo>
                    <a:pt x="295111" y="462562"/>
                    <a:pt x="289159" y="465112"/>
                    <a:pt x="284453" y="470211"/>
                  </a:cubicBezTo>
                  <a:cubicBezTo>
                    <a:pt x="279746" y="475310"/>
                    <a:pt x="277393" y="482361"/>
                    <a:pt x="277393" y="491365"/>
                  </a:cubicBezTo>
                  <a:cubicBezTo>
                    <a:pt x="277393" y="498903"/>
                    <a:pt x="279183" y="505144"/>
                    <a:pt x="282764" y="510090"/>
                  </a:cubicBezTo>
                  <a:cubicBezTo>
                    <a:pt x="287301" y="516263"/>
                    <a:pt x="294292" y="519350"/>
                    <a:pt x="303740" y="519350"/>
                  </a:cubicBezTo>
                  <a:cubicBezTo>
                    <a:pt x="309708" y="519350"/>
                    <a:pt x="314680" y="517977"/>
                    <a:pt x="318653" y="515231"/>
                  </a:cubicBezTo>
                  <a:cubicBezTo>
                    <a:pt x="322626" y="512486"/>
                    <a:pt x="325534" y="508487"/>
                    <a:pt x="327376" y="503234"/>
                  </a:cubicBezTo>
                  <a:lnTo>
                    <a:pt x="313051" y="500830"/>
                  </a:lnTo>
                  <a:cubicBezTo>
                    <a:pt x="312266" y="503558"/>
                    <a:pt x="311107" y="505536"/>
                    <a:pt x="309572" y="506764"/>
                  </a:cubicBezTo>
                  <a:cubicBezTo>
                    <a:pt x="308037" y="507992"/>
                    <a:pt x="306144" y="508606"/>
                    <a:pt x="303893" y="508606"/>
                  </a:cubicBezTo>
                  <a:cubicBezTo>
                    <a:pt x="300585" y="508606"/>
                    <a:pt x="297822" y="507421"/>
                    <a:pt x="295605" y="505050"/>
                  </a:cubicBezTo>
                  <a:cubicBezTo>
                    <a:pt x="293389" y="502680"/>
                    <a:pt x="292229" y="499363"/>
                    <a:pt x="292127" y="495100"/>
                  </a:cubicBezTo>
                  <a:lnTo>
                    <a:pt x="328143" y="495100"/>
                  </a:lnTo>
                  <a:cubicBezTo>
                    <a:pt x="328348" y="484083"/>
                    <a:pt x="326114" y="475906"/>
                    <a:pt x="321441" y="470569"/>
                  </a:cubicBezTo>
                  <a:cubicBezTo>
                    <a:pt x="316768" y="465231"/>
                    <a:pt x="310390" y="462562"/>
                    <a:pt x="302307" y="462562"/>
                  </a:cubicBezTo>
                  <a:close/>
                  <a:moveTo>
                    <a:pt x="1887457" y="455809"/>
                  </a:moveTo>
                  <a:lnTo>
                    <a:pt x="1894261" y="455809"/>
                  </a:lnTo>
                  <a:cubicBezTo>
                    <a:pt x="1900435" y="455809"/>
                    <a:pt x="1904579" y="456048"/>
                    <a:pt x="1906693" y="456525"/>
                  </a:cubicBezTo>
                  <a:cubicBezTo>
                    <a:pt x="1909524" y="457139"/>
                    <a:pt x="1911860" y="458316"/>
                    <a:pt x="1913702" y="460055"/>
                  </a:cubicBezTo>
                  <a:cubicBezTo>
                    <a:pt x="1915544" y="461795"/>
                    <a:pt x="1916976" y="464216"/>
                    <a:pt x="1917999" y="467320"/>
                  </a:cubicBezTo>
                  <a:cubicBezTo>
                    <a:pt x="1919023" y="470424"/>
                    <a:pt x="1919534" y="474875"/>
                    <a:pt x="1919534" y="480673"/>
                  </a:cubicBezTo>
                  <a:cubicBezTo>
                    <a:pt x="1919534" y="486471"/>
                    <a:pt x="1919023" y="491050"/>
                    <a:pt x="1917999" y="494409"/>
                  </a:cubicBezTo>
                  <a:cubicBezTo>
                    <a:pt x="1916976" y="497769"/>
                    <a:pt x="1915655" y="500182"/>
                    <a:pt x="1914035" y="501648"/>
                  </a:cubicBezTo>
                  <a:cubicBezTo>
                    <a:pt x="1912414" y="503115"/>
                    <a:pt x="1910377" y="504155"/>
                    <a:pt x="1907921" y="504769"/>
                  </a:cubicBezTo>
                  <a:cubicBezTo>
                    <a:pt x="1906045" y="505247"/>
                    <a:pt x="1902993" y="505485"/>
                    <a:pt x="1898763" y="505485"/>
                  </a:cubicBezTo>
                  <a:lnTo>
                    <a:pt x="1887457" y="505485"/>
                  </a:lnTo>
                  <a:close/>
                  <a:moveTo>
                    <a:pt x="2087380" y="444605"/>
                  </a:moveTo>
                  <a:lnTo>
                    <a:pt x="2072953" y="452995"/>
                  </a:lnTo>
                  <a:lnTo>
                    <a:pt x="2072953" y="463790"/>
                  </a:lnTo>
                  <a:lnTo>
                    <a:pt x="2066353" y="463790"/>
                  </a:lnTo>
                  <a:lnTo>
                    <a:pt x="2066353" y="475250"/>
                  </a:lnTo>
                  <a:lnTo>
                    <a:pt x="2072953" y="475250"/>
                  </a:lnTo>
                  <a:lnTo>
                    <a:pt x="2072953" y="498937"/>
                  </a:lnTo>
                  <a:cubicBezTo>
                    <a:pt x="2072953" y="504019"/>
                    <a:pt x="2073106" y="507395"/>
                    <a:pt x="2073413" y="509066"/>
                  </a:cubicBezTo>
                  <a:cubicBezTo>
                    <a:pt x="2073788" y="511420"/>
                    <a:pt x="2074462" y="513287"/>
                    <a:pt x="2075434" y="514668"/>
                  </a:cubicBezTo>
                  <a:cubicBezTo>
                    <a:pt x="2076406" y="516050"/>
                    <a:pt x="2077932" y="517175"/>
                    <a:pt x="2080013" y="518045"/>
                  </a:cubicBezTo>
                  <a:cubicBezTo>
                    <a:pt x="2082093" y="518915"/>
                    <a:pt x="2084430" y="519350"/>
                    <a:pt x="2087022" y="519350"/>
                  </a:cubicBezTo>
                  <a:cubicBezTo>
                    <a:pt x="2091251" y="519350"/>
                    <a:pt x="2095037" y="518633"/>
                    <a:pt x="2098379" y="517201"/>
                  </a:cubicBezTo>
                  <a:lnTo>
                    <a:pt x="2097151" y="506048"/>
                  </a:lnTo>
                  <a:cubicBezTo>
                    <a:pt x="2094627" y="506969"/>
                    <a:pt x="2092700" y="507429"/>
                    <a:pt x="2091370" y="507429"/>
                  </a:cubicBezTo>
                  <a:cubicBezTo>
                    <a:pt x="2090415" y="507429"/>
                    <a:pt x="2089605" y="507191"/>
                    <a:pt x="2088940" y="506713"/>
                  </a:cubicBezTo>
                  <a:cubicBezTo>
                    <a:pt x="2088275" y="506236"/>
                    <a:pt x="2087849" y="505630"/>
                    <a:pt x="2087661" y="504897"/>
                  </a:cubicBezTo>
                  <a:cubicBezTo>
                    <a:pt x="2087474" y="504164"/>
                    <a:pt x="2087380" y="501580"/>
                    <a:pt x="2087380" y="497146"/>
                  </a:cubicBezTo>
                  <a:lnTo>
                    <a:pt x="2087380" y="475250"/>
                  </a:lnTo>
                  <a:lnTo>
                    <a:pt x="2097202" y="475250"/>
                  </a:lnTo>
                  <a:lnTo>
                    <a:pt x="2097202" y="463790"/>
                  </a:lnTo>
                  <a:lnTo>
                    <a:pt x="2087380" y="463790"/>
                  </a:lnTo>
                  <a:close/>
                  <a:moveTo>
                    <a:pt x="2662224" y="443122"/>
                  </a:moveTo>
                  <a:lnTo>
                    <a:pt x="2662224" y="518122"/>
                  </a:lnTo>
                  <a:lnTo>
                    <a:pt x="2675576" y="518122"/>
                  </a:lnTo>
                  <a:lnTo>
                    <a:pt x="2675576" y="510141"/>
                  </a:lnTo>
                  <a:cubicBezTo>
                    <a:pt x="2677759" y="513176"/>
                    <a:pt x="2680360" y="515470"/>
                    <a:pt x="2683378" y="517022"/>
                  </a:cubicBezTo>
                  <a:cubicBezTo>
                    <a:pt x="2686397" y="518574"/>
                    <a:pt x="2689458" y="519350"/>
                    <a:pt x="2692561" y="519350"/>
                  </a:cubicBezTo>
                  <a:cubicBezTo>
                    <a:pt x="2698871" y="519350"/>
                    <a:pt x="2704234" y="516843"/>
                    <a:pt x="2708651" y="511829"/>
                  </a:cubicBezTo>
                  <a:cubicBezTo>
                    <a:pt x="2713068" y="506815"/>
                    <a:pt x="2715276" y="499670"/>
                    <a:pt x="2715276" y="490393"/>
                  </a:cubicBezTo>
                  <a:cubicBezTo>
                    <a:pt x="2715276" y="481423"/>
                    <a:pt x="2713110" y="474542"/>
                    <a:pt x="2708779" y="469750"/>
                  </a:cubicBezTo>
                  <a:cubicBezTo>
                    <a:pt x="2704448" y="464958"/>
                    <a:pt x="2698974" y="462562"/>
                    <a:pt x="2692357" y="462562"/>
                  </a:cubicBezTo>
                  <a:cubicBezTo>
                    <a:pt x="2686286" y="462562"/>
                    <a:pt x="2681033" y="465086"/>
                    <a:pt x="2676600" y="470134"/>
                  </a:cubicBezTo>
                  <a:lnTo>
                    <a:pt x="2676600" y="443122"/>
                  </a:lnTo>
                  <a:close/>
                  <a:moveTo>
                    <a:pt x="2215163" y="443122"/>
                  </a:moveTo>
                  <a:lnTo>
                    <a:pt x="2215163" y="518122"/>
                  </a:lnTo>
                  <a:lnTo>
                    <a:pt x="2229539" y="518122"/>
                  </a:lnTo>
                  <a:lnTo>
                    <a:pt x="2229539" y="443122"/>
                  </a:lnTo>
                  <a:close/>
                  <a:moveTo>
                    <a:pt x="2157501" y="443122"/>
                  </a:moveTo>
                  <a:lnTo>
                    <a:pt x="2157501" y="518122"/>
                  </a:lnTo>
                  <a:lnTo>
                    <a:pt x="2171877" y="518122"/>
                  </a:lnTo>
                  <a:lnTo>
                    <a:pt x="2171877" y="500727"/>
                  </a:lnTo>
                  <a:lnTo>
                    <a:pt x="2178579" y="493719"/>
                  </a:lnTo>
                  <a:lnTo>
                    <a:pt x="2192238" y="518122"/>
                  </a:lnTo>
                  <a:lnTo>
                    <a:pt x="2207740" y="518122"/>
                  </a:lnTo>
                  <a:lnTo>
                    <a:pt x="2187839" y="483640"/>
                  </a:lnTo>
                  <a:lnTo>
                    <a:pt x="2206410" y="463790"/>
                  </a:lnTo>
                  <a:lnTo>
                    <a:pt x="2188708" y="463790"/>
                  </a:lnTo>
                  <a:lnTo>
                    <a:pt x="2171877" y="482924"/>
                  </a:lnTo>
                  <a:lnTo>
                    <a:pt x="2171877" y="443122"/>
                  </a:lnTo>
                  <a:close/>
                  <a:moveTo>
                    <a:pt x="1872314" y="443122"/>
                  </a:moveTo>
                  <a:lnTo>
                    <a:pt x="1872314" y="518122"/>
                  </a:lnTo>
                  <a:lnTo>
                    <a:pt x="1900810" y="518122"/>
                  </a:lnTo>
                  <a:cubicBezTo>
                    <a:pt x="1906403" y="518122"/>
                    <a:pt x="1910871" y="517593"/>
                    <a:pt x="1914214" y="516536"/>
                  </a:cubicBezTo>
                  <a:cubicBezTo>
                    <a:pt x="1918682" y="515103"/>
                    <a:pt x="1922229" y="513108"/>
                    <a:pt x="1924855" y="510550"/>
                  </a:cubicBezTo>
                  <a:cubicBezTo>
                    <a:pt x="1928334" y="507174"/>
                    <a:pt x="1931011" y="502757"/>
                    <a:pt x="1932887" y="497300"/>
                  </a:cubicBezTo>
                  <a:cubicBezTo>
                    <a:pt x="1934422" y="492832"/>
                    <a:pt x="1935189" y="487511"/>
                    <a:pt x="1935189" y="481338"/>
                  </a:cubicBezTo>
                  <a:cubicBezTo>
                    <a:pt x="1935189" y="474312"/>
                    <a:pt x="1934371" y="468403"/>
                    <a:pt x="1932733" y="463611"/>
                  </a:cubicBezTo>
                  <a:cubicBezTo>
                    <a:pt x="1931096" y="458819"/>
                    <a:pt x="1928709" y="454769"/>
                    <a:pt x="1925571" y="451461"/>
                  </a:cubicBezTo>
                  <a:cubicBezTo>
                    <a:pt x="1922433" y="448152"/>
                    <a:pt x="1918665" y="445850"/>
                    <a:pt x="1914265" y="444554"/>
                  </a:cubicBezTo>
                  <a:cubicBezTo>
                    <a:pt x="1910991" y="443599"/>
                    <a:pt x="1906233" y="443122"/>
                    <a:pt x="1899991" y="443122"/>
                  </a:cubicBezTo>
                  <a:close/>
                  <a:moveTo>
                    <a:pt x="1700813" y="443122"/>
                  </a:moveTo>
                  <a:lnTo>
                    <a:pt x="1700813" y="518122"/>
                  </a:lnTo>
                  <a:lnTo>
                    <a:pt x="1715189" y="518122"/>
                  </a:lnTo>
                  <a:lnTo>
                    <a:pt x="1715189" y="443122"/>
                  </a:lnTo>
                  <a:close/>
                  <a:moveTo>
                    <a:pt x="1472213" y="443122"/>
                  </a:moveTo>
                  <a:lnTo>
                    <a:pt x="1472213" y="456423"/>
                  </a:lnTo>
                  <a:lnTo>
                    <a:pt x="1486588" y="456423"/>
                  </a:lnTo>
                  <a:lnTo>
                    <a:pt x="1486588" y="443122"/>
                  </a:lnTo>
                  <a:close/>
                  <a:moveTo>
                    <a:pt x="1300251" y="443122"/>
                  </a:moveTo>
                  <a:lnTo>
                    <a:pt x="1300251" y="518122"/>
                  </a:lnTo>
                  <a:lnTo>
                    <a:pt x="1314627" y="518122"/>
                  </a:lnTo>
                  <a:lnTo>
                    <a:pt x="1314627" y="500727"/>
                  </a:lnTo>
                  <a:lnTo>
                    <a:pt x="1321329" y="493719"/>
                  </a:lnTo>
                  <a:lnTo>
                    <a:pt x="1334989" y="518122"/>
                  </a:lnTo>
                  <a:lnTo>
                    <a:pt x="1350490" y="518122"/>
                  </a:lnTo>
                  <a:lnTo>
                    <a:pt x="1330589" y="483640"/>
                  </a:lnTo>
                  <a:lnTo>
                    <a:pt x="1349160" y="463790"/>
                  </a:lnTo>
                  <a:lnTo>
                    <a:pt x="1331458" y="463790"/>
                  </a:lnTo>
                  <a:lnTo>
                    <a:pt x="1314627" y="482924"/>
                  </a:lnTo>
                  <a:lnTo>
                    <a:pt x="1314627" y="443122"/>
                  </a:lnTo>
                  <a:close/>
                  <a:moveTo>
                    <a:pt x="1148260" y="443122"/>
                  </a:moveTo>
                  <a:lnTo>
                    <a:pt x="1148260" y="518122"/>
                  </a:lnTo>
                  <a:lnTo>
                    <a:pt x="1162329" y="518122"/>
                  </a:lnTo>
                  <a:lnTo>
                    <a:pt x="1162329" y="459083"/>
                  </a:lnTo>
                  <a:lnTo>
                    <a:pt x="1177165" y="518122"/>
                  </a:lnTo>
                  <a:lnTo>
                    <a:pt x="1191746" y="518122"/>
                  </a:lnTo>
                  <a:lnTo>
                    <a:pt x="1206634" y="459083"/>
                  </a:lnTo>
                  <a:lnTo>
                    <a:pt x="1206634" y="518122"/>
                  </a:lnTo>
                  <a:lnTo>
                    <a:pt x="1220702" y="518122"/>
                  </a:lnTo>
                  <a:lnTo>
                    <a:pt x="1220702" y="443122"/>
                  </a:lnTo>
                  <a:lnTo>
                    <a:pt x="1197988" y="443122"/>
                  </a:lnTo>
                  <a:lnTo>
                    <a:pt x="1184532" y="494281"/>
                  </a:lnTo>
                  <a:lnTo>
                    <a:pt x="1170924" y="443122"/>
                  </a:lnTo>
                  <a:close/>
                  <a:moveTo>
                    <a:pt x="704943" y="443122"/>
                  </a:moveTo>
                  <a:lnTo>
                    <a:pt x="704943" y="455809"/>
                  </a:lnTo>
                  <a:lnTo>
                    <a:pt x="727198" y="455809"/>
                  </a:lnTo>
                  <a:lnTo>
                    <a:pt x="727198" y="518122"/>
                  </a:lnTo>
                  <a:lnTo>
                    <a:pt x="742341" y="518122"/>
                  </a:lnTo>
                  <a:lnTo>
                    <a:pt x="742341" y="455809"/>
                  </a:lnTo>
                  <a:lnTo>
                    <a:pt x="764544" y="455809"/>
                  </a:lnTo>
                  <a:lnTo>
                    <a:pt x="764544" y="443122"/>
                  </a:lnTo>
                  <a:close/>
                  <a:moveTo>
                    <a:pt x="662588" y="443122"/>
                  </a:moveTo>
                  <a:lnTo>
                    <a:pt x="662588" y="456423"/>
                  </a:lnTo>
                  <a:lnTo>
                    <a:pt x="676964" y="456423"/>
                  </a:lnTo>
                  <a:lnTo>
                    <a:pt x="676964" y="443122"/>
                  </a:lnTo>
                  <a:close/>
                  <a:moveTo>
                    <a:pt x="633706" y="443122"/>
                  </a:moveTo>
                  <a:lnTo>
                    <a:pt x="633706" y="456423"/>
                  </a:lnTo>
                  <a:lnTo>
                    <a:pt x="648082" y="456423"/>
                  </a:lnTo>
                  <a:lnTo>
                    <a:pt x="648082" y="443122"/>
                  </a:lnTo>
                  <a:close/>
                  <a:moveTo>
                    <a:pt x="538763" y="443122"/>
                  </a:moveTo>
                  <a:lnTo>
                    <a:pt x="538763" y="518122"/>
                  </a:lnTo>
                  <a:lnTo>
                    <a:pt x="553138" y="518122"/>
                  </a:lnTo>
                  <a:lnTo>
                    <a:pt x="553138" y="443122"/>
                  </a:lnTo>
                  <a:close/>
                  <a:moveTo>
                    <a:pt x="347751" y="443122"/>
                  </a:moveTo>
                  <a:lnTo>
                    <a:pt x="347751" y="518122"/>
                  </a:lnTo>
                  <a:lnTo>
                    <a:pt x="362127" y="518122"/>
                  </a:lnTo>
                  <a:lnTo>
                    <a:pt x="362127" y="500727"/>
                  </a:lnTo>
                  <a:lnTo>
                    <a:pt x="368829" y="493719"/>
                  </a:lnTo>
                  <a:lnTo>
                    <a:pt x="382488" y="518122"/>
                  </a:lnTo>
                  <a:lnTo>
                    <a:pt x="397990" y="518122"/>
                  </a:lnTo>
                  <a:lnTo>
                    <a:pt x="378089" y="483640"/>
                  </a:lnTo>
                  <a:lnTo>
                    <a:pt x="396660" y="463790"/>
                  </a:lnTo>
                  <a:lnTo>
                    <a:pt x="378958" y="463790"/>
                  </a:lnTo>
                  <a:lnTo>
                    <a:pt x="362127" y="482924"/>
                  </a:lnTo>
                  <a:lnTo>
                    <a:pt x="362127" y="443122"/>
                  </a:lnTo>
                  <a:close/>
                  <a:moveTo>
                    <a:pt x="209643" y="443122"/>
                  </a:moveTo>
                  <a:lnTo>
                    <a:pt x="209643" y="455809"/>
                  </a:lnTo>
                  <a:lnTo>
                    <a:pt x="231898" y="455809"/>
                  </a:lnTo>
                  <a:lnTo>
                    <a:pt x="231898" y="518122"/>
                  </a:lnTo>
                  <a:lnTo>
                    <a:pt x="247041" y="518122"/>
                  </a:lnTo>
                  <a:lnTo>
                    <a:pt x="247041" y="455809"/>
                  </a:lnTo>
                  <a:lnTo>
                    <a:pt x="269244" y="455809"/>
                  </a:lnTo>
                  <a:lnTo>
                    <a:pt x="269244" y="443122"/>
                  </a:lnTo>
                  <a:close/>
                  <a:moveTo>
                    <a:pt x="2507075" y="441843"/>
                  </a:moveTo>
                  <a:cubicBezTo>
                    <a:pt x="2499913" y="441843"/>
                    <a:pt x="2493927" y="443087"/>
                    <a:pt x="2489118" y="445577"/>
                  </a:cubicBezTo>
                  <a:cubicBezTo>
                    <a:pt x="2482808" y="448817"/>
                    <a:pt x="2478016" y="453473"/>
                    <a:pt x="2474742" y="459544"/>
                  </a:cubicBezTo>
                  <a:cubicBezTo>
                    <a:pt x="2471468" y="465615"/>
                    <a:pt x="2469831" y="472556"/>
                    <a:pt x="2469831" y="480366"/>
                  </a:cubicBezTo>
                  <a:cubicBezTo>
                    <a:pt x="2469831" y="487562"/>
                    <a:pt x="2471297" y="494222"/>
                    <a:pt x="2474231" y="500344"/>
                  </a:cubicBezTo>
                  <a:cubicBezTo>
                    <a:pt x="2477164" y="506466"/>
                    <a:pt x="2481546" y="511173"/>
                    <a:pt x="2487379" y="514464"/>
                  </a:cubicBezTo>
                  <a:cubicBezTo>
                    <a:pt x="2493211" y="517755"/>
                    <a:pt x="2500049" y="519401"/>
                    <a:pt x="2507894" y="519401"/>
                  </a:cubicBezTo>
                  <a:cubicBezTo>
                    <a:pt x="2514067" y="519401"/>
                    <a:pt x="2520163" y="518233"/>
                    <a:pt x="2526183" y="515896"/>
                  </a:cubicBezTo>
                  <a:cubicBezTo>
                    <a:pt x="2532203" y="513560"/>
                    <a:pt x="2536799" y="510857"/>
                    <a:pt x="2539971" y="507787"/>
                  </a:cubicBezTo>
                  <a:lnTo>
                    <a:pt x="2539971" y="477910"/>
                  </a:lnTo>
                  <a:lnTo>
                    <a:pt x="2507331" y="477910"/>
                  </a:lnTo>
                  <a:lnTo>
                    <a:pt x="2507331" y="490547"/>
                  </a:lnTo>
                  <a:lnTo>
                    <a:pt x="2524674" y="490547"/>
                  </a:lnTo>
                  <a:lnTo>
                    <a:pt x="2524674" y="500062"/>
                  </a:lnTo>
                  <a:cubicBezTo>
                    <a:pt x="2522389" y="501836"/>
                    <a:pt x="2519652" y="503345"/>
                    <a:pt x="2516463" y="504590"/>
                  </a:cubicBezTo>
                  <a:cubicBezTo>
                    <a:pt x="2513274" y="505835"/>
                    <a:pt x="2510093" y="506457"/>
                    <a:pt x="2506922" y="506457"/>
                  </a:cubicBezTo>
                  <a:cubicBezTo>
                    <a:pt x="2500509" y="506457"/>
                    <a:pt x="2495325" y="504232"/>
                    <a:pt x="2491369" y="499781"/>
                  </a:cubicBezTo>
                  <a:cubicBezTo>
                    <a:pt x="2487413" y="495330"/>
                    <a:pt x="2485435" y="488654"/>
                    <a:pt x="2485435" y="479752"/>
                  </a:cubicBezTo>
                  <a:cubicBezTo>
                    <a:pt x="2485435" y="471498"/>
                    <a:pt x="2487387" y="465274"/>
                    <a:pt x="2491292" y="461079"/>
                  </a:cubicBezTo>
                  <a:cubicBezTo>
                    <a:pt x="2495198" y="456884"/>
                    <a:pt x="2500458" y="454786"/>
                    <a:pt x="2507075" y="454786"/>
                  </a:cubicBezTo>
                  <a:cubicBezTo>
                    <a:pt x="2511441" y="454786"/>
                    <a:pt x="2515082" y="455852"/>
                    <a:pt x="2517998" y="457983"/>
                  </a:cubicBezTo>
                  <a:cubicBezTo>
                    <a:pt x="2520914" y="460115"/>
                    <a:pt x="2522901" y="463023"/>
                    <a:pt x="2523958" y="466706"/>
                  </a:cubicBezTo>
                  <a:lnTo>
                    <a:pt x="2538999" y="463892"/>
                  </a:lnTo>
                  <a:cubicBezTo>
                    <a:pt x="2537498" y="457003"/>
                    <a:pt x="2534130" y="451606"/>
                    <a:pt x="2528895" y="447700"/>
                  </a:cubicBezTo>
                  <a:cubicBezTo>
                    <a:pt x="2523659" y="443795"/>
                    <a:pt x="2516386" y="441843"/>
                    <a:pt x="2507075" y="441843"/>
                  </a:cubicBezTo>
                  <a:close/>
                  <a:moveTo>
                    <a:pt x="1014380" y="441843"/>
                  </a:moveTo>
                  <a:cubicBezTo>
                    <a:pt x="1010390" y="441843"/>
                    <a:pt x="1007090" y="442550"/>
                    <a:pt x="1004481" y="443966"/>
                  </a:cubicBezTo>
                  <a:cubicBezTo>
                    <a:pt x="1001872" y="445381"/>
                    <a:pt x="1000081" y="447214"/>
                    <a:pt x="999109" y="449465"/>
                  </a:cubicBezTo>
                  <a:cubicBezTo>
                    <a:pt x="998137" y="451716"/>
                    <a:pt x="997651" y="455127"/>
                    <a:pt x="997651" y="459697"/>
                  </a:cubicBezTo>
                  <a:lnTo>
                    <a:pt x="997651" y="463790"/>
                  </a:lnTo>
                  <a:lnTo>
                    <a:pt x="989670" y="463790"/>
                  </a:lnTo>
                  <a:lnTo>
                    <a:pt x="989670" y="475096"/>
                  </a:lnTo>
                  <a:lnTo>
                    <a:pt x="997651" y="475096"/>
                  </a:lnTo>
                  <a:lnTo>
                    <a:pt x="997651" y="518122"/>
                  </a:lnTo>
                  <a:lnTo>
                    <a:pt x="1012027" y="518122"/>
                  </a:lnTo>
                  <a:lnTo>
                    <a:pt x="1012027" y="475096"/>
                  </a:lnTo>
                  <a:lnTo>
                    <a:pt x="1022770" y="475096"/>
                  </a:lnTo>
                  <a:lnTo>
                    <a:pt x="1022770" y="463790"/>
                  </a:lnTo>
                  <a:lnTo>
                    <a:pt x="1012027" y="463790"/>
                  </a:lnTo>
                  <a:lnTo>
                    <a:pt x="1012027" y="459953"/>
                  </a:lnTo>
                  <a:cubicBezTo>
                    <a:pt x="1012027" y="457190"/>
                    <a:pt x="1012479" y="455323"/>
                    <a:pt x="1013383" y="454351"/>
                  </a:cubicBezTo>
                  <a:cubicBezTo>
                    <a:pt x="1014286" y="453379"/>
                    <a:pt x="1015778" y="452893"/>
                    <a:pt x="1017859" y="452893"/>
                  </a:cubicBezTo>
                  <a:cubicBezTo>
                    <a:pt x="1019974" y="452893"/>
                    <a:pt x="1022173" y="453166"/>
                    <a:pt x="1024459" y="453712"/>
                  </a:cubicBezTo>
                  <a:lnTo>
                    <a:pt x="1026403" y="443684"/>
                  </a:lnTo>
                  <a:cubicBezTo>
                    <a:pt x="1022480" y="442456"/>
                    <a:pt x="1018473" y="441843"/>
                    <a:pt x="1014380" y="441843"/>
                  </a:cubicBezTo>
                  <a:close/>
                  <a:moveTo>
                    <a:pt x="1574495" y="232065"/>
                  </a:moveTo>
                  <a:lnTo>
                    <a:pt x="1574495" y="375247"/>
                  </a:lnTo>
                  <a:lnTo>
                    <a:pt x="1683395" y="375247"/>
                  </a:lnTo>
                  <a:lnTo>
                    <a:pt x="1683395" y="351123"/>
                  </a:lnTo>
                  <a:lnTo>
                    <a:pt x="1603405" y="351123"/>
                  </a:lnTo>
                  <a:lnTo>
                    <a:pt x="1603405" y="312153"/>
                  </a:lnTo>
                  <a:lnTo>
                    <a:pt x="1675289" y="312153"/>
                  </a:lnTo>
                  <a:lnTo>
                    <a:pt x="1675289" y="288029"/>
                  </a:lnTo>
                  <a:lnTo>
                    <a:pt x="1603405" y="288029"/>
                  </a:lnTo>
                  <a:lnTo>
                    <a:pt x="1603405" y="256286"/>
                  </a:lnTo>
                  <a:lnTo>
                    <a:pt x="1680660" y="256286"/>
                  </a:lnTo>
                  <a:lnTo>
                    <a:pt x="1680660" y="232065"/>
                  </a:lnTo>
                  <a:close/>
                  <a:moveTo>
                    <a:pt x="1412179" y="232065"/>
                  </a:moveTo>
                  <a:lnTo>
                    <a:pt x="1412179" y="375247"/>
                  </a:lnTo>
                  <a:lnTo>
                    <a:pt x="1439038" y="375247"/>
                  </a:lnTo>
                  <a:lnTo>
                    <a:pt x="1439038" y="262537"/>
                  </a:lnTo>
                  <a:lnTo>
                    <a:pt x="1467362" y="375247"/>
                  </a:lnTo>
                  <a:lnTo>
                    <a:pt x="1495197" y="375247"/>
                  </a:lnTo>
                  <a:lnTo>
                    <a:pt x="1523619" y="262537"/>
                  </a:lnTo>
                  <a:lnTo>
                    <a:pt x="1523619" y="375247"/>
                  </a:lnTo>
                  <a:lnTo>
                    <a:pt x="1550478" y="375247"/>
                  </a:lnTo>
                  <a:lnTo>
                    <a:pt x="1550478" y="232065"/>
                  </a:lnTo>
                  <a:lnTo>
                    <a:pt x="1507113" y="232065"/>
                  </a:lnTo>
                  <a:lnTo>
                    <a:pt x="1481426" y="329733"/>
                  </a:lnTo>
                  <a:lnTo>
                    <a:pt x="1455446" y="232065"/>
                  </a:lnTo>
                  <a:close/>
                  <a:moveTo>
                    <a:pt x="1279220" y="232065"/>
                  </a:moveTo>
                  <a:lnTo>
                    <a:pt x="1279220" y="375247"/>
                  </a:lnTo>
                  <a:lnTo>
                    <a:pt x="1388120" y="375247"/>
                  </a:lnTo>
                  <a:lnTo>
                    <a:pt x="1388120" y="351123"/>
                  </a:lnTo>
                  <a:lnTo>
                    <a:pt x="1308130" y="351123"/>
                  </a:lnTo>
                  <a:lnTo>
                    <a:pt x="1308130" y="312153"/>
                  </a:lnTo>
                  <a:lnTo>
                    <a:pt x="1380014" y="312153"/>
                  </a:lnTo>
                  <a:lnTo>
                    <a:pt x="1380014" y="288029"/>
                  </a:lnTo>
                  <a:lnTo>
                    <a:pt x="1308130" y="288029"/>
                  </a:lnTo>
                  <a:lnTo>
                    <a:pt x="1308130" y="256286"/>
                  </a:lnTo>
                  <a:lnTo>
                    <a:pt x="1385385" y="256286"/>
                  </a:lnTo>
                  <a:lnTo>
                    <a:pt x="1385385" y="232065"/>
                  </a:lnTo>
                  <a:close/>
                  <a:moveTo>
                    <a:pt x="1145140" y="232065"/>
                  </a:moveTo>
                  <a:lnTo>
                    <a:pt x="1145140" y="256286"/>
                  </a:lnTo>
                  <a:lnTo>
                    <a:pt x="1187625" y="256286"/>
                  </a:lnTo>
                  <a:lnTo>
                    <a:pt x="1187625" y="375247"/>
                  </a:lnTo>
                  <a:lnTo>
                    <a:pt x="1216535" y="375247"/>
                  </a:lnTo>
                  <a:lnTo>
                    <a:pt x="1216535" y="256286"/>
                  </a:lnTo>
                  <a:lnTo>
                    <a:pt x="1258923" y="256286"/>
                  </a:lnTo>
                  <a:lnTo>
                    <a:pt x="1258923" y="232065"/>
                  </a:lnTo>
                  <a:close/>
                  <a:moveTo>
                    <a:pt x="1773966" y="229623"/>
                  </a:moveTo>
                  <a:cubicBezTo>
                    <a:pt x="1760293" y="229623"/>
                    <a:pt x="1748866" y="232000"/>
                    <a:pt x="1739685" y="236753"/>
                  </a:cubicBezTo>
                  <a:cubicBezTo>
                    <a:pt x="1727639" y="242938"/>
                    <a:pt x="1718491" y="251826"/>
                    <a:pt x="1712240" y="263416"/>
                  </a:cubicBezTo>
                  <a:cubicBezTo>
                    <a:pt x="1705989" y="275006"/>
                    <a:pt x="1702864" y="288257"/>
                    <a:pt x="1702864" y="303167"/>
                  </a:cubicBezTo>
                  <a:cubicBezTo>
                    <a:pt x="1702864" y="316906"/>
                    <a:pt x="1705664" y="329619"/>
                    <a:pt x="1711263" y="341307"/>
                  </a:cubicBezTo>
                  <a:cubicBezTo>
                    <a:pt x="1716863" y="352994"/>
                    <a:pt x="1725230" y="361980"/>
                    <a:pt x="1736364" y="368263"/>
                  </a:cubicBezTo>
                  <a:cubicBezTo>
                    <a:pt x="1747498" y="374547"/>
                    <a:pt x="1760553" y="377688"/>
                    <a:pt x="1775529" y="377688"/>
                  </a:cubicBezTo>
                  <a:cubicBezTo>
                    <a:pt x="1787314" y="377688"/>
                    <a:pt x="1798953" y="375458"/>
                    <a:pt x="1810446" y="370998"/>
                  </a:cubicBezTo>
                  <a:cubicBezTo>
                    <a:pt x="1821938" y="366538"/>
                    <a:pt x="1830712" y="361378"/>
                    <a:pt x="1836767" y="355518"/>
                  </a:cubicBezTo>
                  <a:lnTo>
                    <a:pt x="1836767" y="298479"/>
                  </a:lnTo>
                  <a:lnTo>
                    <a:pt x="1774455" y="298479"/>
                  </a:lnTo>
                  <a:lnTo>
                    <a:pt x="1774455" y="322603"/>
                  </a:lnTo>
                  <a:lnTo>
                    <a:pt x="1807564" y="322603"/>
                  </a:lnTo>
                  <a:lnTo>
                    <a:pt x="1807564" y="340770"/>
                  </a:lnTo>
                  <a:cubicBezTo>
                    <a:pt x="1803202" y="344155"/>
                    <a:pt x="1797977" y="347037"/>
                    <a:pt x="1791889" y="349413"/>
                  </a:cubicBezTo>
                  <a:cubicBezTo>
                    <a:pt x="1785801" y="351790"/>
                    <a:pt x="1779729" y="352978"/>
                    <a:pt x="1773673" y="352978"/>
                  </a:cubicBezTo>
                  <a:cubicBezTo>
                    <a:pt x="1761432" y="352978"/>
                    <a:pt x="1751535" y="348730"/>
                    <a:pt x="1743982" y="340232"/>
                  </a:cubicBezTo>
                  <a:cubicBezTo>
                    <a:pt x="1736429" y="331735"/>
                    <a:pt x="1732653" y="318990"/>
                    <a:pt x="1732653" y="301995"/>
                  </a:cubicBezTo>
                  <a:cubicBezTo>
                    <a:pt x="1732653" y="286238"/>
                    <a:pt x="1736380" y="274355"/>
                    <a:pt x="1743836" y="266346"/>
                  </a:cubicBezTo>
                  <a:cubicBezTo>
                    <a:pt x="1751291" y="258337"/>
                    <a:pt x="1761335" y="254333"/>
                    <a:pt x="1773966" y="254333"/>
                  </a:cubicBezTo>
                  <a:cubicBezTo>
                    <a:pt x="1782301" y="254333"/>
                    <a:pt x="1789251" y="256368"/>
                    <a:pt x="1794819" y="260437"/>
                  </a:cubicBezTo>
                  <a:cubicBezTo>
                    <a:pt x="1800386" y="264507"/>
                    <a:pt x="1804178" y="270058"/>
                    <a:pt x="1806197" y="277090"/>
                  </a:cubicBezTo>
                  <a:lnTo>
                    <a:pt x="1834911" y="271718"/>
                  </a:lnTo>
                  <a:cubicBezTo>
                    <a:pt x="1832047" y="258565"/>
                    <a:pt x="1825617" y="248261"/>
                    <a:pt x="1815622" y="240806"/>
                  </a:cubicBezTo>
                  <a:cubicBezTo>
                    <a:pt x="1805627" y="233351"/>
                    <a:pt x="1791742" y="229623"/>
                    <a:pt x="1773966" y="229623"/>
                  </a:cubicBezTo>
                  <a:close/>
                  <a:moveTo>
                    <a:pt x="0" y="0"/>
                  </a:moveTo>
                  <a:lnTo>
                    <a:pt x="2940182" y="0"/>
                  </a:lnTo>
                  <a:lnTo>
                    <a:pt x="2940182" y="2035322"/>
                  </a:lnTo>
                  <a:lnTo>
                    <a:pt x="0" y="2035322"/>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tr-TR" sz="900" dirty="0"/>
            </a:p>
          </p:txBody>
        </p:sp>
      </p:grpSp>
      <p:grpSp>
        <p:nvGrpSpPr>
          <p:cNvPr id="55" name="Grup 54"/>
          <p:cNvGrpSpPr/>
          <p:nvPr/>
        </p:nvGrpSpPr>
        <p:grpSpPr>
          <a:xfrm>
            <a:off x="8687464" y="3824867"/>
            <a:ext cx="3101413" cy="2261301"/>
            <a:chOff x="8687464" y="3716715"/>
            <a:chExt cx="3106994" cy="2233407"/>
          </a:xfrm>
        </p:grpSpPr>
        <p:sp>
          <p:nvSpPr>
            <p:cNvPr id="50" name="Dikdörtgen 49"/>
            <p:cNvSpPr/>
            <p:nvPr/>
          </p:nvSpPr>
          <p:spPr>
            <a:xfrm>
              <a:off x="8687464" y="3716715"/>
              <a:ext cx="3106994" cy="2233407"/>
            </a:xfrm>
            <a:prstGeom prst="rect">
              <a:avLst/>
            </a:prstGeom>
            <a:solidFill>
              <a:srgbClr val="343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4" name="Serbest Form 53"/>
            <p:cNvSpPr/>
            <p:nvPr/>
          </p:nvSpPr>
          <p:spPr>
            <a:xfrm>
              <a:off x="8780702" y="3805925"/>
              <a:ext cx="2940182" cy="2035322"/>
            </a:xfrm>
            <a:custGeom>
              <a:avLst/>
              <a:gdLst/>
              <a:ahLst/>
              <a:cxnLst/>
              <a:rect l="l" t="t" r="r" b="b"/>
              <a:pathLst>
                <a:path w="2940182" h="2035322">
                  <a:moveTo>
                    <a:pt x="500273" y="1715326"/>
                  </a:moveTo>
                  <a:lnTo>
                    <a:pt x="500273" y="1729702"/>
                  </a:lnTo>
                  <a:lnTo>
                    <a:pt x="507231" y="1729702"/>
                  </a:lnTo>
                  <a:cubicBezTo>
                    <a:pt x="507162" y="1732601"/>
                    <a:pt x="506514" y="1734886"/>
                    <a:pt x="505287" y="1736557"/>
                  </a:cubicBezTo>
                  <a:cubicBezTo>
                    <a:pt x="504059" y="1738228"/>
                    <a:pt x="501995" y="1739541"/>
                    <a:pt x="499096" y="1740496"/>
                  </a:cubicBezTo>
                  <a:lnTo>
                    <a:pt x="501910" y="1746431"/>
                  </a:lnTo>
                  <a:cubicBezTo>
                    <a:pt x="504980" y="1745339"/>
                    <a:pt x="507512" y="1743839"/>
                    <a:pt x="509507" y="1741929"/>
                  </a:cubicBezTo>
                  <a:cubicBezTo>
                    <a:pt x="511502" y="1740019"/>
                    <a:pt x="512858" y="1737862"/>
                    <a:pt x="513574" y="1735457"/>
                  </a:cubicBezTo>
                  <a:cubicBezTo>
                    <a:pt x="514291" y="1733053"/>
                    <a:pt x="514649" y="1729770"/>
                    <a:pt x="514649" y="1725609"/>
                  </a:cubicBezTo>
                  <a:lnTo>
                    <a:pt x="514649" y="1715326"/>
                  </a:lnTo>
                  <a:close/>
                  <a:moveTo>
                    <a:pt x="1406910" y="1703610"/>
                  </a:moveTo>
                  <a:lnTo>
                    <a:pt x="1406910" y="1706475"/>
                  </a:lnTo>
                  <a:cubicBezTo>
                    <a:pt x="1406910" y="1709920"/>
                    <a:pt x="1406723" y="1712256"/>
                    <a:pt x="1406348" y="1713484"/>
                  </a:cubicBezTo>
                  <a:cubicBezTo>
                    <a:pt x="1405802" y="1715360"/>
                    <a:pt x="1404660" y="1716946"/>
                    <a:pt x="1402920" y="1718242"/>
                  </a:cubicBezTo>
                  <a:cubicBezTo>
                    <a:pt x="1400567" y="1719947"/>
                    <a:pt x="1398094" y="1720800"/>
                    <a:pt x="1395502" y="1720800"/>
                  </a:cubicBezTo>
                  <a:cubicBezTo>
                    <a:pt x="1393183" y="1720800"/>
                    <a:pt x="1391273" y="1720067"/>
                    <a:pt x="1389772" y="1718600"/>
                  </a:cubicBezTo>
                  <a:cubicBezTo>
                    <a:pt x="1388272" y="1717133"/>
                    <a:pt x="1387521" y="1715394"/>
                    <a:pt x="1387521" y="1713382"/>
                  </a:cubicBezTo>
                  <a:cubicBezTo>
                    <a:pt x="1387521" y="1711335"/>
                    <a:pt x="1388459" y="1709647"/>
                    <a:pt x="1390335" y="1708317"/>
                  </a:cubicBezTo>
                  <a:cubicBezTo>
                    <a:pt x="1391563" y="1707498"/>
                    <a:pt x="1394172" y="1706663"/>
                    <a:pt x="1398162" y="1705810"/>
                  </a:cubicBezTo>
                  <a:cubicBezTo>
                    <a:pt x="1402153" y="1704957"/>
                    <a:pt x="1405069" y="1704224"/>
                    <a:pt x="1406910" y="1703610"/>
                  </a:cubicBezTo>
                  <a:close/>
                  <a:moveTo>
                    <a:pt x="644911" y="1703610"/>
                  </a:moveTo>
                  <a:lnTo>
                    <a:pt x="644911" y="1706475"/>
                  </a:lnTo>
                  <a:cubicBezTo>
                    <a:pt x="644911" y="1709920"/>
                    <a:pt x="644723" y="1712256"/>
                    <a:pt x="644348" y="1713484"/>
                  </a:cubicBezTo>
                  <a:cubicBezTo>
                    <a:pt x="643802" y="1715360"/>
                    <a:pt x="642660" y="1716946"/>
                    <a:pt x="640920" y="1718242"/>
                  </a:cubicBezTo>
                  <a:cubicBezTo>
                    <a:pt x="638567" y="1719947"/>
                    <a:pt x="636094" y="1720800"/>
                    <a:pt x="633502" y="1720800"/>
                  </a:cubicBezTo>
                  <a:cubicBezTo>
                    <a:pt x="631183" y="1720800"/>
                    <a:pt x="629273" y="1720067"/>
                    <a:pt x="627772" y="1718600"/>
                  </a:cubicBezTo>
                  <a:cubicBezTo>
                    <a:pt x="626271" y="1717133"/>
                    <a:pt x="625521" y="1715394"/>
                    <a:pt x="625521" y="1713382"/>
                  </a:cubicBezTo>
                  <a:cubicBezTo>
                    <a:pt x="625521" y="1711335"/>
                    <a:pt x="626459" y="1709647"/>
                    <a:pt x="628335" y="1708317"/>
                  </a:cubicBezTo>
                  <a:cubicBezTo>
                    <a:pt x="629563" y="1707498"/>
                    <a:pt x="632172" y="1706663"/>
                    <a:pt x="636162" y="1705810"/>
                  </a:cubicBezTo>
                  <a:cubicBezTo>
                    <a:pt x="640153" y="1704957"/>
                    <a:pt x="643069" y="1704224"/>
                    <a:pt x="644911" y="1703610"/>
                  </a:cubicBezTo>
                  <a:close/>
                  <a:moveTo>
                    <a:pt x="1239716" y="1685858"/>
                  </a:moveTo>
                  <a:cubicBezTo>
                    <a:pt x="1243468" y="1685858"/>
                    <a:pt x="1246614" y="1687290"/>
                    <a:pt x="1249155" y="1690155"/>
                  </a:cubicBezTo>
                  <a:cubicBezTo>
                    <a:pt x="1251696" y="1693020"/>
                    <a:pt x="1252966" y="1697113"/>
                    <a:pt x="1252966" y="1702434"/>
                  </a:cubicBezTo>
                  <a:cubicBezTo>
                    <a:pt x="1252966" y="1707891"/>
                    <a:pt x="1251696" y="1712052"/>
                    <a:pt x="1249155" y="1714917"/>
                  </a:cubicBezTo>
                  <a:cubicBezTo>
                    <a:pt x="1246614" y="1717782"/>
                    <a:pt x="1243468" y="1719214"/>
                    <a:pt x="1239716" y="1719214"/>
                  </a:cubicBezTo>
                  <a:cubicBezTo>
                    <a:pt x="1235964" y="1719214"/>
                    <a:pt x="1232810" y="1717782"/>
                    <a:pt x="1230252" y="1714917"/>
                  </a:cubicBezTo>
                  <a:cubicBezTo>
                    <a:pt x="1227694" y="1712052"/>
                    <a:pt x="1226415" y="1707925"/>
                    <a:pt x="1226415" y="1702536"/>
                  </a:cubicBezTo>
                  <a:cubicBezTo>
                    <a:pt x="1226415" y="1697147"/>
                    <a:pt x="1227694" y="1693020"/>
                    <a:pt x="1230252" y="1690155"/>
                  </a:cubicBezTo>
                  <a:cubicBezTo>
                    <a:pt x="1232810" y="1687290"/>
                    <a:pt x="1235964" y="1685858"/>
                    <a:pt x="1239716" y="1685858"/>
                  </a:cubicBezTo>
                  <a:close/>
                  <a:moveTo>
                    <a:pt x="2724286" y="1685142"/>
                  </a:moveTo>
                  <a:cubicBezTo>
                    <a:pt x="2727833" y="1685142"/>
                    <a:pt x="2730766" y="1686506"/>
                    <a:pt x="2733086" y="1689234"/>
                  </a:cubicBezTo>
                  <a:cubicBezTo>
                    <a:pt x="2735405" y="1691963"/>
                    <a:pt x="2736564" y="1696141"/>
                    <a:pt x="2736564" y="1701769"/>
                  </a:cubicBezTo>
                  <a:cubicBezTo>
                    <a:pt x="2736564" y="1707157"/>
                    <a:pt x="2735354" y="1711225"/>
                    <a:pt x="2732932" y="1713970"/>
                  </a:cubicBezTo>
                  <a:cubicBezTo>
                    <a:pt x="2730510" y="1716716"/>
                    <a:pt x="2727543" y="1718089"/>
                    <a:pt x="2724030" y="1718089"/>
                  </a:cubicBezTo>
                  <a:cubicBezTo>
                    <a:pt x="2720756" y="1718089"/>
                    <a:pt x="2718002" y="1716750"/>
                    <a:pt x="2715768" y="1714072"/>
                  </a:cubicBezTo>
                  <a:cubicBezTo>
                    <a:pt x="2713534" y="1711395"/>
                    <a:pt x="2712417" y="1707174"/>
                    <a:pt x="2712417" y="1701410"/>
                  </a:cubicBezTo>
                  <a:cubicBezTo>
                    <a:pt x="2712417" y="1695919"/>
                    <a:pt x="2713534" y="1691835"/>
                    <a:pt x="2715768" y="1689158"/>
                  </a:cubicBezTo>
                  <a:cubicBezTo>
                    <a:pt x="2718002" y="1686480"/>
                    <a:pt x="2720841" y="1685142"/>
                    <a:pt x="2724286" y="1685142"/>
                  </a:cubicBezTo>
                  <a:close/>
                  <a:moveTo>
                    <a:pt x="2467213" y="1685142"/>
                  </a:moveTo>
                  <a:cubicBezTo>
                    <a:pt x="2470726" y="1685142"/>
                    <a:pt x="2473608" y="1686514"/>
                    <a:pt x="2475859" y="1689260"/>
                  </a:cubicBezTo>
                  <a:cubicBezTo>
                    <a:pt x="2478110" y="1692006"/>
                    <a:pt x="2479236" y="1696499"/>
                    <a:pt x="2479236" y="1702741"/>
                  </a:cubicBezTo>
                  <a:cubicBezTo>
                    <a:pt x="2479236" y="1708334"/>
                    <a:pt x="2478076" y="1712538"/>
                    <a:pt x="2475757" y="1715351"/>
                  </a:cubicBezTo>
                  <a:cubicBezTo>
                    <a:pt x="2473438" y="1718165"/>
                    <a:pt x="2470624" y="1719572"/>
                    <a:pt x="2467316" y="1719572"/>
                  </a:cubicBezTo>
                  <a:cubicBezTo>
                    <a:pt x="2463154" y="1719572"/>
                    <a:pt x="2459914" y="1717696"/>
                    <a:pt x="2457595" y="1713945"/>
                  </a:cubicBezTo>
                  <a:cubicBezTo>
                    <a:pt x="2455992" y="1711352"/>
                    <a:pt x="2455191" y="1707157"/>
                    <a:pt x="2455191" y="1701359"/>
                  </a:cubicBezTo>
                  <a:cubicBezTo>
                    <a:pt x="2455191" y="1695970"/>
                    <a:pt x="2456342" y="1691920"/>
                    <a:pt x="2458644" y="1689209"/>
                  </a:cubicBezTo>
                  <a:cubicBezTo>
                    <a:pt x="2460946" y="1686497"/>
                    <a:pt x="2463802" y="1685142"/>
                    <a:pt x="2467213" y="1685142"/>
                  </a:cubicBezTo>
                  <a:close/>
                  <a:moveTo>
                    <a:pt x="2236720" y="1685142"/>
                  </a:moveTo>
                  <a:cubicBezTo>
                    <a:pt x="2239654" y="1685142"/>
                    <a:pt x="2242143" y="1686224"/>
                    <a:pt x="2244190" y="1688390"/>
                  </a:cubicBezTo>
                  <a:cubicBezTo>
                    <a:pt x="2246236" y="1690556"/>
                    <a:pt x="2247310" y="1693719"/>
                    <a:pt x="2247413" y="1697880"/>
                  </a:cubicBezTo>
                  <a:lnTo>
                    <a:pt x="2225926" y="1697880"/>
                  </a:lnTo>
                  <a:cubicBezTo>
                    <a:pt x="2225892" y="1693958"/>
                    <a:pt x="2226898" y="1690854"/>
                    <a:pt x="2228944" y="1688569"/>
                  </a:cubicBezTo>
                  <a:cubicBezTo>
                    <a:pt x="2230990" y="1686284"/>
                    <a:pt x="2233582" y="1685142"/>
                    <a:pt x="2236720" y="1685142"/>
                  </a:cubicBezTo>
                  <a:close/>
                  <a:moveTo>
                    <a:pt x="2010013" y="1685142"/>
                  </a:moveTo>
                  <a:cubicBezTo>
                    <a:pt x="2013526" y="1685142"/>
                    <a:pt x="2016408" y="1686514"/>
                    <a:pt x="2018659" y="1689260"/>
                  </a:cubicBezTo>
                  <a:cubicBezTo>
                    <a:pt x="2020910" y="1692006"/>
                    <a:pt x="2022036" y="1696499"/>
                    <a:pt x="2022036" y="1702741"/>
                  </a:cubicBezTo>
                  <a:cubicBezTo>
                    <a:pt x="2022036" y="1708334"/>
                    <a:pt x="2020876" y="1712538"/>
                    <a:pt x="2018557" y="1715351"/>
                  </a:cubicBezTo>
                  <a:cubicBezTo>
                    <a:pt x="2016238" y="1718165"/>
                    <a:pt x="2013424" y="1719572"/>
                    <a:pt x="2010116" y="1719572"/>
                  </a:cubicBezTo>
                  <a:cubicBezTo>
                    <a:pt x="2005954" y="1719572"/>
                    <a:pt x="2002714" y="1717696"/>
                    <a:pt x="2000395" y="1713945"/>
                  </a:cubicBezTo>
                  <a:cubicBezTo>
                    <a:pt x="1998792" y="1711352"/>
                    <a:pt x="1997991" y="1707157"/>
                    <a:pt x="1997991" y="1701359"/>
                  </a:cubicBezTo>
                  <a:cubicBezTo>
                    <a:pt x="1997991" y="1695970"/>
                    <a:pt x="1999142" y="1691920"/>
                    <a:pt x="2001444" y="1689209"/>
                  </a:cubicBezTo>
                  <a:cubicBezTo>
                    <a:pt x="2003746" y="1686497"/>
                    <a:pt x="2006602" y="1685142"/>
                    <a:pt x="2010013" y="1685142"/>
                  </a:cubicBezTo>
                  <a:close/>
                  <a:moveTo>
                    <a:pt x="1893820" y="1685142"/>
                  </a:moveTo>
                  <a:cubicBezTo>
                    <a:pt x="1896754" y="1685142"/>
                    <a:pt x="1899243" y="1686224"/>
                    <a:pt x="1901290" y="1688390"/>
                  </a:cubicBezTo>
                  <a:cubicBezTo>
                    <a:pt x="1903336" y="1690556"/>
                    <a:pt x="1904410" y="1693719"/>
                    <a:pt x="1904513" y="1697880"/>
                  </a:cubicBezTo>
                  <a:lnTo>
                    <a:pt x="1883026" y="1697880"/>
                  </a:lnTo>
                  <a:cubicBezTo>
                    <a:pt x="1882992" y="1693958"/>
                    <a:pt x="1883998" y="1690854"/>
                    <a:pt x="1886044" y="1688569"/>
                  </a:cubicBezTo>
                  <a:cubicBezTo>
                    <a:pt x="1888090" y="1686284"/>
                    <a:pt x="1890683" y="1685142"/>
                    <a:pt x="1893820" y="1685142"/>
                  </a:cubicBezTo>
                  <a:close/>
                  <a:moveTo>
                    <a:pt x="1769995" y="1685142"/>
                  </a:moveTo>
                  <a:cubicBezTo>
                    <a:pt x="1772929" y="1685142"/>
                    <a:pt x="1775418" y="1686224"/>
                    <a:pt x="1777465" y="1688390"/>
                  </a:cubicBezTo>
                  <a:cubicBezTo>
                    <a:pt x="1779511" y="1690556"/>
                    <a:pt x="1780585" y="1693719"/>
                    <a:pt x="1780688" y="1697880"/>
                  </a:cubicBezTo>
                  <a:lnTo>
                    <a:pt x="1759201" y="1697880"/>
                  </a:lnTo>
                  <a:cubicBezTo>
                    <a:pt x="1759167" y="1693958"/>
                    <a:pt x="1760173" y="1690854"/>
                    <a:pt x="1762219" y="1688569"/>
                  </a:cubicBezTo>
                  <a:cubicBezTo>
                    <a:pt x="1764266" y="1686284"/>
                    <a:pt x="1766858" y="1685142"/>
                    <a:pt x="1769995" y="1685142"/>
                  </a:cubicBezTo>
                  <a:close/>
                  <a:moveTo>
                    <a:pt x="1705111" y="1685142"/>
                  </a:moveTo>
                  <a:cubicBezTo>
                    <a:pt x="1708658" y="1685142"/>
                    <a:pt x="1711591" y="1686506"/>
                    <a:pt x="1713910" y="1689234"/>
                  </a:cubicBezTo>
                  <a:cubicBezTo>
                    <a:pt x="1716230" y="1691963"/>
                    <a:pt x="1717389" y="1696141"/>
                    <a:pt x="1717389" y="1701769"/>
                  </a:cubicBezTo>
                  <a:cubicBezTo>
                    <a:pt x="1717389" y="1707157"/>
                    <a:pt x="1716178" y="1711225"/>
                    <a:pt x="1713757" y="1713970"/>
                  </a:cubicBezTo>
                  <a:cubicBezTo>
                    <a:pt x="1711335" y="1716716"/>
                    <a:pt x="1708368" y="1718089"/>
                    <a:pt x="1704855" y="1718089"/>
                  </a:cubicBezTo>
                  <a:cubicBezTo>
                    <a:pt x="1701581" y="1718089"/>
                    <a:pt x="1698827" y="1716750"/>
                    <a:pt x="1696593" y="1714072"/>
                  </a:cubicBezTo>
                  <a:cubicBezTo>
                    <a:pt x="1694359" y="1711395"/>
                    <a:pt x="1693242" y="1707174"/>
                    <a:pt x="1693242" y="1701410"/>
                  </a:cubicBezTo>
                  <a:cubicBezTo>
                    <a:pt x="1693242" y="1695919"/>
                    <a:pt x="1694359" y="1691835"/>
                    <a:pt x="1696593" y="1689158"/>
                  </a:cubicBezTo>
                  <a:cubicBezTo>
                    <a:pt x="1698827" y="1686480"/>
                    <a:pt x="1701666" y="1685142"/>
                    <a:pt x="1705111" y="1685142"/>
                  </a:cubicBezTo>
                  <a:close/>
                  <a:moveTo>
                    <a:pt x="1636645" y="1685142"/>
                  </a:moveTo>
                  <a:cubicBezTo>
                    <a:pt x="1639578" y="1685142"/>
                    <a:pt x="1642068" y="1686224"/>
                    <a:pt x="1644115" y="1688390"/>
                  </a:cubicBezTo>
                  <a:cubicBezTo>
                    <a:pt x="1646161" y="1690556"/>
                    <a:pt x="1647235" y="1693719"/>
                    <a:pt x="1647338" y="1697880"/>
                  </a:cubicBezTo>
                  <a:lnTo>
                    <a:pt x="1625851" y="1697880"/>
                  </a:lnTo>
                  <a:cubicBezTo>
                    <a:pt x="1625816" y="1693958"/>
                    <a:pt x="1626823" y="1690854"/>
                    <a:pt x="1628869" y="1688569"/>
                  </a:cubicBezTo>
                  <a:cubicBezTo>
                    <a:pt x="1630916" y="1686284"/>
                    <a:pt x="1633508" y="1685142"/>
                    <a:pt x="1636645" y="1685142"/>
                  </a:cubicBezTo>
                  <a:close/>
                  <a:moveTo>
                    <a:pt x="1295536" y="1685142"/>
                  </a:moveTo>
                  <a:cubicBezTo>
                    <a:pt x="1299083" y="1685142"/>
                    <a:pt x="1302016" y="1686506"/>
                    <a:pt x="1304335" y="1689234"/>
                  </a:cubicBezTo>
                  <a:cubicBezTo>
                    <a:pt x="1306655" y="1691963"/>
                    <a:pt x="1307814" y="1696141"/>
                    <a:pt x="1307814" y="1701769"/>
                  </a:cubicBezTo>
                  <a:cubicBezTo>
                    <a:pt x="1307814" y="1707157"/>
                    <a:pt x="1306604" y="1711225"/>
                    <a:pt x="1304182" y="1713970"/>
                  </a:cubicBezTo>
                  <a:cubicBezTo>
                    <a:pt x="1301760" y="1716716"/>
                    <a:pt x="1298793" y="1718089"/>
                    <a:pt x="1295280" y="1718089"/>
                  </a:cubicBezTo>
                  <a:cubicBezTo>
                    <a:pt x="1292006" y="1718089"/>
                    <a:pt x="1289252" y="1716750"/>
                    <a:pt x="1287018" y="1714072"/>
                  </a:cubicBezTo>
                  <a:cubicBezTo>
                    <a:pt x="1284784" y="1711395"/>
                    <a:pt x="1283667" y="1707174"/>
                    <a:pt x="1283667" y="1701410"/>
                  </a:cubicBezTo>
                  <a:cubicBezTo>
                    <a:pt x="1283667" y="1695919"/>
                    <a:pt x="1284784" y="1691835"/>
                    <a:pt x="1287018" y="1689158"/>
                  </a:cubicBezTo>
                  <a:cubicBezTo>
                    <a:pt x="1289252" y="1686480"/>
                    <a:pt x="1292091" y="1685142"/>
                    <a:pt x="1295536" y="1685142"/>
                  </a:cubicBezTo>
                  <a:close/>
                  <a:moveTo>
                    <a:pt x="1036570" y="1685142"/>
                  </a:moveTo>
                  <a:cubicBezTo>
                    <a:pt x="1039504" y="1685142"/>
                    <a:pt x="1041993" y="1686224"/>
                    <a:pt x="1044040" y="1688390"/>
                  </a:cubicBezTo>
                  <a:cubicBezTo>
                    <a:pt x="1046086" y="1690556"/>
                    <a:pt x="1047160" y="1693719"/>
                    <a:pt x="1047263" y="1697880"/>
                  </a:cubicBezTo>
                  <a:lnTo>
                    <a:pt x="1025776" y="1697880"/>
                  </a:lnTo>
                  <a:cubicBezTo>
                    <a:pt x="1025742" y="1693958"/>
                    <a:pt x="1026748" y="1690854"/>
                    <a:pt x="1028794" y="1688569"/>
                  </a:cubicBezTo>
                  <a:cubicBezTo>
                    <a:pt x="1030841" y="1686284"/>
                    <a:pt x="1033432" y="1685142"/>
                    <a:pt x="1036570" y="1685142"/>
                  </a:cubicBezTo>
                  <a:close/>
                  <a:moveTo>
                    <a:pt x="257311" y="1685142"/>
                  </a:moveTo>
                  <a:cubicBezTo>
                    <a:pt x="260858" y="1685142"/>
                    <a:pt x="263791" y="1686506"/>
                    <a:pt x="266110" y="1689234"/>
                  </a:cubicBezTo>
                  <a:cubicBezTo>
                    <a:pt x="268430" y="1691963"/>
                    <a:pt x="269589" y="1696141"/>
                    <a:pt x="269589" y="1701769"/>
                  </a:cubicBezTo>
                  <a:cubicBezTo>
                    <a:pt x="269589" y="1707157"/>
                    <a:pt x="268379" y="1711225"/>
                    <a:pt x="265957" y="1713970"/>
                  </a:cubicBezTo>
                  <a:cubicBezTo>
                    <a:pt x="263535" y="1716716"/>
                    <a:pt x="260568" y="1718089"/>
                    <a:pt x="257055" y="1718089"/>
                  </a:cubicBezTo>
                  <a:cubicBezTo>
                    <a:pt x="253781" y="1718089"/>
                    <a:pt x="251027" y="1716750"/>
                    <a:pt x="248793" y="1714072"/>
                  </a:cubicBezTo>
                  <a:cubicBezTo>
                    <a:pt x="246559" y="1711395"/>
                    <a:pt x="245442" y="1707174"/>
                    <a:pt x="245442" y="1701410"/>
                  </a:cubicBezTo>
                  <a:cubicBezTo>
                    <a:pt x="245442" y="1695919"/>
                    <a:pt x="246559" y="1691835"/>
                    <a:pt x="248793" y="1689158"/>
                  </a:cubicBezTo>
                  <a:cubicBezTo>
                    <a:pt x="251027" y="1686480"/>
                    <a:pt x="253866" y="1685142"/>
                    <a:pt x="257311" y="1685142"/>
                  </a:cubicBezTo>
                  <a:close/>
                  <a:moveTo>
                    <a:pt x="2757749" y="1675370"/>
                  </a:moveTo>
                  <a:lnTo>
                    <a:pt x="2757749" y="1709749"/>
                  </a:lnTo>
                  <a:cubicBezTo>
                    <a:pt x="2757749" y="1714865"/>
                    <a:pt x="2758397" y="1718873"/>
                    <a:pt x="2759693" y="1721772"/>
                  </a:cubicBezTo>
                  <a:cubicBezTo>
                    <a:pt x="2760989" y="1724671"/>
                    <a:pt x="2763087" y="1726922"/>
                    <a:pt x="2765986" y="1728525"/>
                  </a:cubicBezTo>
                  <a:cubicBezTo>
                    <a:pt x="2768885" y="1730128"/>
                    <a:pt x="2772159" y="1730930"/>
                    <a:pt x="2775808" y="1730930"/>
                  </a:cubicBezTo>
                  <a:cubicBezTo>
                    <a:pt x="2779390" y="1730930"/>
                    <a:pt x="2782792" y="1730094"/>
                    <a:pt x="2786015" y="1728423"/>
                  </a:cubicBezTo>
                  <a:cubicBezTo>
                    <a:pt x="2789238" y="1726751"/>
                    <a:pt x="2791839" y="1724466"/>
                    <a:pt x="2793817" y="1721567"/>
                  </a:cubicBezTo>
                  <a:lnTo>
                    <a:pt x="2793817" y="1729702"/>
                  </a:lnTo>
                  <a:lnTo>
                    <a:pt x="2807170" y="1729702"/>
                  </a:lnTo>
                  <a:lnTo>
                    <a:pt x="2807170" y="1675370"/>
                  </a:lnTo>
                  <a:lnTo>
                    <a:pt x="2792794" y="1675370"/>
                  </a:lnTo>
                  <a:lnTo>
                    <a:pt x="2792794" y="1698290"/>
                  </a:lnTo>
                  <a:cubicBezTo>
                    <a:pt x="2792794" y="1706066"/>
                    <a:pt x="2792436" y="1710952"/>
                    <a:pt x="2791719" y="1712947"/>
                  </a:cubicBezTo>
                  <a:cubicBezTo>
                    <a:pt x="2791003" y="1714942"/>
                    <a:pt x="2789673" y="1716613"/>
                    <a:pt x="2787729" y="1717961"/>
                  </a:cubicBezTo>
                  <a:cubicBezTo>
                    <a:pt x="2785785" y="1719308"/>
                    <a:pt x="2783585" y="1719981"/>
                    <a:pt x="2781129" y="1719981"/>
                  </a:cubicBezTo>
                  <a:cubicBezTo>
                    <a:pt x="2778980" y="1719981"/>
                    <a:pt x="2777207" y="1719478"/>
                    <a:pt x="2775808" y="1718472"/>
                  </a:cubicBezTo>
                  <a:cubicBezTo>
                    <a:pt x="2774410" y="1717466"/>
                    <a:pt x="2773447" y="1716102"/>
                    <a:pt x="2772918" y="1714379"/>
                  </a:cubicBezTo>
                  <a:cubicBezTo>
                    <a:pt x="2772389" y="1712657"/>
                    <a:pt x="2772125" y="1707976"/>
                    <a:pt x="2772125" y="1700336"/>
                  </a:cubicBezTo>
                  <a:lnTo>
                    <a:pt x="2772125" y="1675370"/>
                  </a:lnTo>
                  <a:close/>
                  <a:moveTo>
                    <a:pt x="2633924" y="1675370"/>
                  </a:moveTo>
                  <a:lnTo>
                    <a:pt x="2633924" y="1709749"/>
                  </a:lnTo>
                  <a:cubicBezTo>
                    <a:pt x="2633924" y="1714865"/>
                    <a:pt x="2634572" y="1718873"/>
                    <a:pt x="2635868" y="1721772"/>
                  </a:cubicBezTo>
                  <a:cubicBezTo>
                    <a:pt x="2637164" y="1724671"/>
                    <a:pt x="2639262" y="1726922"/>
                    <a:pt x="2642161" y="1728525"/>
                  </a:cubicBezTo>
                  <a:cubicBezTo>
                    <a:pt x="2645060" y="1730128"/>
                    <a:pt x="2648334" y="1730930"/>
                    <a:pt x="2651984" y="1730930"/>
                  </a:cubicBezTo>
                  <a:cubicBezTo>
                    <a:pt x="2655565" y="1730930"/>
                    <a:pt x="2658967" y="1730094"/>
                    <a:pt x="2662190" y="1728423"/>
                  </a:cubicBezTo>
                  <a:cubicBezTo>
                    <a:pt x="2665413" y="1726751"/>
                    <a:pt x="2668014" y="1724466"/>
                    <a:pt x="2669992" y="1721567"/>
                  </a:cubicBezTo>
                  <a:lnTo>
                    <a:pt x="2669992" y="1729702"/>
                  </a:lnTo>
                  <a:lnTo>
                    <a:pt x="2683344" y="1729702"/>
                  </a:lnTo>
                  <a:lnTo>
                    <a:pt x="2683344" y="1675370"/>
                  </a:lnTo>
                  <a:lnTo>
                    <a:pt x="2668968" y="1675370"/>
                  </a:lnTo>
                  <a:lnTo>
                    <a:pt x="2668968" y="1698290"/>
                  </a:lnTo>
                  <a:cubicBezTo>
                    <a:pt x="2668968" y="1706066"/>
                    <a:pt x="2668610" y="1710952"/>
                    <a:pt x="2667894" y="1712947"/>
                  </a:cubicBezTo>
                  <a:cubicBezTo>
                    <a:pt x="2667178" y="1714942"/>
                    <a:pt x="2665848" y="1716613"/>
                    <a:pt x="2663904" y="1717961"/>
                  </a:cubicBezTo>
                  <a:cubicBezTo>
                    <a:pt x="2661960" y="1719308"/>
                    <a:pt x="2659760" y="1719981"/>
                    <a:pt x="2657304" y="1719981"/>
                  </a:cubicBezTo>
                  <a:cubicBezTo>
                    <a:pt x="2655156" y="1719981"/>
                    <a:pt x="2653382" y="1719478"/>
                    <a:pt x="2651984" y="1718472"/>
                  </a:cubicBezTo>
                  <a:cubicBezTo>
                    <a:pt x="2650585" y="1717466"/>
                    <a:pt x="2649622" y="1716102"/>
                    <a:pt x="2649093" y="1714379"/>
                  </a:cubicBezTo>
                  <a:cubicBezTo>
                    <a:pt x="2648564" y="1712657"/>
                    <a:pt x="2648300" y="1707976"/>
                    <a:pt x="2648300" y="1700336"/>
                  </a:cubicBezTo>
                  <a:lnTo>
                    <a:pt x="2648300" y="1675370"/>
                  </a:lnTo>
                  <a:close/>
                  <a:moveTo>
                    <a:pt x="2500574" y="1675370"/>
                  </a:moveTo>
                  <a:lnTo>
                    <a:pt x="2500574" y="1709749"/>
                  </a:lnTo>
                  <a:cubicBezTo>
                    <a:pt x="2500574" y="1714865"/>
                    <a:pt x="2501222" y="1718873"/>
                    <a:pt x="2502518" y="1721772"/>
                  </a:cubicBezTo>
                  <a:cubicBezTo>
                    <a:pt x="2503814" y="1724671"/>
                    <a:pt x="2505912" y="1726922"/>
                    <a:pt x="2508811" y="1728525"/>
                  </a:cubicBezTo>
                  <a:cubicBezTo>
                    <a:pt x="2511710" y="1730128"/>
                    <a:pt x="2514984" y="1730930"/>
                    <a:pt x="2518634" y="1730930"/>
                  </a:cubicBezTo>
                  <a:cubicBezTo>
                    <a:pt x="2522215" y="1730930"/>
                    <a:pt x="2525617" y="1730094"/>
                    <a:pt x="2528840" y="1728423"/>
                  </a:cubicBezTo>
                  <a:cubicBezTo>
                    <a:pt x="2532063" y="1726751"/>
                    <a:pt x="2534663" y="1724466"/>
                    <a:pt x="2536642" y="1721567"/>
                  </a:cubicBezTo>
                  <a:lnTo>
                    <a:pt x="2536642" y="1729702"/>
                  </a:lnTo>
                  <a:lnTo>
                    <a:pt x="2549994" y="1729702"/>
                  </a:lnTo>
                  <a:lnTo>
                    <a:pt x="2549994" y="1675370"/>
                  </a:lnTo>
                  <a:lnTo>
                    <a:pt x="2535618" y="1675370"/>
                  </a:lnTo>
                  <a:lnTo>
                    <a:pt x="2535618" y="1698290"/>
                  </a:lnTo>
                  <a:cubicBezTo>
                    <a:pt x="2535618" y="1706066"/>
                    <a:pt x="2535260" y="1710952"/>
                    <a:pt x="2534544" y="1712947"/>
                  </a:cubicBezTo>
                  <a:cubicBezTo>
                    <a:pt x="2533828" y="1714942"/>
                    <a:pt x="2532498" y="1716613"/>
                    <a:pt x="2530554" y="1717961"/>
                  </a:cubicBezTo>
                  <a:cubicBezTo>
                    <a:pt x="2528610" y="1719308"/>
                    <a:pt x="2526410" y="1719981"/>
                    <a:pt x="2523954" y="1719981"/>
                  </a:cubicBezTo>
                  <a:cubicBezTo>
                    <a:pt x="2521806" y="1719981"/>
                    <a:pt x="2520032" y="1719478"/>
                    <a:pt x="2518634" y="1718472"/>
                  </a:cubicBezTo>
                  <a:cubicBezTo>
                    <a:pt x="2517235" y="1717466"/>
                    <a:pt x="2516272" y="1716102"/>
                    <a:pt x="2515743" y="1714379"/>
                  </a:cubicBezTo>
                  <a:cubicBezTo>
                    <a:pt x="2515214" y="1712657"/>
                    <a:pt x="2514950" y="1707976"/>
                    <a:pt x="2514950" y="1700336"/>
                  </a:cubicBezTo>
                  <a:lnTo>
                    <a:pt x="2514950" y="1675370"/>
                  </a:lnTo>
                  <a:close/>
                  <a:moveTo>
                    <a:pt x="2376749" y="1675370"/>
                  </a:moveTo>
                  <a:lnTo>
                    <a:pt x="2376749" y="1709749"/>
                  </a:lnTo>
                  <a:cubicBezTo>
                    <a:pt x="2376749" y="1714865"/>
                    <a:pt x="2377397" y="1718873"/>
                    <a:pt x="2378693" y="1721772"/>
                  </a:cubicBezTo>
                  <a:cubicBezTo>
                    <a:pt x="2379989" y="1724671"/>
                    <a:pt x="2382086" y="1726922"/>
                    <a:pt x="2384986" y="1728525"/>
                  </a:cubicBezTo>
                  <a:cubicBezTo>
                    <a:pt x="2387885" y="1730128"/>
                    <a:pt x="2391159" y="1730930"/>
                    <a:pt x="2394808" y="1730930"/>
                  </a:cubicBezTo>
                  <a:cubicBezTo>
                    <a:pt x="2398390" y="1730930"/>
                    <a:pt x="2401792" y="1730094"/>
                    <a:pt x="2405015" y="1728423"/>
                  </a:cubicBezTo>
                  <a:cubicBezTo>
                    <a:pt x="2408238" y="1726751"/>
                    <a:pt x="2410838" y="1724466"/>
                    <a:pt x="2412816" y="1721567"/>
                  </a:cubicBezTo>
                  <a:lnTo>
                    <a:pt x="2412816" y="1729702"/>
                  </a:lnTo>
                  <a:lnTo>
                    <a:pt x="2426169" y="1729702"/>
                  </a:lnTo>
                  <a:lnTo>
                    <a:pt x="2426169" y="1675370"/>
                  </a:lnTo>
                  <a:lnTo>
                    <a:pt x="2411794" y="1675370"/>
                  </a:lnTo>
                  <a:lnTo>
                    <a:pt x="2411794" y="1698290"/>
                  </a:lnTo>
                  <a:cubicBezTo>
                    <a:pt x="2411794" y="1706066"/>
                    <a:pt x="2411435" y="1710952"/>
                    <a:pt x="2410719" y="1712947"/>
                  </a:cubicBezTo>
                  <a:cubicBezTo>
                    <a:pt x="2410003" y="1714942"/>
                    <a:pt x="2408673" y="1716613"/>
                    <a:pt x="2406728" y="1717961"/>
                  </a:cubicBezTo>
                  <a:cubicBezTo>
                    <a:pt x="2404784" y="1719308"/>
                    <a:pt x="2402585" y="1719981"/>
                    <a:pt x="2400129" y="1719981"/>
                  </a:cubicBezTo>
                  <a:cubicBezTo>
                    <a:pt x="2397980" y="1719981"/>
                    <a:pt x="2396207" y="1719478"/>
                    <a:pt x="2394808" y="1718472"/>
                  </a:cubicBezTo>
                  <a:cubicBezTo>
                    <a:pt x="2393410" y="1717466"/>
                    <a:pt x="2392446" y="1716102"/>
                    <a:pt x="2391918" y="1714379"/>
                  </a:cubicBezTo>
                  <a:cubicBezTo>
                    <a:pt x="2391389" y="1712657"/>
                    <a:pt x="2391125" y="1707976"/>
                    <a:pt x="2391125" y="1700336"/>
                  </a:cubicBezTo>
                  <a:lnTo>
                    <a:pt x="2391125" y="1675370"/>
                  </a:lnTo>
                  <a:close/>
                  <a:moveTo>
                    <a:pt x="2053206" y="1675370"/>
                  </a:moveTo>
                  <a:lnTo>
                    <a:pt x="2053206" y="1729702"/>
                  </a:lnTo>
                  <a:lnTo>
                    <a:pt x="2067582" y="1729702"/>
                  </a:lnTo>
                  <a:lnTo>
                    <a:pt x="2067582" y="1675370"/>
                  </a:lnTo>
                  <a:close/>
                  <a:moveTo>
                    <a:pt x="950873" y="1675370"/>
                  </a:moveTo>
                  <a:lnTo>
                    <a:pt x="972770" y="1729702"/>
                  </a:lnTo>
                  <a:lnTo>
                    <a:pt x="985713" y="1729702"/>
                  </a:lnTo>
                  <a:lnTo>
                    <a:pt x="1007302" y="1675370"/>
                  </a:lnTo>
                  <a:lnTo>
                    <a:pt x="992517" y="1675370"/>
                  </a:lnTo>
                  <a:lnTo>
                    <a:pt x="982183" y="1703099"/>
                  </a:lnTo>
                  <a:cubicBezTo>
                    <a:pt x="981637" y="1704634"/>
                    <a:pt x="981126" y="1706168"/>
                    <a:pt x="980648" y="1707703"/>
                  </a:cubicBezTo>
                  <a:cubicBezTo>
                    <a:pt x="980444" y="1708453"/>
                    <a:pt x="979949" y="1710005"/>
                    <a:pt x="979165" y="1712359"/>
                  </a:cubicBezTo>
                  <a:lnTo>
                    <a:pt x="976197" y="1703099"/>
                  </a:lnTo>
                  <a:lnTo>
                    <a:pt x="965965" y="1675370"/>
                  </a:lnTo>
                  <a:close/>
                  <a:moveTo>
                    <a:pt x="805431" y="1675370"/>
                  </a:moveTo>
                  <a:lnTo>
                    <a:pt x="805431" y="1729702"/>
                  </a:lnTo>
                  <a:lnTo>
                    <a:pt x="819807" y="1729702"/>
                  </a:lnTo>
                  <a:lnTo>
                    <a:pt x="819807" y="1675370"/>
                  </a:lnTo>
                  <a:close/>
                  <a:moveTo>
                    <a:pt x="738756" y="1675370"/>
                  </a:moveTo>
                  <a:lnTo>
                    <a:pt x="738756" y="1729702"/>
                  </a:lnTo>
                  <a:lnTo>
                    <a:pt x="753132" y="1729702"/>
                  </a:lnTo>
                  <a:lnTo>
                    <a:pt x="753132" y="1675370"/>
                  </a:lnTo>
                  <a:close/>
                  <a:moveTo>
                    <a:pt x="367281" y="1675370"/>
                  </a:moveTo>
                  <a:lnTo>
                    <a:pt x="367281" y="1729702"/>
                  </a:lnTo>
                  <a:lnTo>
                    <a:pt x="381657" y="1729702"/>
                  </a:lnTo>
                  <a:lnTo>
                    <a:pt x="381657" y="1675370"/>
                  </a:lnTo>
                  <a:close/>
                  <a:moveTo>
                    <a:pt x="300606" y="1675370"/>
                  </a:moveTo>
                  <a:lnTo>
                    <a:pt x="300606" y="1729702"/>
                  </a:lnTo>
                  <a:lnTo>
                    <a:pt x="314982" y="1729702"/>
                  </a:lnTo>
                  <a:lnTo>
                    <a:pt x="314982" y="1675370"/>
                  </a:lnTo>
                  <a:close/>
                  <a:moveTo>
                    <a:pt x="2720602" y="1674142"/>
                  </a:moveTo>
                  <a:cubicBezTo>
                    <a:pt x="2714088" y="1674142"/>
                    <a:pt x="2708640" y="1676547"/>
                    <a:pt x="2704257" y="1681356"/>
                  </a:cubicBezTo>
                  <a:cubicBezTo>
                    <a:pt x="2699874" y="1686165"/>
                    <a:pt x="2697683" y="1693123"/>
                    <a:pt x="2697683" y="1702229"/>
                  </a:cubicBezTo>
                  <a:cubicBezTo>
                    <a:pt x="2697683" y="1709494"/>
                    <a:pt x="2699354" y="1715565"/>
                    <a:pt x="2702697" y="1720442"/>
                  </a:cubicBezTo>
                  <a:cubicBezTo>
                    <a:pt x="2706960" y="1726615"/>
                    <a:pt x="2712741" y="1729702"/>
                    <a:pt x="2720040" y="1729702"/>
                  </a:cubicBezTo>
                  <a:cubicBezTo>
                    <a:pt x="2726588" y="1729702"/>
                    <a:pt x="2732011" y="1726768"/>
                    <a:pt x="2736308" y="1720902"/>
                  </a:cubicBezTo>
                  <a:lnTo>
                    <a:pt x="2736308" y="1728832"/>
                  </a:lnTo>
                  <a:cubicBezTo>
                    <a:pt x="2736308" y="1732038"/>
                    <a:pt x="2736087" y="1734238"/>
                    <a:pt x="2735644" y="1735432"/>
                  </a:cubicBezTo>
                  <a:cubicBezTo>
                    <a:pt x="2734996" y="1737103"/>
                    <a:pt x="2734040" y="1738314"/>
                    <a:pt x="2732778" y="1739064"/>
                  </a:cubicBezTo>
                  <a:cubicBezTo>
                    <a:pt x="2730903" y="1740189"/>
                    <a:pt x="2728089" y="1740752"/>
                    <a:pt x="2724337" y="1740752"/>
                  </a:cubicBezTo>
                  <a:cubicBezTo>
                    <a:pt x="2721404" y="1740752"/>
                    <a:pt x="2719255" y="1740241"/>
                    <a:pt x="2717891" y="1739217"/>
                  </a:cubicBezTo>
                  <a:cubicBezTo>
                    <a:pt x="2716902" y="1738501"/>
                    <a:pt x="2716271" y="1737188"/>
                    <a:pt x="2715998" y="1735278"/>
                  </a:cubicBezTo>
                  <a:lnTo>
                    <a:pt x="2699576" y="1733283"/>
                  </a:lnTo>
                  <a:cubicBezTo>
                    <a:pt x="2699542" y="1733965"/>
                    <a:pt x="2699525" y="1734545"/>
                    <a:pt x="2699525" y="1735022"/>
                  </a:cubicBezTo>
                  <a:cubicBezTo>
                    <a:pt x="2699525" y="1739865"/>
                    <a:pt x="2701452" y="1743864"/>
                    <a:pt x="2705306" y="1747019"/>
                  </a:cubicBezTo>
                  <a:cubicBezTo>
                    <a:pt x="2709160" y="1750174"/>
                    <a:pt x="2715691" y="1751752"/>
                    <a:pt x="2724900" y="1751752"/>
                  </a:cubicBezTo>
                  <a:cubicBezTo>
                    <a:pt x="2729777" y="1751752"/>
                    <a:pt x="2733810" y="1751240"/>
                    <a:pt x="2736999" y="1750217"/>
                  </a:cubicBezTo>
                  <a:cubicBezTo>
                    <a:pt x="2740188" y="1749194"/>
                    <a:pt x="2742738" y="1747778"/>
                    <a:pt x="2744648" y="1745971"/>
                  </a:cubicBezTo>
                  <a:cubicBezTo>
                    <a:pt x="2746558" y="1744163"/>
                    <a:pt x="2748041" y="1741673"/>
                    <a:pt x="2749098" y="1738501"/>
                  </a:cubicBezTo>
                  <a:cubicBezTo>
                    <a:pt x="2750156" y="1735329"/>
                    <a:pt x="2750684" y="1730537"/>
                    <a:pt x="2750684" y="1724125"/>
                  </a:cubicBezTo>
                  <a:lnTo>
                    <a:pt x="2750684" y="1675370"/>
                  </a:lnTo>
                  <a:lnTo>
                    <a:pt x="2737230" y="1675370"/>
                  </a:lnTo>
                  <a:lnTo>
                    <a:pt x="2737230" y="1682993"/>
                  </a:lnTo>
                  <a:cubicBezTo>
                    <a:pt x="2732864" y="1677092"/>
                    <a:pt x="2727322" y="1674142"/>
                    <a:pt x="2720602" y="1674142"/>
                  </a:cubicBezTo>
                  <a:close/>
                  <a:moveTo>
                    <a:pt x="2592676" y="1674142"/>
                  </a:moveTo>
                  <a:cubicBezTo>
                    <a:pt x="2590356" y="1674142"/>
                    <a:pt x="2588284" y="1674722"/>
                    <a:pt x="2586460" y="1675882"/>
                  </a:cubicBezTo>
                  <a:cubicBezTo>
                    <a:pt x="2584635" y="1677041"/>
                    <a:pt x="2582580" y="1679446"/>
                    <a:pt x="2580295" y="1683095"/>
                  </a:cubicBezTo>
                  <a:lnTo>
                    <a:pt x="2580295" y="1675370"/>
                  </a:lnTo>
                  <a:lnTo>
                    <a:pt x="2566942" y="1675370"/>
                  </a:lnTo>
                  <a:lnTo>
                    <a:pt x="2566942" y="1729702"/>
                  </a:lnTo>
                  <a:lnTo>
                    <a:pt x="2581318" y="1729702"/>
                  </a:lnTo>
                  <a:lnTo>
                    <a:pt x="2581318" y="1712921"/>
                  </a:lnTo>
                  <a:cubicBezTo>
                    <a:pt x="2581318" y="1703678"/>
                    <a:pt x="2581718" y="1697607"/>
                    <a:pt x="2582520" y="1694709"/>
                  </a:cubicBezTo>
                  <a:cubicBezTo>
                    <a:pt x="2583322" y="1691809"/>
                    <a:pt x="2584422" y="1689806"/>
                    <a:pt x="2585820" y="1688697"/>
                  </a:cubicBezTo>
                  <a:cubicBezTo>
                    <a:pt x="2587218" y="1687589"/>
                    <a:pt x="2588924" y="1687035"/>
                    <a:pt x="2590936" y="1687035"/>
                  </a:cubicBezTo>
                  <a:cubicBezTo>
                    <a:pt x="2593016" y="1687035"/>
                    <a:pt x="2595268" y="1687819"/>
                    <a:pt x="2597689" y="1689388"/>
                  </a:cubicBezTo>
                  <a:lnTo>
                    <a:pt x="2602140" y="1676854"/>
                  </a:lnTo>
                  <a:cubicBezTo>
                    <a:pt x="2599104" y="1675046"/>
                    <a:pt x="2595950" y="1674142"/>
                    <a:pt x="2592676" y="1674142"/>
                  </a:cubicBezTo>
                  <a:close/>
                  <a:moveTo>
                    <a:pt x="2235851" y="1674142"/>
                  </a:moveTo>
                  <a:cubicBezTo>
                    <a:pt x="2228654" y="1674142"/>
                    <a:pt x="2222702" y="1676692"/>
                    <a:pt x="2217996" y="1681791"/>
                  </a:cubicBezTo>
                  <a:cubicBezTo>
                    <a:pt x="2213289" y="1686890"/>
                    <a:pt x="2210936" y="1693941"/>
                    <a:pt x="2210936" y="1702945"/>
                  </a:cubicBezTo>
                  <a:cubicBezTo>
                    <a:pt x="2210936" y="1710483"/>
                    <a:pt x="2212726" y="1716724"/>
                    <a:pt x="2216308" y="1721670"/>
                  </a:cubicBezTo>
                  <a:cubicBezTo>
                    <a:pt x="2220844" y="1727843"/>
                    <a:pt x="2227836" y="1730930"/>
                    <a:pt x="2237283" y="1730930"/>
                  </a:cubicBezTo>
                  <a:cubicBezTo>
                    <a:pt x="2243252" y="1730930"/>
                    <a:pt x="2248223" y="1729557"/>
                    <a:pt x="2252196" y="1726811"/>
                  </a:cubicBezTo>
                  <a:cubicBezTo>
                    <a:pt x="2256170" y="1724066"/>
                    <a:pt x="2259077" y="1720067"/>
                    <a:pt x="2260919" y="1714814"/>
                  </a:cubicBezTo>
                  <a:lnTo>
                    <a:pt x="2246594" y="1712410"/>
                  </a:lnTo>
                  <a:cubicBezTo>
                    <a:pt x="2245810" y="1715138"/>
                    <a:pt x="2244650" y="1717116"/>
                    <a:pt x="2243115" y="1718344"/>
                  </a:cubicBezTo>
                  <a:cubicBezTo>
                    <a:pt x="2241580" y="1719572"/>
                    <a:pt x="2239688" y="1720186"/>
                    <a:pt x="2237436" y="1720186"/>
                  </a:cubicBezTo>
                  <a:cubicBezTo>
                    <a:pt x="2234128" y="1720186"/>
                    <a:pt x="2231366" y="1719001"/>
                    <a:pt x="2229149" y="1716630"/>
                  </a:cubicBezTo>
                  <a:cubicBezTo>
                    <a:pt x="2226932" y="1714260"/>
                    <a:pt x="2225772" y="1710943"/>
                    <a:pt x="2225670" y="1706680"/>
                  </a:cubicBezTo>
                  <a:lnTo>
                    <a:pt x="2261686" y="1706680"/>
                  </a:lnTo>
                  <a:cubicBezTo>
                    <a:pt x="2261891" y="1695663"/>
                    <a:pt x="2259657" y="1687486"/>
                    <a:pt x="2254984" y="1682149"/>
                  </a:cubicBezTo>
                  <a:cubicBezTo>
                    <a:pt x="2250312" y="1676811"/>
                    <a:pt x="2243934" y="1674142"/>
                    <a:pt x="2235851" y="1674142"/>
                  </a:cubicBezTo>
                  <a:close/>
                  <a:moveTo>
                    <a:pt x="2148991" y="1674142"/>
                  </a:moveTo>
                  <a:cubicBezTo>
                    <a:pt x="2142442" y="1674142"/>
                    <a:pt x="2136798" y="1677024"/>
                    <a:pt x="2132057" y="1682788"/>
                  </a:cubicBezTo>
                  <a:lnTo>
                    <a:pt x="2132057" y="1675370"/>
                  </a:lnTo>
                  <a:lnTo>
                    <a:pt x="2118807" y="1675370"/>
                  </a:lnTo>
                  <a:lnTo>
                    <a:pt x="2118807" y="1729702"/>
                  </a:lnTo>
                  <a:lnTo>
                    <a:pt x="2133182" y="1729702"/>
                  </a:lnTo>
                  <a:lnTo>
                    <a:pt x="2133182" y="1703303"/>
                  </a:lnTo>
                  <a:cubicBezTo>
                    <a:pt x="2133182" y="1698085"/>
                    <a:pt x="2133566" y="1694350"/>
                    <a:pt x="2134334" y="1692099"/>
                  </a:cubicBezTo>
                  <a:cubicBezTo>
                    <a:pt x="2135101" y="1689848"/>
                    <a:pt x="2136372" y="1688126"/>
                    <a:pt x="2138145" y="1686932"/>
                  </a:cubicBezTo>
                  <a:cubicBezTo>
                    <a:pt x="2139918" y="1685738"/>
                    <a:pt x="2141914" y="1685142"/>
                    <a:pt x="2144131" y="1685142"/>
                  </a:cubicBezTo>
                  <a:cubicBezTo>
                    <a:pt x="2145972" y="1685142"/>
                    <a:pt x="2147430" y="1685517"/>
                    <a:pt x="2148505" y="1686267"/>
                  </a:cubicBezTo>
                  <a:cubicBezTo>
                    <a:pt x="2149579" y="1687017"/>
                    <a:pt x="2150372" y="1688160"/>
                    <a:pt x="2150884" y="1689695"/>
                  </a:cubicBezTo>
                  <a:cubicBezTo>
                    <a:pt x="2151395" y="1691230"/>
                    <a:pt x="2151651" y="1694640"/>
                    <a:pt x="2151651" y="1699927"/>
                  </a:cubicBezTo>
                  <a:lnTo>
                    <a:pt x="2151651" y="1729702"/>
                  </a:lnTo>
                  <a:lnTo>
                    <a:pt x="2166027" y="1729702"/>
                  </a:lnTo>
                  <a:lnTo>
                    <a:pt x="2166027" y="1703610"/>
                  </a:lnTo>
                  <a:cubicBezTo>
                    <a:pt x="2166027" y="1698494"/>
                    <a:pt x="2166419" y="1694751"/>
                    <a:pt x="2167204" y="1692381"/>
                  </a:cubicBezTo>
                  <a:cubicBezTo>
                    <a:pt x="2167988" y="1690010"/>
                    <a:pt x="2169267" y="1688211"/>
                    <a:pt x="2171041" y="1686983"/>
                  </a:cubicBezTo>
                  <a:cubicBezTo>
                    <a:pt x="2172814" y="1685756"/>
                    <a:pt x="2174707" y="1685142"/>
                    <a:pt x="2176719" y="1685142"/>
                  </a:cubicBezTo>
                  <a:cubicBezTo>
                    <a:pt x="2179482" y="1685142"/>
                    <a:pt x="2181528" y="1686165"/>
                    <a:pt x="2182858" y="1688211"/>
                  </a:cubicBezTo>
                  <a:cubicBezTo>
                    <a:pt x="2183848" y="1689780"/>
                    <a:pt x="2184342" y="1693259"/>
                    <a:pt x="2184342" y="1698648"/>
                  </a:cubicBezTo>
                  <a:lnTo>
                    <a:pt x="2184342" y="1729702"/>
                  </a:lnTo>
                  <a:lnTo>
                    <a:pt x="2198718" y="1729702"/>
                  </a:lnTo>
                  <a:lnTo>
                    <a:pt x="2198718" y="1694964"/>
                  </a:lnTo>
                  <a:cubicBezTo>
                    <a:pt x="2198718" y="1689780"/>
                    <a:pt x="2198224" y="1686028"/>
                    <a:pt x="2197234" y="1683709"/>
                  </a:cubicBezTo>
                  <a:cubicBezTo>
                    <a:pt x="2195870" y="1680571"/>
                    <a:pt x="2193807" y="1678192"/>
                    <a:pt x="2191044" y="1676572"/>
                  </a:cubicBezTo>
                  <a:cubicBezTo>
                    <a:pt x="2188282" y="1674952"/>
                    <a:pt x="2184905" y="1674142"/>
                    <a:pt x="2180914" y="1674142"/>
                  </a:cubicBezTo>
                  <a:cubicBezTo>
                    <a:pt x="2177777" y="1674142"/>
                    <a:pt x="2174826" y="1674859"/>
                    <a:pt x="2172064" y="1676291"/>
                  </a:cubicBezTo>
                  <a:cubicBezTo>
                    <a:pt x="2169301" y="1677724"/>
                    <a:pt x="2166726" y="1679889"/>
                    <a:pt x="2164339" y="1682788"/>
                  </a:cubicBezTo>
                  <a:cubicBezTo>
                    <a:pt x="2162702" y="1679889"/>
                    <a:pt x="2160604" y="1677724"/>
                    <a:pt x="2158046" y="1676291"/>
                  </a:cubicBezTo>
                  <a:cubicBezTo>
                    <a:pt x="2155488" y="1674859"/>
                    <a:pt x="2152470" y="1674142"/>
                    <a:pt x="2148991" y="1674142"/>
                  </a:cubicBezTo>
                  <a:close/>
                  <a:moveTo>
                    <a:pt x="2106900" y="1674142"/>
                  </a:moveTo>
                  <a:cubicBezTo>
                    <a:pt x="2104581" y="1674142"/>
                    <a:pt x="2102509" y="1674722"/>
                    <a:pt x="2100684" y="1675882"/>
                  </a:cubicBezTo>
                  <a:cubicBezTo>
                    <a:pt x="2098860" y="1677041"/>
                    <a:pt x="2096805" y="1679446"/>
                    <a:pt x="2094520" y="1683095"/>
                  </a:cubicBezTo>
                  <a:lnTo>
                    <a:pt x="2094520" y="1675370"/>
                  </a:lnTo>
                  <a:lnTo>
                    <a:pt x="2081167" y="1675370"/>
                  </a:lnTo>
                  <a:lnTo>
                    <a:pt x="2081167" y="1729702"/>
                  </a:lnTo>
                  <a:lnTo>
                    <a:pt x="2095543" y="1729702"/>
                  </a:lnTo>
                  <a:lnTo>
                    <a:pt x="2095543" y="1712921"/>
                  </a:lnTo>
                  <a:cubicBezTo>
                    <a:pt x="2095543" y="1703678"/>
                    <a:pt x="2095944" y="1697607"/>
                    <a:pt x="2096745" y="1694709"/>
                  </a:cubicBezTo>
                  <a:cubicBezTo>
                    <a:pt x="2097547" y="1691809"/>
                    <a:pt x="2098647" y="1689806"/>
                    <a:pt x="2100045" y="1688697"/>
                  </a:cubicBezTo>
                  <a:cubicBezTo>
                    <a:pt x="2101443" y="1687589"/>
                    <a:pt x="2103149" y="1687035"/>
                    <a:pt x="2105161" y="1687035"/>
                  </a:cubicBezTo>
                  <a:cubicBezTo>
                    <a:pt x="2107242" y="1687035"/>
                    <a:pt x="2109492" y="1687819"/>
                    <a:pt x="2111914" y="1689388"/>
                  </a:cubicBezTo>
                  <a:lnTo>
                    <a:pt x="2116365" y="1676854"/>
                  </a:lnTo>
                  <a:cubicBezTo>
                    <a:pt x="2113330" y="1675046"/>
                    <a:pt x="2110175" y="1674142"/>
                    <a:pt x="2106900" y="1674142"/>
                  </a:cubicBezTo>
                  <a:close/>
                  <a:moveTo>
                    <a:pt x="1960537" y="1674142"/>
                  </a:moveTo>
                  <a:cubicBezTo>
                    <a:pt x="1953341" y="1674142"/>
                    <a:pt x="1947372" y="1677212"/>
                    <a:pt x="1942631" y="1683351"/>
                  </a:cubicBezTo>
                  <a:lnTo>
                    <a:pt x="1942631" y="1675370"/>
                  </a:lnTo>
                  <a:lnTo>
                    <a:pt x="1929279" y="1675370"/>
                  </a:lnTo>
                  <a:lnTo>
                    <a:pt x="1929279" y="1729702"/>
                  </a:lnTo>
                  <a:lnTo>
                    <a:pt x="1943654" y="1729702"/>
                  </a:lnTo>
                  <a:lnTo>
                    <a:pt x="1943654" y="1705094"/>
                  </a:lnTo>
                  <a:cubicBezTo>
                    <a:pt x="1943654" y="1699023"/>
                    <a:pt x="1944021" y="1694862"/>
                    <a:pt x="1944754" y="1692611"/>
                  </a:cubicBezTo>
                  <a:cubicBezTo>
                    <a:pt x="1945488" y="1690360"/>
                    <a:pt x="1946844" y="1688552"/>
                    <a:pt x="1948822" y="1687188"/>
                  </a:cubicBezTo>
                  <a:cubicBezTo>
                    <a:pt x="1950800" y="1685824"/>
                    <a:pt x="1953034" y="1685142"/>
                    <a:pt x="1955524" y="1685142"/>
                  </a:cubicBezTo>
                  <a:cubicBezTo>
                    <a:pt x="1957468" y="1685142"/>
                    <a:pt x="1959130" y="1685619"/>
                    <a:pt x="1960512" y="1686574"/>
                  </a:cubicBezTo>
                  <a:cubicBezTo>
                    <a:pt x="1961893" y="1687529"/>
                    <a:pt x="1962890" y="1688868"/>
                    <a:pt x="1963504" y="1690590"/>
                  </a:cubicBezTo>
                  <a:cubicBezTo>
                    <a:pt x="1964118" y="1692312"/>
                    <a:pt x="1964425" y="1696107"/>
                    <a:pt x="1964425" y="1701973"/>
                  </a:cubicBezTo>
                  <a:lnTo>
                    <a:pt x="1964425" y="1729702"/>
                  </a:lnTo>
                  <a:lnTo>
                    <a:pt x="1978801" y="1729702"/>
                  </a:lnTo>
                  <a:lnTo>
                    <a:pt x="1978801" y="1695936"/>
                  </a:lnTo>
                  <a:cubicBezTo>
                    <a:pt x="1978801" y="1691741"/>
                    <a:pt x="1978537" y="1688518"/>
                    <a:pt x="1978008" y="1686267"/>
                  </a:cubicBezTo>
                  <a:cubicBezTo>
                    <a:pt x="1977480" y="1684016"/>
                    <a:pt x="1976542" y="1682004"/>
                    <a:pt x="1975194" y="1680230"/>
                  </a:cubicBezTo>
                  <a:cubicBezTo>
                    <a:pt x="1973847" y="1678457"/>
                    <a:pt x="1971861" y="1676999"/>
                    <a:pt x="1969234" y="1675856"/>
                  </a:cubicBezTo>
                  <a:cubicBezTo>
                    <a:pt x="1966608" y="1674714"/>
                    <a:pt x="1963709" y="1674142"/>
                    <a:pt x="1960537" y="1674142"/>
                  </a:cubicBezTo>
                  <a:close/>
                  <a:moveTo>
                    <a:pt x="1892951" y="1674142"/>
                  </a:moveTo>
                  <a:cubicBezTo>
                    <a:pt x="1885754" y="1674142"/>
                    <a:pt x="1879803" y="1676692"/>
                    <a:pt x="1875096" y="1681791"/>
                  </a:cubicBezTo>
                  <a:cubicBezTo>
                    <a:pt x="1870389" y="1686890"/>
                    <a:pt x="1868036" y="1693941"/>
                    <a:pt x="1868036" y="1702945"/>
                  </a:cubicBezTo>
                  <a:cubicBezTo>
                    <a:pt x="1868036" y="1710483"/>
                    <a:pt x="1869826" y="1716724"/>
                    <a:pt x="1873408" y="1721670"/>
                  </a:cubicBezTo>
                  <a:cubicBezTo>
                    <a:pt x="1877944" y="1727843"/>
                    <a:pt x="1884936" y="1730930"/>
                    <a:pt x="1894383" y="1730930"/>
                  </a:cubicBezTo>
                  <a:cubicBezTo>
                    <a:pt x="1900352" y="1730930"/>
                    <a:pt x="1905323" y="1729557"/>
                    <a:pt x="1909296" y="1726811"/>
                  </a:cubicBezTo>
                  <a:cubicBezTo>
                    <a:pt x="1913270" y="1724066"/>
                    <a:pt x="1916177" y="1720067"/>
                    <a:pt x="1918019" y="1714814"/>
                  </a:cubicBezTo>
                  <a:lnTo>
                    <a:pt x="1903694" y="1712410"/>
                  </a:lnTo>
                  <a:cubicBezTo>
                    <a:pt x="1902910" y="1715138"/>
                    <a:pt x="1901750" y="1717116"/>
                    <a:pt x="1900215" y="1718344"/>
                  </a:cubicBezTo>
                  <a:cubicBezTo>
                    <a:pt x="1898680" y="1719572"/>
                    <a:pt x="1896788" y="1720186"/>
                    <a:pt x="1894537" y="1720186"/>
                  </a:cubicBezTo>
                  <a:cubicBezTo>
                    <a:pt x="1891228" y="1720186"/>
                    <a:pt x="1888466" y="1719001"/>
                    <a:pt x="1886249" y="1716630"/>
                  </a:cubicBezTo>
                  <a:cubicBezTo>
                    <a:pt x="1884032" y="1714260"/>
                    <a:pt x="1882872" y="1710943"/>
                    <a:pt x="1882770" y="1706680"/>
                  </a:cubicBezTo>
                  <a:lnTo>
                    <a:pt x="1918786" y="1706680"/>
                  </a:lnTo>
                  <a:cubicBezTo>
                    <a:pt x="1918991" y="1695663"/>
                    <a:pt x="1916757" y="1687486"/>
                    <a:pt x="1912084" y="1682149"/>
                  </a:cubicBezTo>
                  <a:cubicBezTo>
                    <a:pt x="1907412" y="1676811"/>
                    <a:pt x="1901034" y="1674142"/>
                    <a:pt x="1892951" y="1674142"/>
                  </a:cubicBezTo>
                  <a:close/>
                  <a:moveTo>
                    <a:pt x="1830675" y="1674142"/>
                  </a:moveTo>
                  <a:cubicBezTo>
                    <a:pt x="1828356" y="1674142"/>
                    <a:pt x="1826284" y="1674722"/>
                    <a:pt x="1824460" y="1675882"/>
                  </a:cubicBezTo>
                  <a:cubicBezTo>
                    <a:pt x="1822635" y="1677041"/>
                    <a:pt x="1820580" y="1679446"/>
                    <a:pt x="1818295" y="1683095"/>
                  </a:cubicBezTo>
                  <a:lnTo>
                    <a:pt x="1818295" y="1675370"/>
                  </a:lnTo>
                  <a:lnTo>
                    <a:pt x="1804942" y="1675370"/>
                  </a:lnTo>
                  <a:lnTo>
                    <a:pt x="1804942" y="1729702"/>
                  </a:lnTo>
                  <a:lnTo>
                    <a:pt x="1819318" y="1729702"/>
                  </a:lnTo>
                  <a:lnTo>
                    <a:pt x="1819318" y="1712921"/>
                  </a:lnTo>
                  <a:cubicBezTo>
                    <a:pt x="1819318" y="1703678"/>
                    <a:pt x="1819719" y="1697607"/>
                    <a:pt x="1820520" y="1694709"/>
                  </a:cubicBezTo>
                  <a:cubicBezTo>
                    <a:pt x="1821322" y="1691809"/>
                    <a:pt x="1822422" y="1689806"/>
                    <a:pt x="1823820" y="1688697"/>
                  </a:cubicBezTo>
                  <a:cubicBezTo>
                    <a:pt x="1825218" y="1687589"/>
                    <a:pt x="1826924" y="1687035"/>
                    <a:pt x="1828936" y="1687035"/>
                  </a:cubicBezTo>
                  <a:cubicBezTo>
                    <a:pt x="1831016" y="1687035"/>
                    <a:pt x="1833268" y="1687819"/>
                    <a:pt x="1835689" y="1689388"/>
                  </a:cubicBezTo>
                  <a:lnTo>
                    <a:pt x="1840140" y="1676854"/>
                  </a:lnTo>
                  <a:cubicBezTo>
                    <a:pt x="1837104" y="1675046"/>
                    <a:pt x="1833950" y="1674142"/>
                    <a:pt x="1830675" y="1674142"/>
                  </a:cubicBezTo>
                  <a:close/>
                  <a:moveTo>
                    <a:pt x="1769126" y="1674142"/>
                  </a:moveTo>
                  <a:cubicBezTo>
                    <a:pt x="1761929" y="1674142"/>
                    <a:pt x="1755978" y="1676692"/>
                    <a:pt x="1751271" y="1681791"/>
                  </a:cubicBezTo>
                  <a:cubicBezTo>
                    <a:pt x="1746564" y="1686890"/>
                    <a:pt x="1744211" y="1693941"/>
                    <a:pt x="1744211" y="1702945"/>
                  </a:cubicBezTo>
                  <a:cubicBezTo>
                    <a:pt x="1744211" y="1710483"/>
                    <a:pt x="1746002" y="1716724"/>
                    <a:pt x="1749583" y="1721670"/>
                  </a:cubicBezTo>
                  <a:cubicBezTo>
                    <a:pt x="1754119" y="1727843"/>
                    <a:pt x="1761111" y="1730930"/>
                    <a:pt x="1770558" y="1730930"/>
                  </a:cubicBezTo>
                  <a:cubicBezTo>
                    <a:pt x="1776527" y="1730930"/>
                    <a:pt x="1781498" y="1729557"/>
                    <a:pt x="1785471" y="1726811"/>
                  </a:cubicBezTo>
                  <a:cubicBezTo>
                    <a:pt x="1789444" y="1724066"/>
                    <a:pt x="1792352" y="1720067"/>
                    <a:pt x="1794194" y="1714814"/>
                  </a:cubicBezTo>
                  <a:lnTo>
                    <a:pt x="1779869" y="1712410"/>
                  </a:lnTo>
                  <a:cubicBezTo>
                    <a:pt x="1779085" y="1715138"/>
                    <a:pt x="1777925" y="1717116"/>
                    <a:pt x="1776390" y="1718344"/>
                  </a:cubicBezTo>
                  <a:cubicBezTo>
                    <a:pt x="1774856" y="1719572"/>
                    <a:pt x="1772963" y="1720186"/>
                    <a:pt x="1770712" y="1720186"/>
                  </a:cubicBezTo>
                  <a:cubicBezTo>
                    <a:pt x="1767403" y="1720186"/>
                    <a:pt x="1764641" y="1719001"/>
                    <a:pt x="1762424" y="1716630"/>
                  </a:cubicBezTo>
                  <a:cubicBezTo>
                    <a:pt x="1760207" y="1714260"/>
                    <a:pt x="1759047" y="1710943"/>
                    <a:pt x="1758945" y="1706680"/>
                  </a:cubicBezTo>
                  <a:lnTo>
                    <a:pt x="1794961" y="1706680"/>
                  </a:lnTo>
                  <a:cubicBezTo>
                    <a:pt x="1795166" y="1695663"/>
                    <a:pt x="1792932" y="1687486"/>
                    <a:pt x="1788259" y="1682149"/>
                  </a:cubicBezTo>
                  <a:cubicBezTo>
                    <a:pt x="1783587" y="1676811"/>
                    <a:pt x="1777209" y="1674142"/>
                    <a:pt x="1769126" y="1674142"/>
                  </a:cubicBezTo>
                  <a:close/>
                  <a:moveTo>
                    <a:pt x="1701427" y="1674142"/>
                  </a:moveTo>
                  <a:cubicBezTo>
                    <a:pt x="1694913" y="1674142"/>
                    <a:pt x="1689465" y="1676547"/>
                    <a:pt x="1685082" y="1681356"/>
                  </a:cubicBezTo>
                  <a:cubicBezTo>
                    <a:pt x="1680699" y="1686165"/>
                    <a:pt x="1678508" y="1693123"/>
                    <a:pt x="1678508" y="1702229"/>
                  </a:cubicBezTo>
                  <a:cubicBezTo>
                    <a:pt x="1678508" y="1709494"/>
                    <a:pt x="1680179" y="1715565"/>
                    <a:pt x="1683522" y="1720442"/>
                  </a:cubicBezTo>
                  <a:cubicBezTo>
                    <a:pt x="1687785" y="1726615"/>
                    <a:pt x="1693566" y="1729702"/>
                    <a:pt x="1700865" y="1729702"/>
                  </a:cubicBezTo>
                  <a:cubicBezTo>
                    <a:pt x="1707413" y="1729702"/>
                    <a:pt x="1712836" y="1726768"/>
                    <a:pt x="1717134" y="1720902"/>
                  </a:cubicBezTo>
                  <a:lnTo>
                    <a:pt x="1717134" y="1728832"/>
                  </a:lnTo>
                  <a:cubicBezTo>
                    <a:pt x="1717134" y="1732038"/>
                    <a:pt x="1716912" y="1734238"/>
                    <a:pt x="1716468" y="1735432"/>
                  </a:cubicBezTo>
                  <a:cubicBezTo>
                    <a:pt x="1715820" y="1737103"/>
                    <a:pt x="1714865" y="1738314"/>
                    <a:pt x="1713604" y="1739064"/>
                  </a:cubicBezTo>
                  <a:cubicBezTo>
                    <a:pt x="1711728" y="1740189"/>
                    <a:pt x="1708914" y="1740752"/>
                    <a:pt x="1705162" y="1740752"/>
                  </a:cubicBezTo>
                  <a:cubicBezTo>
                    <a:pt x="1702229" y="1740752"/>
                    <a:pt x="1700080" y="1740241"/>
                    <a:pt x="1698716" y="1739217"/>
                  </a:cubicBezTo>
                  <a:cubicBezTo>
                    <a:pt x="1697727" y="1738501"/>
                    <a:pt x="1697096" y="1737188"/>
                    <a:pt x="1696823" y="1735278"/>
                  </a:cubicBezTo>
                  <a:lnTo>
                    <a:pt x="1680401" y="1733283"/>
                  </a:lnTo>
                  <a:cubicBezTo>
                    <a:pt x="1680367" y="1733965"/>
                    <a:pt x="1680350" y="1734545"/>
                    <a:pt x="1680350" y="1735022"/>
                  </a:cubicBezTo>
                  <a:cubicBezTo>
                    <a:pt x="1680350" y="1739865"/>
                    <a:pt x="1682277" y="1743864"/>
                    <a:pt x="1686131" y="1747019"/>
                  </a:cubicBezTo>
                  <a:cubicBezTo>
                    <a:pt x="1689985" y="1750174"/>
                    <a:pt x="1696516" y="1751752"/>
                    <a:pt x="1705725" y="1751752"/>
                  </a:cubicBezTo>
                  <a:cubicBezTo>
                    <a:pt x="1710602" y="1751752"/>
                    <a:pt x="1714635" y="1751240"/>
                    <a:pt x="1717824" y="1750217"/>
                  </a:cubicBezTo>
                  <a:cubicBezTo>
                    <a:pt x="1721013" y="1749194"/>
                    <a:pt x="1723563" y="1747778"/>
                    <a:pt x="1725472" y="1745971"/>
                  </a:cubicBezTo>
                  <a:cubicBezTo>
                    <a:pt x="1727382" y="1744163"/>
                    <a:pt x="1728866" y="1741673"/>
                    <a:pt x="1729923" y="1738501"/>
                  </a:cubicBezTo>
                  <a:cubicBezTo>
                    <a:pt x="1730981" y="1735329"/>
                    <a:pt x="1731509" y="1730537"/>
                    <a:pt x="1731509" y="1724125"/>
                  </a:cubicBezTo>
                  <a:lnTo>
                    <a:pt x="1731509" y="1675370"/>
                  </a:lnTo>
                  <a:lnTo>
                    <a:pt x="1718054" y="1675370"/>
                  </a:lnTo>
                  <a:lnTo>
                    <a:pt x="1718054" y="1682993"/>
                  </a:lnTo>
                  <a:cubicBezTo>
                    <a:pt x="1713689" y="1677092"/>
                    <a:pt x="1708146" y="1674142"/>
                    <a:pt x="1701427" y="1674142"/>
                  </a:cubicBezTo>
                  <a:close/>
                  <a:moveTo>
                    <a:pt x="1635776" y="1674142"/>
                  </a:moveTo>
                  <a:cubicBezTo>
                    <a:pt x="1628579" y="1674142"/>
                    <a:pt x="1622628" y="1676692"/>
                    <a:pt x="1617921" y="1681791"/>
                  </a:cubicBezTo>
                  <a:cubicBezTo>
                    <a:pt x="1613214" y="1686890"/>
                    <a:pt x="1610861" y="1693941"/>
                    <a:pt x="1610861" y="1702945"/>
                  </a:cubicBezTo>
                  <a:cubicBezTo>
                    <a:pt x="1610861" y="1710483"/>
                    <a:pt x="1612652" y="1716724"/>
                    <a:pt x="1616233" y="1721670"/>
                  </a:cubicBezTo>
                  <a:cubicBezTo>
                    <a:pt x="1620769" y="1727843"/>
                    <a:pt x="1627761" y="1730930"/>
                    <a:pt x="1637208" y="1730930"/>
                  </a:cubicBezTo>
                  <a:cubicBezTo>
                    <a:pt x="1643177" y="1730930"/>
                    <a:pt x="1648148" y="1729557"/>
                    <a:pt x="1652121" y="1726811"/>
                  </a:cubicBezTo>
                  <a:cubicBezTo>
                    <a:pt x="1656095" y="1724066"/>
                    <a:pt x="1659002" y="1720067"/>
                    <a:pt x="1660844" y="1714814"/>
                  </a:cubicBezTo>
                  <a:lnTo>
                    <a:pt x="1646519" y="1712410"/>
                  </a:lnTo>
                  <a:cubicBezTo>
                    <a:pt x="1645735" y="1715138"/>
                    <a:pt x="1644575" y="1717116"/>
                    <a:pt x="1643040" y="1718344"/>
                  </a:cubicBezTo>
                  <a:cubicBezTo>
                    <a:pt x="1641506" y="1719572"/>
                    <a:pt x="1639613" y="1720186"/>
                    <a:pt x="1637362" y="1720186"/>
                  </a:cubicBezTo>
                  <a:cubicBezTo>
                    <a:pt x="1634053" y="1720186"/>
                    <a:pt x="1631291" y="1719001"/>
                    <a:pt x="1629074" y="1716630"/>
                  </a:cubicBezTo>
                  <a:cubicBezTo>
                    <a:pt x="1626857" y="1714260"/>
                    <a:pt x="1625697" y="1710943"/>
                    <a:pt x="1625595" y="1706680"/>
                  </a:cubicBezTo>
                  <a:lnTo>
                    <a:pt x="1661611" y="1706680"/>
                  </a:lnTo>
                  <a:cubicBezTo>
                    <a:pt x="1661816" y="1695663"/>
                    <a:pt x="1659582" y="1687486"/>
                    <a:pt x="1654909" y="1682149"/>
                  </a:cubicBezTo>
                  <a:cubicBezTo>
                    <a:pt x="1650237" y="1676811"/>
                    <a:pt x="1643859" y="1674142"/>
                    <a:pt x="1635776" y="1674142"/>
                  </a:cubicBezTo>
                  <a:close/>
                  <a:moveTo>
                    <a:pt x="1463191" y="1674142"/>
                  </a:moveTo>
                  <a:cubicBezTo>
                    <a:pt x="1456642" y="1674142"/>
                    <a:pt x="1450998" y="1677024"/>
                    <a:pt x="1446257" y="1682788"/>
                  </a:cubicBezTo>
                  <a:lnTo>
                    <a:pt x="1446257" y="1675370"/>
                  </a:lnTo>
                  <a:lnTo>
                    <a:pt x="1433007" y="1675370"/>
                  </a:lnTo>
                  <a:lnTo>
                    <a:pt x="1433007" y="1729702"/>
                  </a:lnTo>
                  <a:lnTo>
                    <a:pt x="1447382" y="1729702"/>
                  </a:lnTo>
                  <a:lnTo>
                    <a:pt x="1447382" y="1703303"/>
                  </a:lnTo>
                  <a:cubicBezTo>
                    <a:pt x="1447382" y="1698085"/>
                    <a:pt x="1447766" y="1694350"/>
                    <a:pt x="1448534" y="1692099"/>
                  </a:cubicBezTo>
                  <a:cubicBezTo>
                    <a:pt x="1449301" y="1689848"/>
                    <a:pt x="1450572" y="1688126"/>
                    <a:pt x="1452345" y="1686932"/>
                  </a:cubicBezTo>
                  <a:cubicBezTo>
                    <a:pt x="1454118" y="1685738"/>
                    <a:pt x="1456114" y="1685142"/>
                    <a:pt x="1458331" y="1685142"/>
                  </a:cubicBezTo>
                  <a:cubicBezTo>
                    <a:pt x="1460172" y="1685142"/>
                    <a:pt x="1461630" y="1685517"/>
                    <a:pt x="1462705" y="1686267"/>
                  </a:cubicBezTo>
                  <a:cubicBezTo>
                    <a:pt x="1463779" y="1687017"/>
                    <a:pt x="1464572" y="1688160"/>
                    <a:pt x="1465084" y="1689695"/>
                  </a:cubicBezTo>
                  <a:cubicBezTo>
                    <a:pt x="1465595" y="1691230"/>
                    <a:pt x="1465851" y="1694640"/>
                    <a:pt x="1465851" y="1699927"/>
                  </a:cubicBezTo>
                  <a:lnTo>
                    <a:pt x="1465851" y="1729702"/>
                  </a:lnTo>
                  <a:lnTo>
                    <a:pt x="1480227" y="1729702"/>
                  </a:lnTo>
                  <a:lnTo>
                    <a:pt x="1480227" y="1703610"/>
                  </a:lnTo>
                  <a:cubicBezTo>
                    <a:pt x="1480227" y="1698494"/>
                    <a:pt x="1480619" y="1694751"/>
                    <a:pt x="1481404" y="1692381"/>
                  </a:cubicBezTo>
                  <a:cubicBezTo>
                    <a:pt x="1482188" y="1690010"/>
                    <a:pt x="1483467" y="1688211"/>
                    <a:pt x="1485241" y="1686983"/>
                  </a:cubicBezTo>
                  <a:cubicBezTo>
                    <a:pt x="1487014" y="1685756"/>
                    <a:pt x="1488907" y="1685142"/>
                    <a:pt x="1490919" y="1685142"/>
                  </a:cubicBezTo>
                  <a:cubicBezTo>
                    <a:pt x="1493682" y="1685142"/>
                    <a:pt x="1495728" y="1686165"/>
                    <a:pt x="1497058" y="1688211"/>
                  </a:cubicBezTo>
                  <a:cubicBezTo>
                    <a:pt x="1498048" y="1689780"/>
                    <a:pt x="1498542" y="1693259"/>
                    <a:pt x="1498542" y="1698648"/>
                  </a:cubicBezTo>
                  <a:lnTo>
                    <a:pt x="1498542" y="1729702"/>
                  </a:lnTo>
                  <a:lnTo>
                    <a:pt x="1512918" y="1729702"/>
                  </a:lnTo>
                  <a:lnTo>
                    <a:pt x="1512918" y="1694964"/>
                  </a:lnTo>
                  <a:cubicBezTo>
                    <a:pt x="1512918" y="1689780"/>
                    <a:pt x="1512424" y="1686028"/>
                    <a:pt x="1511434" y="1683709"/>
                  </a:cubicBezTo>
                  <a:cubicBezTo>
                    <a:pt x="1510070" y="1680571"/>
                    <a:pt x="1508007" y="1678192"/>
                    <a:pt x="1505244" y="1676572"/>
                  </a:cubicBezTo>
                  <a:cubicBezTo>
                    <a:pt x="1502482" y="1674952"/>
                    <a:pt x="1499105" y="1674142"/>
                    <a:pt x="1495114" y="1674142"/>
                  </a:cubicBezTo>
                  <a:cubicBezTo>
                    <a:pt x="1491976" y="1674142"/>
                    <a:pt x="1489026" y="1674859"/>
                    <a:pt x="1486264" y="1676291"/>
                  </a:cubicBezTo>
                  <a:cubicBezTo>
                    <a:pt x="1483501" y="1677724"/>
                    <a:pt x="1480926" y="1679889"/>
                    <a:pt x="1478539" y="1682788"/>
                  </a:cubicBezTo>
                  <a:cubicBezTo>
                    <a:pt x="1476902" y="1679889"/>
                    <a:pt x="1474804" y="1677724"/>
                    <a:pt x="1472246" y="1676291"/>
                  </a:cubicBezTo>
                  <a:cubicBezTo>
                    <a:pt x="1469688" y="1674859"/>
                    <a:pt x="1466670" y="1674142"/>
                    <a:pt x="1463191" y="1674142"/>
                  </a:cubicBezTo>
                  <a:close/>
                  <a:moveTo>
                    <a:pt x="1398162" y="1674142"/>
                  </a:moveTo>
                  <a:cubicBezTo>
                    <a:pt x="1391102" y="1674142"/>
                    <a:pt x="1385782" y="1675404"/>
                    <a:pt x="1382200" y="1677928"/>
                  </a:cubicBezTo>
                  <a:cubicBezTo>
                    <a:pt x="1378619" y="1680452"/>
                    <a:pt x="1376095" y="1684340"/>
                    <a:pt x="1374629" y="1689593"/>
                  </a:cubicBezTo>
                  <a:lnTo>
                    <a:pt x="1387674" y="1691946"/>
                  </a:lnTo>
                  <a:cubicBezTo>
                    <a:pt x="1388561" y="1689422"/>
                    <a:pt x="1389721" y="1687657"/>
                    <a:pt x="1391153" y="1686651"/>
                  </a:cubicBezTo>
                  <a:cubicBezTo>
                    <a:pt x="1392586" y="1685645"/>
                    <a:pt x="1394581" y="1685142"/>
                    <a:pt x="1397139" y="1685142"/>
                  </a:cubicBezTo>
                  <a:cubicBezTo>
                    <a:pt x="1400925" y="1685142"/>
                    <a:pt x="1403500" y="1685730"/>
                    <a:pt x="1404864" y="1686907"/>
                  </a:cubicBezTo>
                  <a:cubicBezTo>
                    <a:pt x="1406228" y="1688083"/>
                    <a:pt x="1406910" y="1690053"/>
                    <a:pt x="1406910" y="1692816"/>
                  </a:cubicBezTo>
                  <a:lnTo>
                    <a:pt x="1406910" y="1694248"/>
                  </a:lnTo>
                  <a:cubicBezTo>
                    <a:pt x="1404318" y="1695339"/>
                    <a:pt x="1399663" y="1696516"/>
                    <a:pt x="1392944" y="1697778"/>
                  </a:cubicBezTo>
                  <a:cubicBezTo>
                    <a:pt x="1387965" y="1698733"/>
                    <a:pt x="1384153" y="1699850"/>
                    <a:pt x="1381510" y="1701129"/>
                  </a:cubicBezTo>
                  <a:cubicBezTo>
                    <a:pt x="1378867" y="1702408"/>
                    <a:pt x="1376812" y="1704250"/>
                    <a:pt x="1375345" y="1706654"/>
                  </a:cubicBezTo>
                  <a:cubicBezTo>
                    <a:pt x="1373878" y="1709059"/>
                    <a:pt x="1373145" y="1711796"/>
                    <a:pt x="1373145" y="1714865"/>
                  </a:cubicBezTo>
                  <a:cubicBezTo>
                    <a:pt x="1373145" y="1719504"/>
                    <a:pt x="1374757" y="1723341"/>
                    <a:pt x="1377980" y="1726376"/>
                  </a:cubicBezTo>
                  <a:cubicBezTo>
                    <a:pt x="1381203" y="1729412"/>
                    <a:pt x="1385611" y="1730930"/>
                    <a:pt x="1391204" y="1730930"/>
                  </a:cubicBezTo>
                  <a:cubicBezTo>
                    <a:pt x="1394376" y="1730930"/>
                    <a:pt x="1397361" y="1730333"/>
                    <a:pt x="1400158" y="1729139"/>
                  </a:cubicBezTo>
                  <a:cubicBezTo>
                    <a:pt x="1402954" y="1727945"/>
                    <a:pt x="1405580" y="1726155"/>
                    <a:pt x="1408036" y="1723767"/>
                  </a:cubicBezTo>
                  <a:cubicBezTo>
                    <a:pt x="1408138" y="1724040"/>
                    <a:pt x="1408309" y="1724603"/>
                    <a:pt x="1408548" y="1725455"/>
                  </a:cubicBezTo>
                  <a:cubicBezTo>
                    <a:pt x="1409093" y="1727331"/>
                    <a:pt x="1409554" y="1728747"/>
                    <a:pt x="1409929" y="1729702"/>
                  </a:cubicBezTo>
                  <a:lnTo>
                    <a:pt x="1424151" y="1729702"/>
                  </a:lnTo>
                  <a:cubicBezTo>
                    <a:pt x="1422889" y="1727110"/>
                    <a:pt x="1422028" y="1724680"/>
                    <a:pt x="1421568" y="1722411"/>
                  </a:cubicBezTo>
                  <a:cubicBezTo>
                    <a:pt x="1421107" y="1720143"/>
                    <a:pt x="1420877" y="1716622"/>
                    <a:pt x="1420877" y="1711847"/>
                  </a:cubicBezTo>
                  <a:lnTo>
                    <a:pt x="1421031" y="1695067"/>
                  </a:lnTo>
                  <a:cubicBezTo>
                    <a:pt x="1421031" y="1688825"/>
                    <a:pt x="1420391" y="1684536"/>
                    <a:pt x="1419112" y="1682200"/>
                  </a:cubicBezTo>
                  <a:cubicBezTo>
                    <a:pt x="1417833" y="1679864"/>
                    <a:pt x="1415625" y="1677937"/>
                    <a:pt x="1412487" y="1676419"/>
                  </a:cubicBezTo>
                  <a:cubicBezTo>
                    <a:pt x="1409349" y="1674901"/>
                    <a:pt x="1404574" y="1674142"/>
                    <a:pt x="1398162" y="1674142"/>
                  </a:cubicBezTo>
                  <a:close/>
                  <a:moveTo>
                    <a:pt x="1363950" y="1674142"/>
                  </a:moveTo>
                  <a:cubicBezTo>
                    <a:pt x="1361631" y="1674142"/>
                    <a:pt x="1359559" y="1674722"/>
                    <a:pt x="1357735" y="1675882"/>
                  </a:cubicBezTo>
                  <a:cubicBezTo>
                    <a:pt x="1355910" y="1677041"/>
                    <a:pt x="1353855" y="1679446"/>
                    <a:pt x="1351570" y="1683095"/>
                  </a:cubicBezTo>
                  <a:lnTo>
                    <a:pt x="1351570" y="1675370"/>
                  </a:lnTo>
                  <a:lnTo>
                    <a:pt x="1338217" y="1675370"/>
                  </a:lnTo>
                  <a:lnTo>
                    <a:pt x="1338217" y="1729702"/>
                  </a:lnTo>
                  <a:lnTo>
                    <a:pt x="1352593" y="1729702"/>
                  </a:lnTo>
                  <a:lnTo>
                    <a:pt x="1352593" y="1712921"/>
                  </a:lnTo>
                  <a:cubicBezTo>
                    <a:pt x="1352593" y="1703678"/>
                    <a:pt x="1352994" y="1697607"/>
                    <a:pt x="1353795" y="1694709"/>
                  </a:cubicBezTo>
                  <a:cubicBezTo>
                    <a:pt x="1354597" y="1691809"/>
                    <a:pt x="1355697" y="1689806"/>
                    <a:pt x="1357095" y="1688697"/>
                  </a:cubicBezTo>
                  <a:cubicBezTo>
                    <a:pt x="1358493" y="1687589"/>
                    <a:pt x="1360199" y="1687035"/>
                    <a:pt x="1362211" y="1687035"/>
                  </a:cubicBezTo>
                  <a:cubicBezTo>
                    <a:pt x="1364292" y="1687035"/>
                    <a:pt x="1366542" y="1687819"/>
                    <a:pt x="1368964" y="1689388"/>
                  </a:cubicBezTo>
                  <a:lnTo>
                    <a:pt x="1373415" y="1676854"/>
                  </a:lnTo>
                  <a:cubicBezTo>
                    <a:pt x="1370380" y="1675046"/>
                    <a:pt x="1367225" y="1674142"/>
                    <a:pt x="1363950" y="1674142"/>
                  </a:cubicBezTo>
                  <a:close/>
                  <a:moveTo>
                    <a:pt x="1291852" y="1674142"/>
                  </a:moveTo>
                  <a:cubicBezTo>
                    <a:pt x="1285338" y="1674142"/>
                    <a:pt x="1279890" y="1676547"/>
                    <a:pt x="1275507" y="1681356"/>
                  </a:cubicBezTo>
                  <a:cubicBezTo>
                    <a:pt x="1271124" y="1686165"/>
                    <a:pt x="1268933" y="1693123"/>
                    <a:pt x="1268933" y="1702229"/>
                  </a:cubicBezTo>
                  <a:cubicBezTo>
                    <a:pt x="1268933" y="1709494"/>
                    <a:pt x="1270604" y="1715565"/>
                    <a:pt x="1273946" y="1720442"/>
                  </a:cubicBezTo>
                  <a:cubicBezTo>
                    <a:pt x="1278210" y="1726615"/>
                    <a:pt x="1283991" y="1729702"/>
                    <a:pt x="1291290" y="1729702"/>
                  </a:cubicBezTo>
                  <a:cubicBezTo>
                    <a:pt x="1297838" y="1729702"/>
                    <a:pt x="1303261" y="1726768"/>
                    <a:pt x="1307558" y="1720902"/>
                  </a:cubicBezTo>
                  <a:lnTo>
                    <a:pt x="1307558" y="1728832"/>
                  </a:lnTo>
                  <a:cubicBezTo>
                    <a:pt x="1307558" y="1732038"/>
                    <a:pt x="1307337" y="1734238"/>
                    <a:pt x="1306893" y="1735432"/>
                  </a:cubicBezTo>
                  <a:cubicBezTo>
                    <a:pt x="1306246" y="1737103"/>
                    <a:pt x="1305291" y="1738314"/>
                    <a:pt x="1304028" y="1739064"/>
                  </a:cubicBezTo>
                  <a:cubicBezTo>
                    <a:pt x="1302153" y="1740189"/>
                    <a:pt x="1299339" y="1740752"/>
                    <a:pt x="1295587" y="1740752"/>
                  </a:cubicBezTo>
                  <a:cubicBezTo>
                    <a:pt x="1292654" y="1740752"/>
                    <a:pt x="1290505" y="1740241"/>
                    <a:pt x="1289141" y="1739217"/>
                  </a:cubicBezTo>
                  <a:cubicBezTo>
                    <a:pt x="1288152" y="1738501"/>
                    <a:pt x="1287521" y="1737188"/>
                    <a:pt x="1287248" y="1735278"/>
                  </a:cubicBezTo>
                  <a:lnTo>
                    <a:pt x="1270826" y="1733283"/>
                  </a:lnTo>
                  <a:cubicBezTo>
                    <a:pt x="1270792" y="1733965"/>
                    <a:pt x="1270775" y="1734545"/>
                    <a:pt x="1270775" y="1735022"/>
                  </a:cubicBezTo>
                  <a:cubicBezTo>
                    <a:pt x="1270775" y="1739865"/>
                    <a:pt x="1272702" y="1743864"/>
                    <a:pt x="1276556" y="1747019"/>
                  </a:cubicBezTo>
                  <a:cubicBezTo>
                    <a:pt x="1280410" y="1750174"/>
                    <a:pt x="1286941" y="1751752"/>
                    <a:pt x="1296150" y="1751752"/>
                  </a:cubicBezTo>
                  <a:cubicBezTo>
                    <a:pt x="1301027" y="1751752"/>
                    <a:pt x="1305060" y="1751240"/>
                    <a:pt x="1308249" y="1750217"/>
                  </a:cubicBezTo>
                  <a:cubicBezTo>
                    <a:pt x="1311438" y="1749194"/>
                    <a:pt x="1313988" y="1747778"/>
                    <a:pt x="1315898" y="1745971"/>
                  </a:cubicBezTo>
                  <a:cubicBezTo>
                    <a:pt x="1317808" y="1744163"/>
                    <a:pt x="1319291" y="1741673"/>
                    <a:pt x="1320348" y="1738501"/>
                  </a:cubicBezTo>
                  <a:cubicBezTo>
                    <a:pt x="1321406" y="1735329"/>
                    <a:pt x="1321934" y="1730537"/>
                    <a:pt x="1321934" y="1724125"/>
                  </a:cubicBezTo>
                  <a:lnTo>
                    <a:pt x="1321934" y="1675370"/>
                  </a:lnTo>
                  <a:lnTo>
                    <a:pt x="1308479" y="1675370"/>
                  </a:lnTo>
                  <a:lnTo>
                    <a:pt x="1308479" y="1682993"/>
                  </a:lnTo>
                  <a:cubicBezTo>
                    <a:pt x="1304114" y="1677092"/>
                    <a:pt x="1298571" y="1674142"/>
                    <a:pt x="1291852" y="1674142"/>
                  </a:cubicBezTo>
                  <a:close/>
                  <a:moveTo>
                    <a:pt x="1239665" y="1674142"/>
                  </a:moveTo>
                  <a:cubicBezTo>
                    <a:pt x="1234344" y="1674142"/>
                    <a:pt x="1229527" y="1675319"/>
                    <a:pt x="1225212" y="1677672"/>
                  </a:cubicBezTo>
                  <a:cubicBezTo>
                    <a:pt x="1220898" y="1680026"/>
                    <a:pt x="1217564" y="1683436"/>
                    <a:pt x="1215211" y="1687904"/>
                  </a:cubicBezTo>
                  <a:cubicBezTo>
                    <a:pt x="1212857" y="1692372"/>
                    <a:pt x="1211681" y="1696994"/>
                    <a:pt x="1211681" y="1701769"/>
                  </a:cubicBezTo>
                  <a:cubicBezTo>
                    <a:pt x="1211681" y="1708010"/>
                    <a:pt x="1212857" y="1713305"/>
                    <a:pt x="1215211" y="1717654"/>
                  </a:cubicBezTo>
                  <a:cubicBezTo>
                    <a:pt x="1217564" y="1722002"/>
                    <a:pt x="1221000" y="1725302"/>
                    <a:pt x="1225519" y="1727553"/>
                  </a:cubicBezTo>
                  <a:cubicBezTo>
                    <a:pt x="1230038" y="1729804"/>
                    <a:pt x="1234788" y="1730930"/>
                    <a:pt x="1239767" y="1730930"/>
                  </a:cubicBezTo>
                  <a:cubicBezTo>
                    <a:pt x="1247816" y="1730930"/>
                    <a:pt x="1254493" y="1728227"/>
                    <a:pt x="1259796" y="1722821"/>
                  </a:cubicBezTo>
                  <a:cubicBezTo>
                    <a:pt x="1265100" y="1717415"/>
                    <a:pt x="1267752" y="1710602"/>
                    <a:pt x="1267752" y="1702382"/>
                  </a:cubicBezTo>
                  <a:cubicBezTo>
                    <a:pt x="1267752" y="1694231"/>
                    <a:pt x="1265125" y="1687486"/>
                    <a:pt x="1259873" y="1682149"/>
                  </a:cubicBezTo>
                  <a:cubicBezTo>
                    <a:pt x="1254621" y="1676811"/>
                    <a:pt x="1247885" y="1674142"/>
                    <a:pt x="1239665" y="1674142"/>
                  </a:cubicBezTo>
                  <a:close/>
                  <a:moveTo>
                    <a:pt x="1192500" y="1674142"/>
                  </a:moveTo>
                  <a:cubicBezTo>
                    <a:pt x="1190181" y="1674142"/>
                    <a:pt x="1188109" y="1674722"/>
                    <a:pt x="1186284" y="1675882"/>
                  </a:cubicBezTo>
                  <a:cubicBezTo>
                    <a:pt x="1184460" y="1677041"/>
                    <a:pt x="1182405" y="1679446"/>
                    <a:pt x="1180120" y="1683095"/>
                  </a:cubicBezTo>
                  <a:lnTo>
                    <a:pt x="1180120" y="1675370"/>
                  </a:lnTo>
                  <a:lnTo>
                    <a:pt x="1166767" y="1675370"/>
                  </a:lnTo>
                  <a:lnTo>
                    <a:pt x="1166767" y="1729702"/>
                  </a:lnTo>
                  <a:lnTo>
                    <a:pt x="1181143" y="1729702"/>
                  </a:lnTo>
                  <a:lnTo>
                    <a:pt x="1181143" y="1712921"/>
                  </a:lnTo>
                  <a:cubicBezTo>
                    <a:pt x="1181143" y="1703678"/>
                    <a:pt x="1181544" y="1697607"/>
                    <a:pt x="1182345" y="1694709"/>
                  </a:cubicBezTo>
                  <a:cubicBezTo>
                    <a:pt x="1183147" y="1691809"/>
                    <a:pt x="1184247" y="1689806"/>
                    <a:pt x="1185645" y="1688697"/>
                  </a:cubicBezTo>
                  <a:cubicBezTo>
                    <a:pt x="1187043" y="1687589"/>
                    <a:pt x="1188749" y="1687035"/>
                    <a:pt x="1190761" y="1687035"/>
                  </a:cubicBezTo>
                  <a:cubicBezTo>
                    <a:pt x="1192842" y="1687035"/>
                    <a:pt x="1195093" y="1687819"/>
                    <a:pt x="1197514" y="1689388"/>
                  </a:cubicBezTo>
                  <a:lnTo>
                    <a:pt x="1201965" y="1676854"/>
                  </a:lnTo>
                  <a:cubicBezTo>
                    <a:pt x="1198930" y="1675046"/>
                    <a:pt x="1195774" y="1674142"/>
                    <a:pt x="1192500" y="1674142"/>
                  </a:cubicBezTo>
                  <a:close/>
                  <a:moveTo>
                    <a:pt x="1035701" y="1674142"/>
                  </a:moveTo>
                  <a:cubicBezTo>
                    <a:pt x="1028504" y="1674142"/>
                    <a:pt x="1022553" y="1676692"/>
                    <a:pt x="1017846" y="1681791"/>
                  </a:cubicBezTo>
                  <a:cubicBezTo>
                    <a:pt x="1013139" y="1686890"/>
                    <a:pt x="1010786" y="1693941"/>
                    <a:pt x="1010786" y="1702945"/>
                  </a:cubicBezTo>
                  <a:cubicBezTo>
                    <a:pt x="1010786" y="1710483"/>
                    <a:pt x="1012577" y="1716724"/>
                    <a:pt x="1016158" y="1721670"/>
                  </a:cubicBezTo>
                  <a:cubicBezTo>
                    <a:pt x="1020694" y="1727843"/>
                    <a:pt x="1027686" y="1730930"/>
                    <a:pt x="1037133" y="1730930"/>
                  </a:cubicBezTo>
                  <a:cubicBezTo>
                    <a:pt x="1043102" y="1730930"/>
                    <a:pt x="1048073" y="1729557"/>
                    <a:pt x="1052046" y="1726811"/>
                  </a:cubicBezTo>
                  <a:cubicBezTo>
                    <a:pt x="1056020" y="1724066"/>
                    <a:pt x="1058927" y="1720067"/>
                    <a:pt x="1060769" y="1714814"/>
                  </a:cubicBezTo>
                  <a:lnTo>
                    <a:pt x="1046444" y="1712410"/>
                  </a:lnTo>
                  <a:cubicBezTo>
                    <a:pt x="1045660" y="1715138"/>
                    <a:pt x="1044500" y="1717116"/>
                    <a:pt x="1042965" y="1718344"/>
                  </a:cubicBezTo>
                  <a:cubicBezTo>
                    <a:pt x="1041430" y="1719572"/>
                    <a:pt x="1039538" y="1720186"/>
                    <a:pt x="1037287" y="1720186"/>
                  </a:cubicBezTo>
                  <a:cubicBezTo>
                    <a:pt x="1033978" y="1720186"/>
                    <a:pt x="1031216" y="1719001"/>
                    <a:pt x="1028999" y="1716630"/>
                  </a:cubicBezTo>
                  <a:cubicBezTo>
                    <a:pt x="1026782" y="1714260"/>
                    <a:pt x="1025622" y="1710943"/>
                    <a:pt x="1025520" y="1706680"/>
                  </a:cubicBezTo>
                  <a:lnTo>
                    <a:pt x="1061536" y="1706680"/>
                  </a:lnTo>
                  <a:cubicBezTo>
                    <a:pt x="1061741" y="1695663"/>
                    <a:pt x="1059507" y="1687486"/>
                    <a:pt x="1054834" y="1682149"/>
                  </a:cubicBezTo>
                  <a:cubicBezTo>
                    <a:pt x="1050162" y="1676811"/>
                    <a:pt x="1043784" y="1674142"/>
                    <a:pt x="1035701" y="1674142"/>
                  </a:cubicBezTo>
                  <a:close/>
                  <a:moveTo>
                    <a:pt x="863116" y="1674142"/>
                  </a:moveTo>
                  <a:cubicBezTo>
                    <a:pt x="856567" y="1674142"/>
                    <a:pt x="850923" y="1677024"/>
                    <a:pt x="846182" y="1682788"/>
                  </a:cubicBezTo>
                  <a:lnTo>
                    <a:pt x="846182" y="1675370"/>
                  </a:lnTo>
                  <a:lnTo>
                    <a:pt x="832932" y="1675370"/>
                  </a:lnTo>
                  <a:lnTo>
                    <a:pt x="832932" y="1729702"/>
                  </a:lnTo>
                  <a:lnTo>
                    <a:pt x="847308" y="1729702"/>
                  </a:lnTo>
                  <a:lnTo>
                    <a:pt x="847308" y="1703303"/>
                  </a:lnTo>
                  <a:cubicBezTo>
                    <a:pt x="847308" y="1698085"/>
                    <a:pt x="847691" y="1694350"/>
                    <a:pt x="848459" y="1692099"/>
                  </a:cubicBezTo>
                  <a:cubicBezTo>
                    <a:pt x="849226" y="1689848"/>
                    <a:pt x="850496" y="1688126"/>
                    <a:pt x="852270" y="1686932"/>
                  </a:cubicBezTo>
                  <a:cubicBezTo>
                    <a:pt x="854044" y="1685738"/>
                    <a:pt x="856039" y="1685142"/>
                    <a:pt x="858256" y="1685142"/>
                  </a:cubicBezTo>
                  <a:cubicBezTo>
                    <a:pt x="860097" y="1685142"/>
                    <a:pt x="861555" y="1685517"/>
                    <a:pt x="862630" y="1686267"/>
                  </a:cubicBezTo>
                  <a:cubicBezTo>
                    <a:pt x="863704" y="1687017"/>
                    <a:pt x="864497" y="1688160"/>
                    <a:pt x="865009" y="1689695"/>
                  </a:cubicBezTo>
                  <a:cubicBezTo>
                    <a:pt x="865520" y="1691230"/>
                    <a:pt x="865776" y="1694640"/>
                    <a:pt x="865776" y="1699927"/>
                  </a:cubicBezTo>
                  <a:lnTo>
                    <a:pt x="865776" y="1729702"/>
                  </a:lnTo>
                  <a:lnTo>
                    <a:pt x="880152" y="1729702"/>
                  </a:lnTo>
                  <a:lnTo>
                    <a:pt x="880152" y="1703610"/>
                  </a:lnTo>
                  <a:cubicBezTo>
                    <a:pt x="880152" y="1698494"/>
                    <a:pt x="880544" y="1694751"/>
                    <a:pt x="881329" y="1692381"/>
                  </a:cubicBezTo>
                  <a:cubicBezTo>
                    <a:pt x="882113" y="1690010"/>
                    <a:pt x="883392" y="1688211"/>
                    <a:pt x="885166" y="1686983"/>
                  </a:cubicBezTo>
                  <a:cubicBezTo>
                    <a:pt x="886939" y="1685756"/>
                    <a:pt x="888832" y="1685142"/>
                    <a:pt x="890844" y="1685142"/>
                  </a:cubicBezTo>
                  <a:cubicBezTo>
                    <a:pt x="893607" y="1685142"/>
                    <a:pt x="895653" y="1686165"/>
                    <a:pt x="896984" y="1688211"/>
                  </a:cubicBezTo>
                  <a:cubicBezTo>
                    <a:pt x="897973" y="1689780"/>
                    <a:pt x="898467" y="1693259"/>
                    <a:pt x="898467" y="1698648"/>
                  </a:cubicBezTo>
                  <a:lnTo>
                    <a:pt x="898467" y="1729702"/>
                  </a:lnTo>
                  <a:lnTo>
                    <a:pt x="912843" y="1729702"/>
                  </a:lnTo>
                  <a:lnTo>
                    <a:pt x="912843" y="1694964"/>
                  </a:lnTo>
                  <a:cubicBezTo>
                    <a:pt x="912843" y="1689780"/>
                    <a:pt x="912349" y="1686028"/>
                    <a:pt x="911359" y="1683709"/>
                  </a:cubicBezTo>
                  <a:cubicBezTo>
                    <a:pt x="909995" y="1680571"/>
                    <a:pt x="907932" y="1678192"/>
                    <a:pt x="905169" y="1676572"/>
                  </a:cubicBezTo>
                  <a:cubicBezTo>
                    <a:pt x="902406" y="1674952"/>
                    <a:pt x="899030" y="1674142"/>
                    <a:pt x="895040" y="1674142"/>
                  </a:cubicBezTo>
                  <a:cubicBezTo>
                    <a:pt x="891902" y="1674142"/>
                    <a:pt x="888952" y="1674859"/>
                    <a:pt x="886189" y="1676291"/>
                  </a:cubicBezTo>
                  <a:cubicBezTo>
                    <a:pt x="883426" y="1677724"/>
                    <a:pt x="880851" y="1679889"/>
                    <a:pt x="878464" y="1682788"/>
                  </a:cubicBezTo>
                  <a:cubicBezTo>
                    <a:pt x="876827" y="1679889"/>
                    <a:pt x="874729" y="1677724"/>
                    <a:pt x="872171" y="1676291"/>
                  </a:cubicBezTo>
                  <a:cubicBezTo>
                    <a:pt x="869613" y="1674859"/>
                    <a:pt x="866595" y="1674142"/>
                    <a:pt x="863116" y="1674142"/>
                  </a:cubicBezTo>
                  <a:close/>
                  <a:moveTo>
                    <a:pt x="703237" y="1674142"/>
                  </a:moveTo>
                  <a:cubicBezTo>
                    <a:pt x="696041" y="1674142"/>
                    <a:pt x="690072" y="1677212"/>
                    <a:pt x="685331" y="1683351"/>
                  </a:cubicBezTo>
                  <a:lnTo>
                    <a:pt x="685331" y="1675370"/>
                  </a:lnTo>
                  <a:lnTo>
                    <a:pt x="671979" y="1675370"/>
                  </a:lnTo>
                  <a:lnTo>
                    <a:pt x="671979" y="1729702"/>
                  </a:lnTo>
                  <a:lnTo>
                    <a:pt x="686354" y="1729702"/>
                  </a:lnTo>
                  <a:lnTo>
                    <a:pt x="686354" y="1705094"/>
                  </a:lnTo>
                  <a:cubicBezTo>
                    <a:pt x="686354" y="1699023"/>
                    <a:pt x="686721" y="1694862"/>
                    <a:pt x="687454" y="1692611"/>
                  </a:cubicBezTo>
                  <a:cubicBezTo>
                    <a:pt x="688188" y="1690360"/>
                    <a:pt x="689544" y="1688552"/>
                    <a:pt x="691522" y="1687188"/>
                  </a:cubicBezTo>
                  <a:cubicBezTo>
                    <a:pt x="693500" y="1685824"/>
                    <a:pt x="695734" y="1685142"/>
                    <a:pt x="698224" y="1685142"/>
                  </a:cubicBezTo>
                  <a:cubicBezTo>
                    <a:pt x="700168" y="1685142"/>
                    <a:pt x="701830" y="1685619"/>
                    <a:pt x="703212" y="1686574"/>
                  </a:cubicBezTo>
                  <a:cubicBezTo>
                    <a:pt x="704593" y="1687529"/>
                    <a:pt x="705591" y="1688868"/>
                    <a:pt x="706204" y="1690590"/>
                  </a:cubicBezTo>
                  <a:cubicBezTo>
                    <a:pt x="706818" y="1692312"/>
                    <a:pt x="707125" y="1696107"/>
                    <a:pt x="707125" y="1701973"/>
                  </a:cubicBezTo>
                  <a:lnTo>
                    <a:pt x="707125" y="1729702"/>
                  </a:lnTo>
                  <a:lnTo>
                    <a:pt x="721501" y="1729702"/>
                  </a:lnTo>
                  <a:lnTo>
                    <a:pt x="721501" y="1695936"/>
                  </a:lnTo>
                  <a:cubicBezTo>
                    <a:pt x="721501" y="1691741"/>
                    <a:pt x="721237" y="1688518"/>
                    <a:pt x="720708" y="1686267"/>
                  </a:cubicBezTo>
                  <a:cubicBezTo>
                    <a:pt x="720180" y="1684016"/>
                    <a:pt x="719242" y="1682004"/>
                    <a:pt x="717894" y="1680230"/>
                  </a:cubicBezTo>
                  <a:cubicBezTo>
                    <a:pt x="716547" y="1678457"/>
                    <a:pt x="714561" y="1676999"/>
                    <a:pt x="711934" y="1675856"/>
                  </a:cubicBezTo>
                  <a:cubicBezTo>
                    <a:pt x="709308" y="1674714"/>
                    <a:pt x="706409" y="1674142"/>
                    <a:pt x="703237" y="1674142"/>
                  </a:cubicBezTo>
                  <a:close/>
                  <a:moveTo>
                    <a:pt x="636162" y="1674142"/>
                  </a:moveTo>
                  <a:cubicBezTo>
                    <a:pt x="629102" y="1674142"/>
                    <a:pt x="623782" y="1675404"/>
                    <a:pt x="620200" y="1677928"/>
                  </a:cubicBezTo>
                  <a:cubicBezTo>
                    <a:pt x="616619" y="1680452"/>
                    <a:pt x="614095" y="1684340"/>
                    <a:pt x="612629" y="1689593"/>
                  </a:cubicBezTo>
                  <a:lnTo>
                    <a:pt x="625674" y="1691946"/>
                  </a:lnTo>
                  <a:cubicBezTo>
                    <a:pt x="626561" y="1689422"/>
                    <a:pt x="627721" y="1687657"/>
                    <a:pt x="629153" y="1686651"/>
                  </a:cubicBezTo>
                  <a:cubicBezTo>
                    <a:pt x="630586" y="1685645"/>
                    <a:pt x="632581" y="1685142"/>
                    <a:pt x="635139" y="1685142"/>
                  </a:cubicBezTo>
                  <a:cubicBezTo>
                    <a:pt x="638925" y="1685142"/>
                    <a:pt x="641500" y="1685730"/>
                    <a:pt x="642864" y="1686907"/>
                  </a:cubicBezTo>
                  <a:cubicBezTo>
                    <a:pt x="644228" y="1688083"/>
                    <a:pt x="644911" y="1690053"/>
                    <a:pt x="644911" y="1692816"/>
                  </a:cubicBezTo>
                  <a:lnTo>
                    <a:pt x="644911" y="1694248"/>
                  </a:lnTo>
                  <a:cubicBezTo>
                    <a:pt x="642318" y="1695339"/>
                    <a:pt x="637663" y="1696516"/>
                    <a:pt x="630944" y="1697778"/>
                  </a:cubicBezTo>
                  <a:cubicBezTo>
                    <a:pt x="625964" y="1698733"/>
                    <a:pt x="622153" y="1699850"/>
                    <a:pt x="619510" y="1701129"/>
                  </a:cubicBezTo>
                  <a:cubicBezTo>
                    <a:pt x="616867" y="1702408"/>
                    <a:pt x="614812" y="1704250"/>
                    <a:pt x="613345" y="1706654"/>
                  </a:cubicBezTo>
                  <a:cubicBezTo>
                    <a:pt x="611878" y="1709059"/>
                    <a:pt x="611145" y="1711796"/>
                    <a:pt x="611145" y="1714865"/>
                  </a:cubicBezTo>
                  <a:cubicBezTo>
                    <a:pt x="611145" y="1719504"/>
                    <a:pt x="612757" y="1723341"/>
                    <a:pt x="615980" y="1726376"/>
                  </a:cubicBezTo>
                  <a:cubicBezTo>
                    <a:pt x="619203" y="1729412"/>
                    <a:pt x="623611" y="1730930"/>
                    <a:pt x="629205" y="1730930"/>
                  </a:cubicBezTo>
                  <a:cubicBezTo>
                    <a:pt x="632376" y="1730930"/>
                    <a:pt x="635361" y="1730333"/>
                    <a:pt x="638158" y="1729139"/>
                  </a:cubicBezTo>
                  <a:cubicBezTo>
                    <a:pt x="640954" y="1727945"/>
                    <a:pt x="643580" y="1726155"/>
                    <a:pt x="646036" y="1723767"/>
                  </a:cubicBezTo>
                  <a:cubicBezTo>
                    <a:pt x="646138" y="1724040"/>
                    <a:pt x="646309" y="1724603"/>
                    <a:pt x="646548" y="1725455"/>
                  </a:cubicBezTo>
                  <a:cubicBezTo>
                    <a:pt x="647093" y="1727331"/>
                    <a:pt x="647554" y="1728747"/>
                    <a:pt x="647929" y="1729702"/>
                  </a:cubicBezTo>
                  <a:lnTo>
                    <a:pt x="662151" y="1729702"/>
                  </a:lnTo>
                  <a:cubicBezTo>
                    <a:pt x="660890" y="1727110"/>
                    <a:pt x="660028" y="1724680"/>
                    <a:pt x="659568" y="1722411"/>
                  </a:cubicBezTo>
                  <a:cubicBezTo>
                    <a:pt x="659107" y="1720143"/>
                    <a:pt x="658877" y="1716622"/>
                    <a:pt x="658877" y="1711847"/>
                  </a:cubicBezTo>
                  <a:lnTo>
                    <a:pt x="659031" y="1695067"/>
                  </a:lnTo>
                  <a:cubicBezTo>
                    <a:pt x="659031" y="1688825"/>
                    <a:pt x="658391" y="1684536"/>
                    <a:pt x="657112" y="1682200"/>
                  </a:cubicBezTo>
                  <a:cubicBezTo>
                    <a:pt x="655833" y="1679864"/>
                    <a:pt x="653625" y="1677937"/>
                    <a:pt x="650487" y="1676419"/>
                  </a:cubicBezTo>
                  <a:cubicBezTo>
                    <a:pt x="647349" y="1674901"/>
                    <a:pt x="642574" y="1674142"/>
                    <a:pt x="636162" y="1674142"/>
                  </a:cubicBezTo>
                  <a:close/>
                  <a:moveTo>
                    <a:pt x="424966" y="1674142"/>
                  </a:moveTo>
                  <a:cubicBezTo>
                    <a:pt x="418417" y="1674142"/>
                    <a:pt x="412773" y="1677024"/>
                    <a:pt x="408032" y="1682788"/>
                  </a:cubicBezTo>
                  <a:lnTo>
                    <a:pt x="408032" y="1675370"/>
                  </a:lnTo>
                  <a:lnTo>
                    <a:pt x="394782" y="1675370"/>
                  </a:lnTo>
                  <a:lnTo>
                    <a:pt x="394782" y="1729702"/>
                  </a:lnTo>
                  <a:lnTo>
                    <a:pt x="409158" y="1729702"/>
                  </a:lnTo>
                  <a:lnTo>
                    <a:pt x="409158" y="1703303"/>
                  </a:lnTo>
                  <a:cubicBezTo>
                    <a:pt x="409158" y="1698085"/>
                    <a:pt x="409541" y="1694350"/>
                    <a:pt x="410309" y="1692099"/>
                  </a:cubicBezTo>
                  <a:cubicBezTo>
                    <a:pt x="411076" y="1689848"/>
                    <a:pt x="412346" y="1688126"/>
                    <a:pt x="414120" y="1686932"/>
                  </a:cubicBezTo>
                  <a:cubicBezTo>
                    <a:pt x="415894" y="1685738"/>
                    <a:pt x="417889" y="1685142"/>
                    <a:pt x="420106" y="1685142"/>
                  </a:cubicBezTo>
                  <a:cubicBezTo>
                    <a:pt x="421947" y="1685142"/>
                    <a:pt x="423405" y="1685517"/>
                    <a:pt x="424480" y="1686267"/>
                  </a:cubicBezTo>
                  <a:cubicBezTo>
                    <a:pt x="425554" y="1687017"/>
                    <a:pt x="426347" y="1688160"/>
                    <a:pt x="426859" y="1689695"/>
                  </a:cubicBezTo>
                  <a:cubicBezTo>
                    <a:pt x="427370" y="1691230"/>
                    <a:pt x="427626" y="1694640"/>
                    <a:pt x="427626" y="1699927"/>
                  </a:cubicBezTo>
                  <a:lnTo>
                    <a:pt x="427626" y="1729702"/>
                  </a:lnTo>
                  <a:lnTo>
                    <a:pt x="442002" y="1729702"/>
                  </a:lnTo>
                  <a:lnTo>
                    <a:pt x="442002" y="1703610"/>
                  </a:lnTo>
                  <a:cubicBezTo>
                    <a:pt x="442002" y="1698494"/>
                    <a:pt x="442394" y="1694751"/>
                    <a:pt x="443179" y="1692381"/>
                  </a:cubicBezTo>
                  <a:cubicBezTo>
                    <a:pt x="443963" y="1690010"/>
                    <a:pt x="445242" y="1688211"/>
                    <a:pt x="447016" y="1686983"/>
                  </a:cubicBezTo>
                  <a:cubicBezTo>
                    <a:pt x="448789" y="1685756"/>
                    <a:pt x="450682" y="1685142"/>
                    <a:pt x="452694" y="1685142"/>
                  </a:cubicBezTo>
                  <a:cubicBezTo>
                    <a:pt x="455457" y="1685142"/>
                    <a:pt x="457503" y="1686165"/>
                    <a:pt x="458834" y="1688211"/>
                  </a:cubicBezTo>
                  <a:cubicBezTo>
                    <a:pt x="459823" y="1689780"/>
                    <a:pt x="460317" y="1693259"/>
                    <a:pt x="460317" y="1698648"/>
                  </a:cubicBezTo>
                  <a:lnTo>
                    <a:pt x="460317" y="1729702"/>
                  </a:lnTo>
                  <a:lnTo>
                    <a:pt x="474693" y="1729702"/>
                  </a:lnTo>
                  <a:lnTo>
                    <a:pt x="474693" y="1694964"/>
                  </a:lnTo>
                  <a:cubicBezTo>
                    <a:pt x="474693" y="1689780"/>
                    <a:pt x="474198" y="1686028"/>
                    <a:pt x="473209" y="1683709"/>
                  </a:cubicBezTo>
                  <a:cubicBezTo>
                    <a:pt x="471845" y="1680571"/>
                    <a:pt x="469782" y="1678192"/>
                    <a:pt x="467019" y="1676572"/>
                  </a:cubicBezTo>
                  <a:cubicBezTo>
                    <a:pt x="464256" y="1674952"/>
                    <a:pt x="460880" y="1674142"/>
                    <a:pt x="456890" y="1674142"/>
                  </a:cubicBezTo>
                  <a:cubicBezTo>
                    <a:pt x="453752" y="1674142"/>
                    <a:pt x="450801" y="1674859"/>
                    <a:pt x="448039" y="1676291"/>
                  </a:cubicBezTo>
                  <a:cubicBezTo>
                    <a:pt x="445276" y="1677724"/>
                    <a:pt x="442701" y="1679889"/>
                    <a:pt x="440314" y="1682788"/>
                  </a:cubicBezTo>
                  <a:cubicBezTo>
                    <a:pt x="438677" y="1679889"/>
                    <a:pt x="436579" y="1677724"/>
                    <a:pt x="434021" y="1676291"/>
                  </a:cubicBezTo>
                  <a:cubicBezTo>
                    <a:pt x="431463" y="1674859"/>
                    <a:pt x="428445" y="1674142"/>
                    <a:pt x="424966" y="1674142"/>
                  </a:cubicBezTo>
                  <a:close/>
                  <a:moveTo>
                    <a:pt x="253627" y="1674142"/>
                  </a:moveTo>
                  <a:cubicBezTo>
                    <a:pt x="247113" y="1674142"/>
                    <a:pt x="241665" y="1676547"/>
                    <a:pt x="237282" y="1681356"/>
                  </a:cubicBezTo>
                  <a:cubicBezTo>
                    <a:pt x="232899" y="1686165"/>
                    <a:pt x="230708" y="1693123"/>
                    <a:pt x="230708" y="1702229"/>
                  </a:cubicBezTo>
                  <a:cubicBezTo>
                    <a:pt x="230708" y="1709494"/>
                    <a:pt x="232379" y="1715565"/>
                    <a:pt x="235722" y="1720442"/>
                  </a:cubicBezTo>
                  <a:cubicBezTo>
                    <a:pt x="239985" y="1726615"/>
                    <a:pt x="245766" y="1729702"/>
                    <a:pt x="253065" y="1729702"/>
                  </a:cubicBezTo>
                  <a:cubicBezTo>
                    <a:pt x="259613" y="1729702"/>
                    <a:pt x="265036" y="1726768"/>
                    <a:pt x="269334" y="1720902"/>
                  </a:cubicBezTo>
                  <a:lnTo>
                    <a:pt x="269334" y="1728832"/>
                  </a:lnTo>
                  <a:cubicBezTo>
                    <a:pt x="269334" y="1732038"/>
                    <a:pt x="269112" y="1734238"/>
                    <a:pt x="268668" y="1735432"/>
                  </a:cubicBezTo>
                  <a:cubicBezTo>
                    <a:pt x="268020" y="1737103"/>
                    <a:pt x="267065" y="1738314"/>
                    <a:pt x="265803" y="1739064"/>
                  </a:cubicBezTo>
                  <a:cubicBezTo>
                    <a:pt x="263928" y="1740189"/>
                    <a:pt x="261114" y="1740752"/>
                    <a:pt x="257362" y="1740752"/>
                  </a:cubicBezTo>
                  <a:cubicBezTo>
                    <a:pt x="254429" y="1740752"/>
                    <a:pt x="252280" y="1740241"/>
                    <a:pt x="250916" y="1739217"/>
                  </a:cubicBezTo>
                  <a:cubicBezTo>
                    <a:pt x="249927" y="1738501"/>
                    <a:pt x="249296" y="1737188"/>
                    <a:pt x="249023" y="1735278"/>
                  </a:cubicBezTo>
                  <a:lnTo>
                    <a:pt x="232601" y="1733283"/>
                  </a:lnTo>
                  <a:cubicBezTo>
                    <a:pt x="232567" y="1733965"/>
                    <a:pt x="232550" y="1734545"/>
                    <a:pt x="232550" y="1735022"/>
                  </a:cubicBezTo>
                  <a:cubicBezTo>
                    <a:pt x="232550" y="1739865"/>
                    <a:pt x="234477" y="1743864"/>
                    <a:pt x="238331" y="1747019"/>
                  </a:cubicBezTo>
                  <a:cubicBezTo>
                    <a:pt x="242185" y="1750174"/>
                    <a:pt x="248716" y="1751752"/>
                    <a:pt x="257925" y="1751752"/>
                  </a:cubicBezTo>
                  <a:cubicBezTo>
                    <a:pt x="262802" y="1751752"/>
                    <a:pt x="266835" y="1751240"/>
                    <a:pt x="270024" y="1750217"/>
                  </a:cubicBezTo>
                  <a:cubicBezTo>
                    <a:pt x="273213" y="1749194"/>
                    <a:pt x="275763" y="1747778"/>
                    <a:pt x="277673" y="1745971"/>
                  </a:cubicBezTo>
                  <a:cubicBezTo>
                    <a:pt x="279582" y="1744163"/>
                    <a:pt x="281066" y="1741673"/>
                    <a:pt x="282123" y="1738501"/>
                  </a:cubicBezTo>
                  <a:cubicBezTo>
                    <a:pt x="283181" y="1735329"/>
                    <a:pt x="283709" y="1730537"/>
                    <a:pt x="283709" y="1724125"/>
                  </a:cubicBezTo>
                  <a:lnTo>
                    <a:pt x="283709" y="1675370"/>
                  </a:lnTo>
                  <a:lnTo>
                    <a:pt x="270254" y="1675370"/>
                  </a:lnTo>
                  <a:lnTo>
                    <a:pt x="270254" y="1682993"/>
                  </a:lnTo>
                  <a:cubicBezTo>
                    <a:pt x="265889" y="1677092"/>
                    <a:pt x="260346" y="1674142"/>
                    <a:pt x="253627" y="1674142"/>
                  </a:cubicBezTo>
                  <a:close/>
                  <a:moveTo>
                    <a:pt x="1563575" y="1667389"/>
                  </a:moveTo>
                  <a:lnTo>
                    <a:pt x="1570380" y="1667389"/>
                  </a:lnTo>
                  <a:cubicBezTo>
                    <a:pt x="1576553" y="1667389"/>
                    <a:pt x="1580697" y="1667628"/>
                    <a:pt x="1582811" y="1668106"/>
                  </a:cubicBezTo>
                  <a:cubicBezTo>
                    <a:pt x="1585642" y="1668719"/>
                    <a:pt x="1587978" y="1669896"/>
                    <a:pt x="1589820" y="1671636"/>
                  </a:cubicBezTo>
                  <a:cubicBezTo>
                    <a:pt x="1591662" y="1673375"/>
                    <a:pt x="1593094" y="1675796"/>
                    <a:pt x="1594118" y="1678900"/>
                  </a:cubicBezTo>
                  <a:cubicBezTo>
                    <a:pt x="1595141" y="1682004"/>
                    <a:pt x="1595652" y="1686455"/>
                    <a:pt x="1595652" y="1692253"/>
                  </a:cubicBezTo>
                  <a:cubicBezTo>
                    <a:pt x="1595652" y="1698051"/>
                    <a:pt x="1595141" y="1702630"/>
                    <a:pt x="1594118" y="1705989"/>
                  </a:cubicBezTo>
                  <a:cubicBezTo>
                    <a:pt x="1593094" y="1709349"/>
                    <a:pt x="1591773" y="1711762"/>
                    <a:pt x="1590153" y="1713228"/>
                  </a:cubicBezTo>
                  <a:cubicBezTo>
                    <a:pt x="1588533" y="1714695"/>
                    <a:pt x="1586495" y="1715735"/>
                    <a:pt x="1584039" y="1716349"/>
                  </a:cubicBezTo>
                  <a:cubicBezTo>
                    <a:pt x="1582164" y="1716827"/>
                    <a:pt x="1579111" y="1717065"/>
                    <a:pt x="1574882" y="1717065"/>
                  </a:cubicBezTo>
                  <a:lnTo>
                    <a:pt x="1563575" y="1717065"/>
                  </a:lnTo>
                  <a:close/>
                  <a:moveTo>
                    <a:pt x="1115952" y="1667389"/>
                  </a:moveTo>
                  <a:lnTo>
                    <a:pt x="1123267" y="1667389"/>
                  </a:lnTo>
                  <a:cubicBezTo>
                    <a:pt x="1128724" y="1667389"/>
                    <a:pt x="1132357" y="1667560"/>
                    <a:pt x="1134164" y="1667901"/>
                  </a:cubicBezTo>
                  <a:cubicBezTo>
                    <a:pt x="1136620" y="1668344"/>
                    <a:pt x="1138649" y="1669453"/>
                    <a:pt x="1140252" y="1671226"/>
                  </a:cubicBezTo>
                  <a:cubicBezTo>
                    <a:pt x="1141855" y="1673000"/>
                    <a:pt x="1142657" y="1675251"/>
                    <a:pt x="1142657" y="1677979"/>
                  </a:cubicBezTo>
                  <a:cubicBezTo>
                    <a:pt x="1142657" y="1680196"/>
                    <a:pt x="1142086" y="1682140"/>
                    <a:pt x="1140943" y="1683812"/>
                  </a:cubicBezTo>
                  <a:cubicBezTo>
                    <a:pt x="1139800" y="1685483"/>
                    <a:pt x="1138223" y="1686710"/>
                    <a:pt x="1136211" y="1687495"/>
                  </a:cubicBezTo>
                  <a:cubicBezTo>
                    <a:pt x="1134198" y="1688279"/>
                    <a:pt x="1130208" y="1688672"/>
                    <a:pt x="1124240" y="1688672"/>
                  </a:cubicBezTo>
                  <a:lnTo>
                    <a:pt x="1115952" y="1688672"/>
                  </a:lnTo>
                  <a:close/>
                  <a:moveTo>
                    <a:pt x="782423" y="1656185"/>
                  </a:moveTo>
                  <a:lnTo>
                    <a:pt x="767996" y="1664575"/>
                  </a:lnTo>
                  <a:lnTo>
                    <a:pt x="767996" y="1675370"/>
                  </a:lnTo>
                  <a:lnTo>
                    <a:pt x="761396" y="1675370"/>
                  </a:lnTo>
                  <a:lnTo>
                    <a:pt x="761396" y="1686830"/>
                  </a:lnTo>
                  <a:lnTo>
                    <a:pt x="767996" y="1686830"/>
                  </a:lnTo>
                  <a:lnTo>
                    <a:pt x="767996" y="1710517"/>
                  </a:lnTo>
                  <a:cubicBezTo>
                    <a:pt x="767996" y="1715599"/>
                    <a:pt x="768150" y="1718975"/>
                    <a:pt x="768457" y="1720646"/>
                  </a:cubicBezTo>
                  <a:cubicBezTo>
                    <a:pt x="768832" y="1723000"/>
                    <a:pt x="769505" y="1724867"/>
                    <a:pt x="770477" y="1726248"/>
                  </a:cubicBezTo>
                  <a:cubicBezTo>
                    <a:pt x="771449" y="1727630"/>
                    <a:pt x="772976" y="1728755"/>
                    <a:pt x="775056" y="1729625"/>
                  </a:cubicBezTo>
                  <a:cubicBezTo>
                    <a:pt x="777137" y="1730495"/>
                    <a:pt x="779473" y="1730930"/>
                    <a:pt x="782065" y="1730930"/>
                  </a:cubicBezTo>
                  <a:cubicBezTo>
                    <a:pt x="786294" y="1730930"/>
                    <a:pt x="790080" y="1730213"/>
                    <a:pt x="793422" y="1728781"/>
                  </a:cubicBezTo>
                  <a:lnTo>
                    <a:pt x="792195" y="1717628"/>
                  </a:lnTo>
                  <a:cubicBezTo>
                    <a:pt x="789671" y="1718549"/>
                    <a:pt x="787744" y="1719009"/>
                    <a:pt x="786414" y="1719009"/>
                  </a:cubicBezTo>
                  <a:cubicBezTo>
                    <a:pt x="785459" y="1719009"/>
                    <a:pt x="784649" y="1718771"/>
                    <a:pt x="783983" y="1718293"/>
                  </a:cubicBezTo>
                  <a:cubicBezTo>
                    <a:pt x="783318" y="1717816"/>
                    <a:pt x="782892" y="1717210"/>
                    <a:pt x="782704" y="1716477"/>
                  </a:cubicBezTo>
                  <a:cubicBezTo>
                    <a:pt x="782517" y="1715744"/>
                    <a:pt x="782423" y="1713160"/>
                    <a:pt x="782423" y="1708726"/>
                  </a:cubicBezTo>
                  <a:lnTo>
                    <a:pt x="782423" y="1686830"/>
                  </a:lnTo>
                  <a:lnTo>
                    <a:pt x="792246" y="1686830"/>
                  </a:lnTo>
                  <a:lnTo>
                    <a:pt x="792246" y="1675370"/>
                  </a:lnTo>
                  <a:lnTo>
                    <a:pt x="782423" y="1675370"/>
                  </a:lnTo>
                  <a:close/>
                  <a:moveTo>
                    <a:pt x="344273" y="1656185"/>
                  </a:moveTo>
                  <a:lnTo>
                    <a:pt x="329846" y="1664575"/>
                  </a:lnTo>
                  <a:lnTo>
                    <a:pt x="329846" y="1675370"/>
                  </a:lnTo>
                  <a:lnTo>
                    <a:pt x="323246" y="1675370"/>
                  </a:lnTo>
                  <a:lnTo>
                    <a:pt x="323246" y="1686830"/>
                  </a:lnTo>
                  <a:lnTo>
                    <a:pt x="329846" y="1686830"/>
                  </a:lnTo>
                  <a:lnTo>
                    <a:pt x="329846" y="1710517"/>
                  </a:lnTo>
                  <a:cubicBezTo>
                    <a:pt x="329846" y="1715599"/>
                    <a:pt x="330000" y="1718975"/>
                    <a:pt x="330307" y="1720646"/>
                  </a:cubicBezTo>
                  <a:cubicBezTo>
                    <a:pt x="330682" y="1723000"/>
                    <a:pt x="331355" y="1724867"/>
                    <a:pt x="332327" y="1726248"/>
                  </a:cubicBezTo>
                  <a:cubicBezTo>
                    <a:pt x="333299" y="1727630"/>
                    <a:pt x="334826" y="1728755"/>
                    <a:pt x="336906" y="1729625"/>
                  </a:cubicBezTo>
                  <a:cubicBezTo>
                    <a:pt x="338987" y="1730495"/>
                    <a:pt x="341323" y="1730930"/>
                    <a:pt x="343915" y="1730930"/>
                  </a:cubicBezTo>
                  <a:cubicBezTo>
                    <a:pt x="348144" y="1730930"/>
                    <a:pt x="351930" y="1730213"/>
                    <a:pt x="355272" y="1728781"/>
                  </a:cubicBezTo>
                  <a:lnTo>
                    <a:pt x="354045" y="1717628"/>
                  </a:lnTo>
                  <a:cubicBezTo>
                    <a:pt x="351521" y="1718549"/>
                    <a:pt x="349594" y="1719009"/>
                    <a:pt x="348264" y="1719009"/>
                  </a:cubicBezTo>
                  <a:cubicBezTo>
                    <a:pt x="347309" y="1719009"/>
                    <a:pt x="346499" y="1718771"/>
                    <a:pt x="345833" y="1718293"/>
                  </a:cubicBezTo>
                  <a:cubicBezTo>
                    <a:pt x="345168" y="1717816"/>
                    <a:pt x="344742" y="1717210"/>
                    <a:pt x="344554" y="1716477"/>
                  </a:cubicBezTo>
                  <a:cubicBezTo>
                    <a:pt x="344367" y="1715744"/>
                    <a:pt x="344273" y="1713160"/>
                    <a:pt x="344273" y="1708726"/>
                  </a:cubicBezTo>
                  <a:lnTo>
                    <a:pt x="344273" y="1686830"/>
                  </a:lnTo>
                  <a:lnTo>
                    <a:pt x="354096" y="1686830"/>
                  </a:lnTo>
                  <a:lnTo>
                    <a:pt x="354096" y="1675370"/>
                  </a:lnTo>
                  <a:lnTo>
                    <a:pt x="344273" y="1675370"/>
                  </a:lnTo>
                  <a:close/>
                  <a:moveTo>
                    <a:pt x="2605656" y="1654702"/>
                  </a:moveTo>
                  <a:lnTo>
                    <a:pt x="2605656" y="1729702"/>
                  </a:lnTo>
                  <a:lnTo>
                    <a:pt x="2620032" y="1729702"/>
                  </a:lnTo>
                  <a:lnTo>
                    <a:pt x="2620032" y="1654702"/>
                  </a:lnTo>
                  <a:close/>
                  <a:moveTo>
                    <a:pt x="2479185" y="1654702"/>
                  </a:moveTo>
                  <a:lnTo>
                    <a:pt x="2479185" y="1681714"/>
                  </a:lnTo>
                  <a:cubicBezTo>
                    <a:pt x="2474751" y="1676666"/>
                    <a:pt x="2469498" y="1674142"/>
                    <a:pt x="2463428" y="1674142"/>
                  </a:cubicBezTo>
                  <a:cubicBezTo>
                    <a:pt x="2456811" y="1674142"/>
                    <a:pt x="2451336" y="1676538"/>
                    <a:pt x="2447005" y="1681330"/>
                  </a:cubicBezTo>
                  <a:cubicBezTo>
                    <a:pt x="2442674" y="1686122"/>
                    <a:pt x="2440508" y="1693123"/>
                    <a:pt x="2440508" y="1702331"/>
                  </a:cubicBezTo>
                  <a:cubicBezTo>
                    <a:pt x="2440508" y="1711335"/>
                    <a:pt x="2442733" y="1718353"/>
                    <a:pt x="2447184" y="1723384"/>
                  </a:cubicBezTo>
                  <a:cubicBezTo>
                    <a:pt x="2451635" y="1728414"/>
                    <a:pt x="2456981" y="1730930"/>
                    <a:pt x="2463223" y="1730930"/>
                  </a:cubicBezTo>
                  <a:cubicBezTo>
                    <a:pt x="2466292" y="1730930"/>
                    <a:pt x="2469336" y="1730171"/>
                    <a:pt x="2472355" y="1728653"/>
                  </a:cubicBezTo>
                  <a:cubicBezTo>
                    <a:pt x="2475373" y="1727135"/>
                    <a:pt x="2477991" y="1724824"/>
                    <a:pt x="2480208" y="1721721"/>
                  </a:cubicBezTo>
                  <a:lnTo>
                    <a:pt x="2480208" y="1729702"/>
                  </a:lnTo>
                  <a:lnTo>
                    <a:pt x="2493561" y="1729702"/>
                  </a:lnTo>
                  <a:lnTo>
                    <a:pt x="2493561" y="1654702"/>
                  </a:lnTo>
                  <a:close/>
                  <a:moveTo>
                    <a:pt x="2291229" y="1654702"/>
                  </a:moveTo>
                  <a:lnTo>
                    <a:pt x="2291229" y="1729702"/>
                  </a:lnTo>
                  <a:lnTo>
                    <a:pt x="2305298" y="1729702"/>
                  </a:lnTo>
                  <a:lnTo>
                    <a:pt x="2305298" y="1670663"/>
                  </a:lnTo>
                  <a:lnTo>
                    <a:pt x="2320134" y="1729702"/>
                  </a:lnTo>
                  <a:lnTo>
                    <a:pt x="2334714" y="1729702"/>
                  </a:lnTo>
                  <a:lnTo>
                    <a:pt x="2349602" y="1670663"/>
                  </a:lnTo>
                  <a:lnTo>
                    <a:pt x="2349602" y="1729702"/>
                  </a:lnTo>
                  <a:lnTo>
                    <a:pt x="2363671" y="1729702"/>
                  </a:lnTo>
                  <a:lnTo>
                    <a:pt x="2363671" y="1654702"/>
                  </a:lnTo>
                  <a:lnTo>
                    <a:pt x="2340956" y="1654702"/>
                  </a:lnTo>
                  <a:lnTo>
                    <a:pt x="2327501" y="1705861"/>
                  </a:lnTo>
                  <a:lnTo>
                    <a:pt x="2313892" y="1654702"/>
                  </a:lnTo>
                  <a:close/>
                  <a:moveTo>
                    <a:pt x="2053206" y="1654702"/>
                  </a:moveTo>
                  <a:lnTo>
                    <a:pt x="2053206" y="1668003"/>
                  </a:lnTo>
                  <a:lnTo>
                    <a:pt x="2067582" y="1668003"/>
                  </a:lnTo>
                  <a:lnTo>
                    <a:pt x="2067582" y="1654702"/>
                  </a:lnTo>
                  <a:close/>
                  <a:moveTo>
                    <a:pt x="2021985" y="1654702"/>
                  </a:moveTo>
                  <a:lnTo>
                    <a:pt x="2021985" y="1681714"/>
                  </a:lnTo>
                  <a:cubicBezTo>
                    <a:pt x="2017551" y="1676666"/>
                    <a:pt x="2012298" y="1674142"/>
                    <a:pt x="2006227" y="1674142"/>
                  </a:cubicBezTo>
                  <a:cubicBezTo>
                    <a:pt x="1999611" y="1674142"/>
                    <a:pt x="1994137" y="1676538"/>
                    <a:pt x="1989805" y="1681330"/>
                  </a:cubicBezTo>
                  <a:cubicBezTo>
                    <a:pt x="1985474" y="1686122"/>
                    <a:pt x="1983308" y="1693123"/>
                    <a:pt x="1983308" y="1702331"/>
                  </a:cubicBezTo>
                  <a:cubicBezTo>
                    <a:pt x="1983308" y="1711335"/>
                    <a:pt x="1985533" y="1718353"/>
                    <a:pt x="1989984" y="1723384"/>
                  </a:cubicBezTo>
                  <a:cubicBezTo>
                    <a:pt x="1994435" y="1728414"/>
                    <a:pt x="1999781" y="1730930"/>
                    <a:pt x="2006023" y="1730930"/>
                  </a:cubicBezTo>
                  <a:cubicBezTo>
                    <a:pt x="2009092" y="1730930"/>
                    <a:pt x="2012136" y="1730171"/>
                    <a:pt x="2015155" y="1728653"/>
                  </a:cubicBezTo>
                  <a:cubicBezTo>
                    <a:pt x="2018173" y="1727135"/>
                    <a:pt x="2020791" y="1724824"/>
                    <a:pt x="2023008" y="1721721"/>
                  </a:cubicBezTo>
                  <a:lnTo>
                    <a:pt x="2023008" y="1729702"/>
                  </a:lnTo>
                  <a:lnTo>
                    <a:pt x="2036360" y="1729702"/>
                  </a:lnTo>
                  <a:lnTo>
                    <a:pt x="2036360" y="1654702"/>
                  </a:lnTo>
                  <a:close/>
                  <a:moveTo>
                    <a:pt x="1843656" y="1654702"/>
                  </a:moveTo>
                  <a:lnTo>
                    <a:pt x="1843656" y="1729702"/>
                  </a:lnTo>
                  <a:lnTo>
                    <a:pt x="1858032" y="1729702"/>
                  </a:lnTo>
                  <a:lnTo>
                    <a:pt x="1858032" y="1654702"/>
                  </a:lnTo>
                  <a:close/>
                  <a:moveTo>
                    <a:pt x="1548432" y="1654702"/>
                  </a:moveTo>
                  <a:lnTo>
                    <a:pt x="1548432" y="1729702"/>
                  </a:lnTo>
                  <a:lnTo>
                    <a:pt x="1576928" y="1729702"/>
                  </a:lnTo>
                  <a:cubicBezTo>
                    <a:pt x="1582522" y="1729702"/>
                    <a:pt x="1586989" y="1729173"/>
                    <a:pt x="1590332" y="1728116"/>
                  </a:cubicBezTo>
                  <a:cubicBezTo>
                    <a:pt x="1594800" y="1726683"/>
                    <a:pt x="1598347" y="1724688"/>
                    <a:pt x="1600973" y="1722130"/>
                  </a:cubicBezTo>
                  <a:cubicBezTo>
                    <a:pt x="1604452" y="1718754"/>
                    <a:pt x="1607129" y="1714337"/>
                    <a:pt x="1609005" y="1708880"/>
                  </a:cubicBezTo>
                  <a:cubicBezTo>
                    <a:pt x="1610540" y="1704412"/>
                    <a:pt x="1611307" y="1699091"/>
                    <a:pt x="1611307" y="1692918"/>
                  </a:cubicBezTo>
                  <a:cubicBezTo>
                    <a:pt x="1611307" y="1685892"/>
                    <a:pt x="1610489" y="1679983"/>
                    <a:pt x="1608852" y="1675191"/>
                  </a:cubicBezTo>
                  <a:cubicBezTo>
                    <a:pt x="1607215" y="1670399"/>
                    <a:pt x="1604827" y="1666349"/>
                    <a:pt x="1601689" y="1663041"/>
                  </a:cubicBezTo>
                  <a:cubicBezTo>
                    <a:pt x="1598552" y="1659732"/>
                    <a:pt x="1594783" y="1657430"/>
                    <a:pt x="1590383" y="1656134"/>
                  </a:cubicBezTo>
                  <a:cubicBezTo>
                    <a:pt x="1587109" y="1655179"/>
                    <a:pt x="1582351" y="1654702"/>
                    <a:pt x="1576110" y="1654702"/>
                  </a:cubicBezTo>
                  <a:close/>
                  <a:moveTo>
                    <a:pt x="1100808" y="1654702"/>
                  </a:moveTo>
                  <a:lnTo>
                    <a:pt x="1100808" y="1729702"/>
                  </a:lnTo>
                  <a:lnTo>
                    <a:pt x="1115952" y="1729702"/>
                  </a:lnTo>
                  <a:lnTo>
                    <a:pt x="1115952" y="1701410"/>
                  </a:lnTo>
                  <a:lnTo>
                    <a:pt x="1125825" y="1701410"/>
                  </a:lnTo>
                  <a:cubicBezTo>
                    <a:pt x="1132681" y="1701410"/>
                    <a:pt x="1137916" y="1701052"/>
                    <a:pt x="1141531" y="1700336"/>
                  </a:cubicBezTo>
                  <a:cubicBezTo>
                    <a:pt x="1144192" y="1699756"/>
                    <a:pt x="1146809" y="1698571"/>
                    <a:pt x="1149384" y="1696781"/>
                  </a:cubicBezTo>
                  <a:cubicBezTo>
                    <a:pt x="1151960" y="1694990"/>
                    <a:pt x="1154083" y="1692526"/>
                    <a:pt x="1155754" y="1689388"/>
                  </a:cubicBezTo>
                  <a:cubicBezTo>
                    <a:pt x="1157425" y="1686250"/>
                    <a:pt x="1158261" y="1682379"/>
                    <a:pt x="1158261" y="1677775"/>
                  </a:cubicBezTo>
                  <a:cubicBezTo>
                    <a:pt x="1158261" y="1671806"/>
                    <a:pt x="1156811" y="1666937"/>
                    <a:pt x="1153912" y="1663169"/>
                  </a:cubicBezTo>
                  <a:cubicBezTo>
                    <a:pt x="1151013" y="1659400"/>
                    <a:pt x="1147415" y="1656953"/>
                    <a:pt x="1143117" y="1655827"/>
                  </a:cubicBezTo>
                  <a:cubicBezTo>
                    <a:pt x="1140320" y="1655077"/>
                    <a:pt x="1134318" y="1654702"/>
                    <a:pt x="1125109" y="1654702"/>
                  </a:cubicBezTo>
                  <a:close/>
                  <a:moveTo>
                    <a:pt x="542987" y="1654702"/>
                  </a:moveTo>
                  <a:lnTo>
                    <a:pt x="542987" y="1667389"/>
                  </a:lnTo>
                  <a:lnTo>
                    <a:pt x="565241" y="1667389"/>
                  </a:lnTo>
                  <a:lnTo>
                    <a:pt x="565241" y="1729702"/>
                  </a:lnTo>
                  <a:lnTo>
                    <a:pt x="580384" y="1729702"/>
                  </a:lnTo>
                  <a:lnTo>
                    <a:pt x="580384" y="1667389"/>
                  </a:lnTo>
                  <a:lnTo>
                    <a:pt x="602588" y="1667389"/>
                  </a:lnTo>
                  <a:lnTo>
                    <a:pt x="602588" y="1654702"/>
                  </a:lnTo>
                  <a:close/>
                  <a:moveTo>
                    <a:pt x="367281" y="1654702"/>
                  </a:moveTo>
                  <a:lnTo>
                    <a:pt x="367281" y="1668003"/>
                  </a:lnTo>
                  <a:lnTo>
                    <a:pt x="381657" y="1668003"/>
                  </a:lnTo>
                  <a:lnTo>
                    <a:pt x="381657" y="1654702"/>
                  </a:lnTo>
                  <a:close/>
                  <a:moveTo>
                    <a:pt x="300606" y="1654702"/>
                  </a:moveTo>
                  <a:lnTo>
                    <a:pt x="300606" y="1668003"/>
                  </a:lnTo>
                  <a:lnTo>
                    <a:pt x="314982" y="1668003"/>
                  </a:lnTo>
                  <a:lnTo>
                    <a:pt x="314982" y="1654702"/>
                  </a:lnTo>
                  <a:close/>
                  <a:moveTo>
                    <a:pt x="176883" y="1654702"/>
                  </a:moveTo>
                  <a:lnTo>
                    <a:pt x="176883" y="1729702"/>
                  </a:lnTo>
                  <a:lnTo>
                    <a:pt x="233926" y="1729702"/>
                  </a:lnTo>
                  <a:lnTo>
                    <a:pt x="233926" y="1717065"/>
                  </a:lnTo>
                  <a:lnTo>
                    <a:pt x="192027" y="1717065"/>
                  </a:lnTo>
                  <a:lnTo>
                    <a:pt x="192027" y="1696653"/>
                  </a:lnTo>
                  <a:lnTo>
                    <a:pt x="229680" y="1696653"/>
                  </a:lnTo>
                  <a:lnTo>
                    <a:pt x="229680" y="1684016"/>
                  </a:lnTo>
                  <a:lnTo>
                    <a:pt x="192027" y="1684016"/>
                  </a:lnTo>
                  <a:lnTo>
                    <a:pt x="192027" y="1667389"/>
                  </a:lnTo>
                  <a:lnTo>
                    <a:pt x="232494" y="1667389"/>
                  </a:lnTo>
                  <a:lnTo>
                    <a:pt x="232494" y="1654702"/>
                  </a:lnTo>
                  <a:close/>
                  <a:moveTo>
                    <a:pt x="2787268" y="1653423"/>
                  </a:moveTo>
                  <a:lnTo>
                    <a:pt x="2787268" y="1665752"/>
                  </a:lnTo>
                  <a:lnTo>
                    <a:pt x="2799649" y="1665752"/>
                  </a:lnTo>
                  <a:lnTo>
                    <a:pt x="2799649" y="1653423"/>
                  </a:lnTo>
                  <a:close/>
                  <a:moveTo>
                    <a:pt x="2765270" y="1653423"/>
                  </a:moveTo>
                  <a:lnTo>
                    <a:pt x="2765270" y="1665752"/>
                  </a:lnTo>
                  <a:lnTo>
                    <a:pt x="2777599" y="1665752"/>
                  </a:lnTo>
                  <a:lnTo>
                    <a:pt x="2777599" y="1653423"/>
                  </a:lnTo>
                  <a:close/>
                  <a:moveTo>
                    <a:pt x="2708068" y="1653423"/>
                  </a:moveTo>
                  <a:cubicBezTo>
                    <a:pt x="2708478" y="1658061"/>
                    <a:pt x="2710106" y="1661702"/>
                    <a:pt x="2712954" y="1664345"/>
                  </a:cubicBezTo>
                  <a:cubicBezTo>
                    <a:pt x="2715802" y="1666988"/>
                    <a:pt x="2719494" y="1668310"/>
                    <a:pt x="2724030" y="1668310"/>
                  </a:cubicBezTo>
                  <a:cubicBezTo>
                    <a:pt x="2728566" y="1668310"/>
                    <a:pt x="2732258" y="1666988"/>
                    <a:pt x="2735106" y="1664345"/>
                  </a:cubicBezTo>
                  <a:cubicBezTo>
                    <a:pt x="2737954" y="1661702"/>
                    <a:pt x="2739583" y="1658061"/>
                    <a:pt x="2739992" y="1653423"/>
                  </a:cubicBezTo>
                  <a:lnTo>
                    <a:pt x="2732983" y="1653423"/>
                  </a:lnTo>
                  <a:cubicBezTo>
                    <a:pt x="2732744" y="1655844"/>
                    <a:pt x="2731892" y="1657677"/>
                    <a:pt x="2730425" y="1658922"/>
                  </a:cubicBezTo>
                  <a:cubicBezTo>
                    <a:pt x="2728959" y="1660167"/>
                    <a:pt x="2726827" y="1660790"/>
                    <a:pt x="2724030" y="1660790"/>
                  </a:cubicBezTo>
                  <a:cubicBezTo>
                    <a:pt x="2721234" y="1660790"/>
                    <a:pt x="2719102" y="1660167"/>
                    <a:pt x="2717635" y="1658922"/>
                  </a:cubicBezTo>
                  <a:cubicBezTo>
                    <a:pt x="2716169" y="1657677"/>
                    <a:pt x="2715316" y="1655844"/>
                    <a:pt x="2715077" y="1653423"/>
                  </a:cubicBezTo>
                  <a:close/>
                  <a:moveTo>
                    <a:pt x="2663443" y="1653423"/>
                  </a:moveTo>
                  <a:lnTo>
                    <a:pt x="2663443" y="1665752"/>
                  </a:lnTo>
                  <a:lnTo>
                    <a:pt x="2675824" y="1665752"/>
                  </a:lnTo>
                  <a:lnTo>
                    <a:pt x="2675824" y="1653423"/>
                  </a:lnTo>
                  <a:close/>
                  <a:moveTo>
                    <a:pt x="2641444" y="1653423"/>
                  </a:moveTo>
                  <a:lnTo>
                    <a:pt x="2641444" y="1665752"/>
                  </a:lnTo>
                  <a:lnTo>
                    <a:pt x="2653774" y="1665752"/>
                  </a:lnTo>
                  <a:lnTo>
                    <a:pt x="2653774" y="1653423"/>
                  </a:lnTo>
                  <a:close/>
                  <a:moveTo>
                    <a:pt x="2530093" y="1653423"/>
                  </a:moveTo>
                  <a:lnTo>
                    <a:pt x="2530093" y="1665752"/>
                  </a:lnTo>
                  <a:lnTo>
                    <a:pt x="2542474" y="1665752"/>
                  </a:lnTo>
                  <a:lnTo>
                    <a:pt x="2542474" y="1653423"/>
                  </a:lnTo>
                  <a:close/>
                  <a:moveTo>
                    <a:pt x="2508094" y="1653423"/>
                  </a:moveTo>
                  <a:lnTo>
                    <a:pt x="2508094" y="1665752"/>
                  </a:lnTo>
                  <a:lnTo>
                    <a:pt x="2520424" y="1665752"/>
                  </a:lnTo>
                  <a:lnTo>
                    <a:pt x="2520424" y="1653423"/>
                  </a:lnTo>
                  <a:close/>
                  <a:moveTo>
                    <a:pt x="2406268" y="1653423"/>
                  </a:moveTo>
                  <a:lnTo>
                    <a:pt x="2406268" y="1665752"/>
                  </a:lnTo>
                  <a:lnTo>
                    <a:pt x="2418649" y="1665752"/>
                  </a:lnTo>
                  <a:lnTo>
                    <a:pt x="2418649" y="1653423"/>
                  </a:lnTo>
                  <a:close/>
                  <a:moveTo>
                    <a:pt x="2384270" y="1653423"/>
                  </a:moveTo>
                  <a:lnTo>
                    <a:pt x="2384270" y="1665752"/>
                  </a:lnTo>
                  <a:lnTo>
                    <a:pt x="2396599" y="1665752"/>
                  </a:lnTo>
                  <a:lnTo>
                    <a:pt x="2396599" y="1653423"/>
                  </a:lnTo>
                  <a:close/>
                  <a:moveTo>
                    <a:pt x="1688893" y="1653423"/>
                  </a:moveTo>
                  <a:cubicBezTo>
                    <a:pt x="1689303" y="1658061"/>
                    <a:pt x="1690931" y="1661702"/>
                    <a:pt x="1693779" y="1664345"/>
                  </a:cubicBezTo>
                  <a:cubicBezTo>
                    <a:pt x="1696627" y="1666988"/>
                    <a:pt x="1700319" y="1668310"/>
                    <a:pt x="1704855" y="1668310"/>
                  </a:cubicBezTo>
                  <a:cubicBezTo>
                    <a:pt x="1709391" y="1668310"/>
                    <a:pt x="1713083" y="1666988"/>
                    <a:pt x="1715931" y="1664345"/>
                  </a:cubicBezTo>
                  <a:cubicBezTo>
                    <a:pt x="1718779" y="1661702"/>
                    <a:pt x="1720408" y="1658061"/>
                    <a:pt x="1720817" y="1653423"/>
                  </a:cubicBezTo>
                  <a:lnTo>
                    <a:pt x="1713808" y="1653423"/>
                  </a:lnTo>
                  <a:cubicBezTo>
                    <a:pt x="1713569" y="1655844"/>
                    <a:pt x="1712717" y="1657677"/>
                    <a:pt x="1711250" y="1658922"/>
                  </a:cubicBezTo>
                  <a:cubicBezTo>
                    <a:pt x="1709784" y="1660167"/>
                    <a:pt x="1707652" y="1660790"/>
                    <a:pt x="1704855" y="1660790"/>
                  </a:cubicBezTo>
                  <a:cubicBezTo>
                    <a:pt x="1702058" y="1660790"/>
                    <a:pt x="1699927" y="1660167"/>
                    <a:pt x="1698460" y="1658922"/>
                  </a:cubicBezTo>
                  <a:cubicBezTo>
                    <a:pt x="1696994" y="1657677"/>
                    <a:pt x="1696141" y="1655844"/>
                    <a:pt x="1695902" y="1653423"/>
                  </a:cubicBezTo>
                  <a:close/>
                  <a:moveTo>
                    <a:pt x="241093" y="1653423"/>
                  </a:moveTo>
                  <a:cubicBezTo>
                    <a:pt x="241503" y="1658061"/>
                    <a:pt x="243131" y="1661702"/>
                    <a:pt x="245979" y="1664345"/>
                  </a:cubicBezTo>
                  <a:cubicBezTo>
                    <a:pt x="248827" y="1666988"/>
                    <a:pt x="252519" y="1668310"/>
                    <a:pt x="257055" y="1668310"/>
                  </a:cubicBezTo>
                  <a:cubicBezTo>
                    <a:pt x="261591" y="1668310"/>
                    <a:pt x="265283" y="1666988"/>
                    <a:pt x="268131" y="1664345"/>
                  </a:cubicBezTo>
                  <a:cubicBezTo>
                    <a:pt x="270979" y="1661702"/>
                    <a:pt x="272608" y="1658061"/>
                    <a:pt x="273017" y="1653423"/>
                  </a:cubicBezTo>
                  <a:lnTo>
                    <a:pt x="266008" y="1653423"/>
                  </a:lnTo>
                  <a:cubicBezTo>
                    <a:pt x="265769" y="1655844"/>
                    <a:pt x="264917" y="1657677"/>
                    <a:pt x="263450" y="1658922"/>
                  </a:cubicBezTo>
                  <a:cubicBezTo>
                    <a:pt x="261984" y="1660167"/>
                    <a:pt x="259852" y="1660790"/>
                    <a:pt x="257055" y="1660790"/>
                  </a:cubicBezTo>
                  <a:cubicBezTo>
                    <a:pt x="254258" y="1660790"/>
                    <a:pt x="252127" y="1660167"/>
                    <a:pt x="250660" y="1658922"/>
                  </a:cubicBezTo>
                  <a:cubicBezTo>
                    <a:pt x="249194" y="1657677"/>
                    <a:pt x="248341" y="1655844"/>
                    <a:pt x="248102" y="1653423"/>
                  </a:cubicBezTo>
                  <a:close/>
                  <a:moveTo>
                    <a:pt x="1544898" y="1477047"/>
                  </a:moveTo>
                  <a:lnTo>
                    <a:pt x="1564626" y="1530179"/>
                  </a:lnTo>
                  <a:lnTo>
                    <a:pt x="1525559" y="1530179"/>
                  </a:lnTo>
                  <a:close/>
                  <a:moveTo>
                    <a:pt x="1660523" y="1467867"/>
                  </a:moveTo>
                  <a:lnTo>
                    <a:pt x="1674490" y="1467867"/>
                  </a:lnTo>
                  <a:cubicBezTo>
                    <a:pt x="1684908" y="1467867"/>
                    <a:pt x="1691842" y="1468192"/>
                    <a:pt x="1695293" y="1468843"/>
                  </a:cubicBezTo>
                  <a:cubicBezTo>
                    <a:pt x="1699981" y="1469690"/>
                    <a:pt x="1703855" y="1471806"/>
                    <a:pt x="1706916" y="1475192"/>
                  </a:cubicBezTo>
                  <a:cubicBezTo>
                    <a:pt x="1709976" y="1478578"/>
                    <a:pt x="1711506" y="1482875"/>
                    <a:pt x="1711506" y="1488084"/>
                  </a:cubicBezTo>
                  <a:cubicBezTo>
                    <a:pt x="1711506" y="1492316"/>
                    <a:pt x="1710415" y="1496028"/>
                    <a:pt x="1708234" y="1499218"/>
                  </a:cubicBezTo>
                  <a:cubicBezTo>
                    <a:pt x="1706053" y="1502409"/>
                    <a:pt x="1703041" y="1504753"/>
                    <a:pt x="1699200" y="1506250"/>
                  </a:cubicBezTo>
                  <a:cubicBezTo>
                    <a:pt x="1695358" y="1507748"/>
                    <a:pt x="1687740" y="1508497"/>
                    <a:pt x="1676345" y="1508497"/>
                  </a:cubicBezTo>
                  <a:lnTo>
                    <a:pt x="1660523" y="1508497"/>
                  </a:lnTo>
                  <a:close/>
                  <a:moveTo>
                    <a:pt x="1631613" y="1443645"/>
                  </a:moveTo>
                  <a:lnTo>
                    <a:pt x="1631613" y="1586827"/>
                  </a:lnTo>
                  <a:lnTo>
                    <a:pt x="1660523" y="1586827"/>
                  </a:lnTo>
                  <a:lnTo>
                    <a:pt x="1660523" y="1532816"/>
                  </a:lnTo>
                  <a:lnTo>
                    <a:pt x="1679373" y="1532816"/>
                  </a:lnTo>
                  <a:cubicBezTo>
                    <a:pt x="1692460" y="1532816"/>
                    <a:pt x="1702455" y="1532132"/>
                    <a:pt x="1709357" y="1530765"/>
                  </a:cubicBezTo>
                  <a:cubicBezTo>
                    <a:pt x="1714436" y="1529658"/>
                    <a:pt x="1719433" y="1527395"/>
                    <a:pt x="1724349" y="1523977"/>
                  </a:cubicBezTo>
                  <a:cubicBezTo>
                    <a:pt x="1729265" y="1520559"/>
                    <a:pt x="1733318" y="1515854"/>
                    <a:pt x="1736509" y="1509864"/>
                  </a:cubicBezTo>
                  <a:cubicBezTo>
                    <a:pt x="1739700" y="1503874"/>
                    <a:pt x="1741295" y="1496483"/>
                    <a:pt x="1741295" y="1487693"/>
                  </a:cubicBezTo>
                  <a:cubicBezTo>
                    <a:pt x="1741295" y="1476299"/>
                    <a:pt x="1738528" y="1467004"/>
                    <a:pt x="1732993" y="1459809"/>
                  </a:cubicBezTo>
                  <a:cubicBezTo>
                    <a:pt x="1727458" y="1452614"/>
                    <a:pt x="1720589" y="1447942"/>
                    <a:pt x="1712385" y="1445793"/>
                  </a:cubicBezTo>
                  <a:cubicBezTo>
                    <a:pt x="1707046" y="1444361"/>
                    <a:pt x="1695586" y="1443645"/>
                    <a:pt x="1678006" y="1443645"/>
                  </a:cubicBezTo>
                  <a:close/>
                  <a:moveTo>
                    <a:pt x="1529954" y="1443645"/>
                  </a:moveTo>
                  <a:lnTo>
                    <a:pt x="1474186" y="1586827"/>
                  </a:lnTo>
                  <a:lnTo>
                    <a:pt x="1504853" y="1586827"/>
                  </a:lnTo>
                  <a:lnTo>
                    <a:pt x="1516671" y="1554303"/>
                  </a:lnTo>
                  <a:lnTo>
                    <a:pt x="1573905" y="1554303"/>
                  </a:lnTo>
                  <a:lnTo>
                    <a:pt x="1586406" y="1586827"/>
                  </a:lnTo>
                  <a:lnTo>
                    <a:pt x="1617856" y="1586827"/>
                  </a:lnTo>
                  <a:lnTo>
                    <a:pt x="1560524" y="1443645"/>
                  </a:lnTo>
                  <a:close/>
                  <a:moveTo>
                    <a:pt x="1373708" y="1443645"/>
                  </a:moveTo>
                  <a:lnTo>
                    <a:pt x="1373708" y="1467867"/>
                  </a:lnTo>
                  <a:lnTo>
                    <a:pt x="1416194" y="1467867"/>
                  </a:lnTo>
                  <a:lnTo>
                    <a:pt x="1416194" y="1586827"/>
                  </a:lnTo>
                  <a:lnTo>
                    <a:pt x="1445104" y="1586827"/>
                  </a:lnTo>
                  <a:lnTo>
                    <a:pt x="1445104" y="1467867"/>
                  </a:lnTo>
                  <a:lnTo>
                    <a:pt x="1487492" y="1467867"/>
                  </a:lnTo>
                  <a:lnTo>
                    <a:pt x="1487492" y="1443645"/>
                  </a:lnTo>
                  <a:close/>
                  <a:moveTo>
                    <a:pt x="1250613" y="1443645"/>
                  </a:moveTo>
                  <a:lnTo>
                    <a:pt x="1250613" y="1586827"/>
                  </a:lnTo>
                  <a:lnTo>
                    <a:pt x="1359513" y="1586827"/>
                  </a:lnTo>
                  <a:lnTo>
                    <a:pt x="1359513" y="1562703"/>
                  </a:lnTo>
                  <a:lnTo>
                    <a:pt x="1279523" y="1562703"/>
                  </a:lnTo>
                  <a:lnTo>
                    <a:pt x="1279523" y="1523733"/>
                  </a:lnTo>
                  <a:lnTo>
                    <a:pt x="1351407" y="1523733"/>
                  </a:lnTo>
                  <a:lnTo>
                    <a:pt x="1351407" y="1499609"/>
                  </a:lnTo>
                  <a:lnTo>
                    <a:pt x="1279523" y="1499609"/>
                  </a:lnTo>
                  <a:lnTo>
                    <a:pt x="1279523" y="1467867"/>
                  </a:lnTo>
                  <a:lnTo>
                    <a:pt x="1356779" y="1467867"/>
                  </a:lnTo>
                  <a:lnTo>
                    <a:pt x="1356779" y="1443645"/>
                  </a:lnTo>
                  <a:close/>
                  <a:moveTo>
                    <a:pt x="578236" y="1094010"/>
                  </a:moveTo>
                  <a:lnTo>
                    <a:pt x="578236" y="1096875"/>
                  </a:lnTo>
                  <a:cubicBezTo>
                    <a:pt x="578236" y="1100320"/>
                    <a:pt x="578048" y="1102656"/>
                    <a:pt x="577673" y="1103884"/>
                  </a:cubicBezTo>
                  <a:cubicBezTo>
                    <a:pt x="577127" y="1105760"/>
                    <a:pt x="575985" y="1107346"/>
                    <a:pt x="574245" y="1108642"/>
                  </a:cubicBezTo>
                  <a:cubicBezTo>
                    <a:pt x="571892" y="1110347"/>
                    <a:pt x="569419" y="1111200"/>
                    <a:pt x="566827" y="1111200"/>
                  </a:cubicBezTo>
                  <a:cubicBezTo>
                    <a:pt x="564508" y="1111200"/>
                    <a:pt x="562598" y="1110467"/>
                    <a:pt x="561097" y="1109000"/>
                  </a:cubicBezTo>
                  <a:cubicBezTo>
                    <a:pt x="559596" y="1107533"/>
                    <a:pt x="558846" y="1105794"/>
                    <a:pt x="558846" y="1103782"/>
                  </a:cubicBezTo>
                  <a:cubicBezTo>
                    <a:pt x="558846" y="1101735"/>
                    <a:pt x="559784" y="1100047"/>
                    <a:pt x="561660" y="1098717"/>
                  </a:cubicBezTo>
                  <a:cubicBezTo>
                    <a:pt x="562888" y="1097898"/>
                    <a:pt x="565497" y="1097063"/>
                    <a:pt x="569487" y="1096210"/>
                  </a:cubicBezTo>
                  <a:cubicBezTo>
                    <a:pt x="573478" y="1095357"/>
                    <a:pt x="576394" y="1094624"/>
                    <a:pt x="578236" y="1094010"/>
                  </a:cubicBezTo>
                  <a:close/>
                  <a:moveTo>
                    <a:pt x="1477841" y="1076258"/>
                  </a:moveTo>
                  <a:cubicBezTo>
                    <a:pt x="1481593" y="1076258"/>
                    <a:pt x="1484739" y="1077690"/>
                    <a:pt x="1487280" y="1080555"/>
                  </a:cubicBezTo>
                  <a:cubicBezTo>
                    <a:pt x="1489821" y="1083420"/>
                    <a:pt x="1491092" y="1087513"/>
                    <a:pt x="1491092" y="1092834"/>
                  </a:cubicBezTo>
                  <a:cubicBezTo>
                    <a:pt x="1491092" y="1098291"/>
                    <a:pt x="1489821" y="1102452"/>
                    <a:pt x="1487280" y="1105317"/>
                  </a:cubicBezTo>
                  <a:cubicBezTo>
                    <a:pt x="1484739" y="1108181"/>
                    <a:pt x="1481593" y="1109614"/>
                    <a:pt x="1477841" y="1109614"/>
                  </a:cubicBezTo>
                  <a:cubicBezTo>
                    <a:pt x="1474090" y="1109614"/>
                    <a:pt x="1470935" y="1108181"/>
                    <a:pt x="1468377" y="1105317"/>
                  </a:cubicBezTo>
                  <a:cubicBezTo>
                    <a:pt x="1465819" y="1102452"/>
                    <a:pt x="1464540" y="1098325"/>
                    <a:pt x="1464540" y="1092936"/>
                  </a:cubicBezTo>
                  <a:cubicBezTo>
                    <a:pt x="1464540" y="1087547"/>
                    <a:pt x="1465819" y="1083420"/>
                    <a:pt x="1468377" y="1080555"/>
                  </a:cubicBezTo>
                  <a:cubicBezTo>
                    <a:pt x="1470935" y="1077690"/>
                    <a:pt x="1474090" y="1076258"/>
                    <a:pt x="1477841" y="1076258"/>
                  </a:cubicBezTo>
                  <a:close/>
                  <a:moveTo>
                    <a:pt x="2448061" y="1075542"/>
                  </a:moveTo>
                  <a:cubicBezTo>
                    <a:pt x="2451608" y="1075542"/>
                    <a:pt x="2454541" y="1076906"/>
                    <a:pt x="2456860" y="1079634"/>
                  </a:cubicBezTo>
                  <a:cubicBezTo>
                    <a:pt x="2459180" y="1082363"/>
                    <a:pt x="2460339" y="1086541"/>
                    <a:pt x="2460339" y="1092168"/>
                  </a:cubicBezTo>
                  <a:cubicBezTo>
                    <a:pt x="2460339" y="1097557"/>
                    <a:pt x="2459128" y="1101625"/>
                    <a:pt x="2456707" y="1104370"/>
                  </a:cubicBezTo>
                  <a:cubicBezTo>
                    <a:pt x="2454286" y="1107116"/>
                    <a:pt x="2451318" y="1108488"/>
                    <a:pt x="2447805" y="1108488"/>
                  </a:cubicBezTo>
                  <a:cubicBezTo>
                    <a:pt x="2444531" y="1108488"/>
                    <a:pt x="2441777" y="1107150"/>
                    <a:pt x="2439543" y="1104472"/>
                  </a:cubicBezTo>
                  <a:cubicBezTo>
                    <a:pt x="2437309" y="1101795"/>
                    <a:pt x="2436192" y="1097574"/>
                    <a:pt x="2436192" y="1091810"/>
                  </a:cubicBezTo>
                  <a:cubicBezTo>
                    <a:pt x="2436192" y="1086319"/>
                    <a:pt x="2437309" y="1082235"/>
                    <a:pt x="2439543" y="1079558"/>
                  </a:cubicBezTo>
                  <a:cubicBezTo>
                    <a:pt x="2441777" y="1076880"/>
                    <a:pt x="2444616" y="1075542"/>
                    <a:pt x="2448061" y="1075542"/>
                  </a:cubicBezTo>
                  <a:close/>
                  <a:moveTo>
                    <a:pt x="2190988" y="1075542"/>
                  </a:moveTo>
                  <a:cubicBezTo>
                    <a:pt x="2194501" y="1075542"/>
                    <a:pt x="2197383" y="1076914"/>
                    <a:pt x="2199634" y="1079660"/>
                  </a:cubicBezTo>
                  <a:cubicBezTo>
                    <a:pt x="2201885" y="1082406"/>
                    <a:pt x="2203011" y="1086899"/>
                    <a:pt x="2203011" y="1093141"/>
                  </a:cubicBezTo>
                  <a:cubicBezTo>
                    <a:pt x="2203011" y="1098734"/>
                    <a:pt x="2201851" y="1102938"/>
                    <a:pt x="2199532" y="1105751"/>
                  </a:cubicBezTo>
                  <a:cubicBezTo>
                    <a:pt x="2197213" y="1108565"/>
                    <a:pt x="2194399" y="1109972"/>
                    <a:pt x="2191090" y="1109972"/>
                  </a:cubicBezTo>
                  <a:cubicBezTo>
                    <a:pt x="2186930" y="1109972"/>
                    <a:pt x="2183690" y="1108096"/>
                    <a:pt x="2181370" y="1104345"/>
                  </a:cubicBezTo>
                  <a:cubicBezTo>
                    <a:pt x="2179767" y="1101752"/>
                    <a:pt x="2178966" y="1097557"/>
                    <a:pt x="2178966" y="1091759"/>
                  </a:cubicBezTo>
                  <a:cubicBezTo>
                    <a:pt x="2178966" y="1086370"/>
                    <a:pt x="2180117" y="1082320"/>
                    <a:pt x="2182419" y="1079609"/>
                  </a:cubicBezTo>
                  <a:cubicBezTo>
                    <a:pt x="2184721" y="1076897"/>
                    <a:pt x="2187578" y="1075542"/>
                    <a:pt x="2190988" y="1075542"/>
                  </a:cubicBezTo>
                  <a:close/>
                  <a:moveTo>
                    <a:pt x="1912870" y="1075542"/>
                  </a:moveTo>
                  <a:cubicBezTo>
                    <a:pt x="1915804" y="1075542"/>
                    <a:pt x="1918293" y="1076624"/>
                    <a:pt x="1920340" y="1078790"/>
                  </a:cubicBezTo>
                  <a:cubicBezTo>
                    <a:pt x="1922386" y="1080956"/>
                    <a:pt x="1923460" y="1084119"/>
                    <a:pt x="1923563" y="1088280"/>
                  </a:cubicBezTo>
                  <a:lnTo>
                    <a:pt x="1902076" y="1088280"/>
                  </a:lnTo>
                  <a:cubicBezTo>
                    <a:pt x="1902042" y="1084358"/>
                    <a:pt x="1903048" y="1081254"/>
                    <a:pt x="1905094" y="1078969"/>
                  </a:cubicBezTo>
                  <a:cubicBezTo>
                    <a:pt x="1907140" y="1076684"/>
                    <a:pt x="1909733" y="1075542"/>
                    <a:pt x="1912870" y="1075542"/>
                  </a:cubicBezTo>
                  <a:close/>
                  <a:moveTo>
                    <a:pt x="1827145" y="1075542"/>
                  </a:moveTo>
                  <a:cubicBezTo>
                    <a:pt x="1830079" y="1075542"/>
                    <a:pt x="1832568" y="1076624"/>
                    <a:pt x="1834615" y="1078790"/>
                  </a:cubicBezTo>
                  <a:cubicBezTo>
                    <a:pt x="1836661" y="1080956"/>
                    <a:pt x="1837735" y="1084119"/>
                    <a:pt x="1837838" y="1088280"/>
                  </a:cubicBezTo>
                  <a:lnTo>
                    <a:pt x="1816351" y="1088280"/>
                  </a:lnTo>
                  <a:cubicBezTo>
                    <a:pt x="1816317" y="1084358"/>
                    <a:pt x="1817323" y="1081254"/>
                    <a:pt x="1819369" y="1078969"/>
                  </a:cubicBezTo>
                  <a:cubicBezTo>
                    <a:pt x="1821416" y="1076684"/>
                    <a:pt x="1824008" y="1075542"/>
                    <a:pt x="1827145" y="1075542"/>
                  </a:cubicBezTo>
                  <a:close/>
                  <a:moveTo>
                    <a:pt x="1627120" y="1075542"/>
                  </a:moveTo>
                  <a:cubicBezTo>
                    <a:pt x="1630054" y="1075542"/>
                    <a:pt x="1632543" y="1076624"/>
                    <a:pt x="1634590" y="1078790"/>
                  </a:cubicBezTo>
                  <a:cubicBezTo>
                    <a:pt x="1636636" y="1080956"/>
                    <a:pt x="1637710" y="1084119"/>
                    <a:pt x="1637813" y="1088280"/>
                  </a:cubicBezTo>
                  <a:lnTo>
                    <a:pt x="1616326" y="1088280"/>
                  </a:lnTo>
                  <a:cubicBezTo>
                    <a:pt x="1616292" y="1084358"/>
                    <a:pt x="1617298" y="1081254"/>
                    <a:pt x="1619344" y="1078969"/>
                  </a:cubicBezTo>
                  <a:cubicBezTo>
                    <a:pt x="1621390" y="1076684"/>
                    <a:pt x="1623983" y="1075542"/>
                    <a:pt x="1627120" y="1075542"/>
                  </a:cubicBezTo>
                  <a:close/>
                  <a:moveTo>
                    <a:pt x="1322320" y="1075542"/>
                  </a:moveTo>
                  <a:cubicBezTo>
                    <a:pt x="1325254" y="1075542"/>
                    <a:pt x="1327743" y="1076624"/>
                    <a:pt x="1329790" y="1078790"/>
                  </a:cubicBezTo>
                  <a:cubicBezTo>
                    <a:pt x="1331836" y="1080956"/>
                    <a:pt x="1332910" y="1084119"/>
                    <a:pt x="1333013" y="1088280"/>
                  </a:cubicBezTo>
                  <a:lnTo>
                    <a:pt x="1311526" y="1088280"/>
                  </a:lnTo>
                  <a:cubicBezTo>
                    <a:pt x="1311492" y="1084358"/>
                    <a:pt x="1312498" y="1081254"/>
                    <a:pt x="1314544" y="1078969"/>
                  </a:cubicBezTo>
                  <a:cubicBezTo>
                    <a:pt x="1316590" y="1076684"/>
                    <a:pt x="1319183" y="1075542"/>
                    <a:pt x="1322320" y="1075542"/>
                  </a:cubicBezTo>
                  <a:close/>
                  <a:moveTo>
                    <a:pt x="1188970" y="1075542"/>
                  </a:moveTo>
                  <a:cubicBezTo>
                    <a:pt x="1191904" y="1075542"/>
                    <a:pt x="1194393" y="1076624"/>
                    <a:pt x="1196440" y="1078790"/>
                  </a:cubicBezTo>
                  <a:cubicBezTo>
                    <a:pt x="1198486" y="1080956"/>
                    <a:pt x="1199560" y="1084119"/>
                    <a:pt x="1199663" y="1088280"/>
                  </a:cubicBezTo>
                  <a:lnTo>
                    <a:pt x="1178176" y="1088280"/>
                  </a:lnTo>
                  <a:cubicBezTo>
                    <a:pt x="1178142" y="1084358"/>
                    <a:pt x="1179148" y="1081254"/>
                    <a:pt x="1181194" y="1078969"/>
                  </a:cubicBezTo>
                  <a:cubicBezTo>
                    <a:pt x="1183240" y="1076684"/>
                    <a:pt x="1185832" y="1075542"/>
                    <a:pt x="1188970" y="1075542"/>
                  </a:cubicBezTo>
                  <a:close/>
                  <a:moveTo>
                    <a:pt x="1036570" y="1075542"/>
                  </a:moveTo>
                  <a:cubicBezTo>
                    <a:pt x="1039504" y="1075542"/>
                    <a:pt x="1041993" y="1076624"/>
                    <a:pt x="1044040" y="1078790"/>
                  </a:cubicBezTo>
                  <a:cubicBezTo>
                    <a:pt x="1046086" y="1080956"/>
                    <a:pt x="1047160" y="1084119"/>
                    <a:pt x="1047263" y="1088280"/>
                  </a:cubicBezTo>
                  <a:lnTo>
                    <a:pt x="1025776" y="1088280"/>
                  </a:lnTo>
                  <a:cubicBezTo>
                    <a:pt x="1025742" y="1084358"/>
                    <a:pt x="1026748" y="1081254"/>
                    <a:pt x="1028794" y="1078969"/>
                  </a:cubicBezTo>
                  <a:cubicBezTo>
                    <a:pt x="1030841" y="1076684"/>
                    <a:pt x="1033433" y="1075542"/>
                    <a:pt x="1036570" y="1075542"/>
                  </a:cubicBezTo>
                  <a:close/>
                  <a:moveTo>
                    <a:pt x="903220" y="1075542"/>
                  </a:moveTo>
                  <a:cubicBezTo>
                    <a:pt x="906154" y="1075542"/>
                    <a:pt x="908643" y="1076624"/>
                    <a:pt x="910690" y="1078790"/>
                  </a:cubicBezTo>
                  <a:cubicBezTo>
                    <a:pt x="912736" y="1080956"/>
                    <a:pt x="913810" y="1084119"/>
                    <a:pt x="913913" y="1088280"/>
                  </a:cubicBezTo>
                  <a:lnTo>
                    <a:pt x="892426" y="1088280"/>
                  </a:lnTo>
                  <a:cubicBezTo>
                    <a:pt x="892392" y="1084358"/>
                    <a:pt x="893398" y="1081254"/>
                    <a:pt x="895444" y="1078969"/>
                  </a:cubicBezTo>
                  <a:cubicBezTo>
                    <a:pt x="897490" y="1076684"/>
                    <a:pt x="900083" y="1075542"/>
                    <a:pt x="903220" y="1075542"/>
                  </a:cubicBezTo>
                  <a:close/>
                  <a:moveTo>
                    <a:pt x="769870" y="1075542"/>
                  </a:moveTo>
                  <a:cubicBezTo>
                    <a:pt x="772804" y="1075542"/>
                    <a:pt x="775293" y="1076624"/>
                    <a:pt x="777340" y="1078790"/>
                  </a:cubicBezTo>
                  <a:cubicBezTo>
                    <a:pt x="779386" y="1080956"/>
                    <a:pt x="780460" y="1084119"/>
                    <a:pt x="780563" y="1088280"/>
                  </a:cubicBezTo>
                  <a:lnTo>
                    <a:pt x="759076" y="1088280"/>
                  </a:lnTo>
                  <a:cubicBezTo>
                    <a:pt x="759042" y="1084358"/>
                    <a:pt x="760048" y="1081254"/>
                    <a:pt x="762094" y="1078969"/>
                  </a:cubicBezTo>
                  <a:cubicBezTo>
                    <a:pt x="764141" y="1076684"/>
                    <a:pt x="766733" y="1075542"/>
                    <a:pt x="769870" y="1075542"/>
                  </a:cubicBezTo>
                  <a:close/>
                  <a:moveTo>
                    <a:pt x="2481524" y="1065770"/>
                  </a:moveTo>
                  <a:lnTo>
                    <a:pt x="2481524" y="1100149"/>
                  </a:lnTo>
                  <a:cubicBezTo>
                    <a:pt x="2481524" y="1105265"/>
                    <a:pt x="2482172" y="1109273"/>
                    <a:pt x="2483468" y="1112172"/>
                  </a:cubicBezTo>
                  <a:cubicBezTo>
                    <a:pt x="2484764" y="1115071"/>
                    <a:pt x="2486862" y="1117322"/>
                    <a:pt x="2489761" y="1118925"/>
                  </a:cubicBezTo>
                  <a:cubicBezTo>
                    <a:pt x="2492660" y="1120528"/>
                    <a:pt x="2495934" y="1121330"/>
                    <a:pt x="2499584" y="1121330"/>
                  </a:cubicBezTo>
                  <a:cubicBezTo>
                    <a:pt x="2503165" y="1121330"/>
                    <a:pt x="2506567" y="1120494"/>
                    <a:pt x="2509790" y="1118823"/>
                  </a:cubicBezTo>
                  <a:cubicBezTo>
                    <a:pt x="2513013" y="1117151"/>
                    <a:pt x="2515614" y="1114866"/>
                    <a:pt x="2517592" y="1111967"/>
                  </a:cubicBezTo>
                  <a:lnTo>
                    <a:pt x="2517592" y="1120102"/>
                  </a:lnTo>
                  <a:lnTo>
                    <a:pt x="2530944" y="1120102"/>
                  </a:lnTo>
                  <a:lnTo>
                    <a:pt x="2530944" y="1065770"/>
                  </a:lnTo>
                  <a:lnTo>
                    <a:pt x="2516568" y="1065770"/>
                  </a:lnTo>
                  <a:lnTo>
                    <a:pt x="2516568" y="1088690"/>
                  </a:lnTo>
                  <a:cubicBezTo>
                    <a:pt x="2516568" y="1096466"/>
                    <a:pt x="2516210" y="1101352"/>
                    <a:pt x="2515494" y="1103347"/>
                  </a:cubicBezTo>
                  <a:cubicBezTo>
                    <a:pt x="2514778" y="1105342"/>
                    <a:pt x="2513448" y="1107013"/>
                    <a:pt x="2511504" y="1108361"/>
                  </a:cubicBezTo>
                  <a:cubicBezTo>
                    <a:pt x="2509560" y="1109708"/>
                    <a:pt x="2507360" y="1110381"/>
                    <a:pt x="2504904" y="1110381"/>
                  </a:cubicBezTo>
                  <a:cubicBezTo>
                    <a:pt x="2502756" y="1110381"/>
                    <a:pt x="2500982" y="1109878"/>
                    <a:pt x="2499584" y="1108872"/>
                  </a:cubicBezTo>
                  <a:cubicBezTo>
                    <a:pt x="2498185" y="1107866"/>
                    <a:pt x="2497222" y="1106502"/>
                    <a:pt x="2496693" y="1104779"/>
                  </a:cubicBezTo>
                  <a:cubicBezTo>
                    <a:pt x="2496164" y="1103057"/>
                    <a:pt x="2495900" y="1098376"/>
                    <a:pt x="2495900" y="1090736"/>
                  </a:cubicBezTo>
                  <a:lnTo>
                    <a:pt x="2495900" y="1065770"/>
                  </a:lnTo>
                  <a:close/>
                  <a:moveTo>
                    <a:pt x="2357699" y="1065770"/>
                  </a:moveTo>
                  <a:lnTo>
                    <a:pt x="2357699" y="1100149"/>
                  </a:lnTo>
                  <a:cubicBezTo>
                    <a:pt x="2357699" y="1105265"/>
                    <a:pt x="2358347" y="1109273"/>
                    <a:pt x="2359643" y="1112172"/>
                  </a:cubicBezTo>
                  <a:cubicBezTo>
                    <a:pt x="2360939" y="1115071"/>
                    <a:pt x="2363036" y="1117322"/>
                    <a:pt x="2365936" y="1118925"/>
                  </a:cubicBezTo>
                  <a:cubicBezTo>
                    <a:pt x="2368835" y="1120528"/>
                    <a:pt x="2372109" y="1121330"/>
                    <a:pt x="2375758" y="1121330"/>
                  </a:cubicBezTo>
                  <a:cubicBezTo>
                    <a:pt x="2379340" y="1121330"/>
                    <a:pt x="2382742" y="1120494"/>
                    <a:pt x="2385965" y="1118823"/>
                  </a:cubicBezTo>
                  <a:cubicBezTo>
                    <a:pt x="2389188" y="1117151"/>
                    <a:pt x="2391788" y="1114866"/>
                    <a:pt x="2393766" y="1111967"/>
                  </a:cubicBezTo>
                  <a:lnTo>
                    <a:pt x="2393766" y="1120102"/>
                  </a:lnTo>
                  <a:lnTo>
                    <a:pt x="2407119" y="1120102"/>
                  </a:lnTo>
                  <a:lnTo>
                    <a:pt x="2407119" y="1065770"/>
                  </a:lnTo>
                  <a:lnTo>
                    <a:pt x="2392744" y="1065770"/>
                  </a:lnTo>
                  <a:lnTo>
                    <a:pt x="2392744" y="1088690"/>
                  </a:lnTo>
                  <a:cubicBezTo>
                    <a:pt x="2392744" y="1096466"/>
                    <a:pt x="2392385" y="1101352"/>
                    <a:pt x="2391669" y="1103347"/>
                  </a:cubicBezTo>
                  <a:cubicBezTo>
                    <a:pt x="2390953" y="1105342"/>
                    <a:pt x="2389623" y="1107013"/>
                    <a:pt x="2387678" y="1108361"/>
                  </a:cubicBezTo>
                  <a:cubicBezTo>
                    <a:pt x="2385734" y="1109708"/>
                    <a:pt x="2383535" y="1110381"/>
                    <a:pt x="2381079" y="1110381"/>
                  </a:cubicBezTo>
                  <a:cubicBezTo>
                    <a:pt x="2378930" y="1110381"/>
                    <a:pt x="2377157" y="1109878"/>
                    <a:pt x="2375758" y="1108872"/>
                  </a:cubicBezTo>
                  <a:cubicBezTo>
                    <a:pt x="2374360" y="1107866"/>
                    <a:pt x="2373396" y="1106502"/>
                    <a:pt x="2372868" y="1104779"/>
                  </a:cubicBezTo>
                  <a:cubicBezTo>
                    <a:pt x="2372339" y="1103057"/>
                    <a:pt x="2372075" y="1098376"/>
                    <a:pt x="2372075" y="1090736"/>
                  </a:cubicBezTo>
                  <a:lnTo>
                    <a:pt x="2372075" y="1065770"/>
                  </a:lnTo>
                  <a:close/>
                  <a:moveTo>
                    <a:pt x="2224349" y="1065770"/>
                  </a:moveTo>
                  <a:lnTo>
                    <a:pt x="2224349" y="1100149"/>
                  </a:lnTo>
                  <a:cubicBezTo>
                    <a:pt x="2224349" y="1105265"/>
                    <a:pt x="2224997" y="1109273"/>
                    <a:pt x="2226293" y="1112172"/>
                  </a:cubicBezTo>
                  <a:cubicBezTo>
                    <a:pt x="2227589" y="1115071"/>
                    <a:pt x="2229687" y="1117322"/>
                    <a:pt x="2232586" y="1118925"/>
                  </a:cubicBezTo>
                  <a:cubicBezTo>
                    <a:pt x="2235485" y="1120528"/>
                    <a:pt x="2238759" y="1121330"/>
                    <a:pt x="2242408" y="1121330"/>
                  </a:cubicBezTo>
                  <a:cubicBezTo>
                    <a:pt x="2245990" y="1121330"/>
                    <a:pt x="2249392" y="1120494"/>
                    <a:pt x="2252614" y="1118823"/>
                  </a:cubicBezTo>
                  <a:cubicBezTo>
                    <a:pt x="2255838" y="1117151"/>
                    <a:pt x="2258438" y="1114866"/>
                    <a:pt x="2260416" y="1111967"/>
                  </a:cubicBezTo>
                  <a:lnTo>
                    <a:pt x="2260416" y="1120102"/>
                  </a:lnTo>
                  <a:lnTo>
                    <a:pt x="2273769" y="1120102"/>
                  </a:lnTo>
                  <a:lnTo>
                    <a:pt x="2273769" y="1065770"/>
                  </a:lnTo>
                  <a:lnTo>
                    <a:pt x="2259393" y="1065770"/>
                  </a:lnTo>
                  <a:lnTo>
                    <a:pt x="2259393" y="1088690"/>
                  </a:lnTo>
                  <a:cubicBezTo>
                    <a:pt x="2259393" y="1096466"/>
                    <a:pt x="2259035" y="1101352"/>
                    <a:pt x="2258319" y="1103347"/>
                  </a:cubicBezTo>
                  <a:cubicBezTo>
                    <a:pt x="2257603" y="1105342"/>
                    <a:pt x="2256272" y="1107013"/>
                    <a:pt x="2254328" y="1108361"/>
                  </a:cubicBezTo>
                  <a:cubicBezTo>
                    <a:pt x="2252384" y="1109708"/>
                    <a:pt x="2250184" y="1110381"/>
                    <a:pt x="2247729" y="1110381"/>
                  </a:cubicBezTo>
                  <a:cubicBezTo>
                    <a:pt x="2245580" y="1110381"/>
                    <a:pt x="2243807" y="1109878"/>
                    <a:pt x="2242408" y="1108872"/>
                  </a:cubicBezTo>
                  <a:cubicBezTo>
                    <a:pt x="2241010" y="1107866"/>
                    <a:pt x="2240046" y="1106502"/>
                    <a:pt x="2239518" y="1104779"/>
                  </a:cubicBezTo>
                  <a:cubicBezTo>
                    <a:pt x="2238989" y="1103057"/>
                    <a:pt x="2238725" y="1098376"/>
                    <a:pt x="2238725" y="1090736"/>
                  </a:cubicBezTo>
                  <a:lnTo>
                    <a:pt x="2238725" y="1065770"/>
                  </a:lnTo>
                  <a:close/>
                  <a:moveTo>
                    <a:pt x="2100524" y="1065770"/>
                  </a:moveTo>
                  <a:lnTo>
                    <a:pt x="2100524" y="1100149"/>
                  </a:lnTo>
                  <a:cubicBezTo>
                    <a:pt x="2100524" y="1105265"/>
                    <a:pt x="2101172" y="1109273"/>
                    <a:pt x="2102468" y="1112172"/>
                  </a:cubicBezTo>
                  <a:cubicBezTo>
                    <a:pt x="2103764" y="1115071"/>
                    <a:pt x="2105862" y="1117322"/>
                    <a:pt x="2108761" y="1118925"/>
                  </a:cubicBezTo>
                  <a:cubicBezTo>
                    <a:pt x="2111660" y="1120528"/>
                    <a:pt x="2114934" y="1121330"/>
                    <a:pt x="2118583" y="1121330"/>
                  </a:cubicBezTo>
                  <a:cubicBezTo>
                    <a:pt x="2122164" y="1121330"/>
                    <a:pt x="2125567" y="1120494"/>
                    <a:pt x="2128790" y="1118823"/>
                  </a:cubicBezTo>
                  <a:cubicBezTo>
                    <a:pt x="2132013" y="1117151"/>
                    <a:pt x="2134614" y="1114866"/>
                    <a:pt x="2136592" y="1111967"/>
                  </a:cubicBezTo>
                  <a:lnTo>
                    <a:pt x="2136592" y="1120102"/>
                  </a:lnTo>
                  <a:lnTo>
                    <a:pt x="2149944" y="1120102"/>
                  </a:lnTo>
                  <a:lnTo>
                    <a:pt x="2149944" y="1065770"/>
                  </a:lnTo>
                  <a:lnTo>
                    <a:pt x="2135568" y="1065770"/>
                  </a:lnTo>
                  <a:lnTo>
                    <a:pt x="2135568" y="1088690"/>
                  </a:lnTo>
                  <a:cubicBezTo>
                    <a:pt x="2135568" y="1096466"/>
                    <a:pt x="2135210" y="1101352"/>
                    <a:pt x="2134494" y="1103347"/>
                  </a:cubicBezTo>
                  <a:cubicBezTo>
                    <a:pt x="2133778" y="1105342"/>
                    <a:pt x="2132448" y="1107013"/>
                    <a:pt x="2130504" y="1108361"/>
                  </a:cubicBezTo>
                  <a:cubicBezTo>
                    <a:pt x="2128560" y="1109708"/>
                    <a:pt x="2126360" y="1110381"/>
                    <a:pt x="2123904" y="1110381"/>
                  </a:cubicBezTo>
                  <a:cubicBezTo>
                    <a:pt x="2121755" y="1110381"/>
                    <a:pt x="2119982" y="1109878"/>
                    <a:pt x="2118583" y="1108872"/>
                  </a:cubicBezTo>
                  <a:cubicBezTo>
                    <a:pt x="2117185" y="1107866"/>
                    <a:pt x="2116222" y="1106502"/>
                    <a:pt x="2115693" y="1104779"/>
                  </a:cubicBezTo>
                  <a:cubicBezTo>
                    <a:pt x="2115164" y="1103057"/>
                    <a:pt x="2114900" y="1098376"/>
                    <a:pt x="2114900" y="1090736"/>
                  </a:cubicBezTo>
                  <a:lnTo>
                    <a:pt x="2114900" y="1065770"/>
                  </a:lnTo>
                  <a:close/>
                  <a:moveTo>
                    <a:pt x="1516020" y="1065770"/>
                  </a:moveTo>
                  <a:lnTo>
                    <a:pt x="1516020" y="1077690"/>
                  </a:lnTo>
                  <a:lnTo>
                    <a:pt x="1535205" y="1077588"/>
                  </a:lnTo>
                  <a:cubicBezTo>
                    <a:pt x="1537934" y="1077554"/>
                    <a:pt x="1540134" y="1077486"/>
                    <a:pt x="1541805" y="1077383"/>
                  </a:cubicBezTo>
                  <a:cubicBezTo>
                    <a:pt x="1540202" y="1078986"/>
                    <a:pt x="1537729" y="1081698"/>
                    <a:pt x="1534386" y="1085518"/>
                  </a:cubicBezTo>
                  <a:lnTo>
                    <a:pt x="1514025" y="1108898"/>
                  </a:lnTo>
                  <a:lnTo>
                    <a:pt x="1514025" y="1120102"/>
                  </a:lnTo>
                  <a:lnTo>
                    <a:pt x="1562524" y="1120102"/>
                  </a:lnTo>
                  <a:lnTo>
                    <a:pt x="1562524" y="1107465"/>
                  </a:lnTo>
                  <a:lnTo>
                    <a:pt x="1540270" y="1107465"/>
                  </a:lnTo>
                  <a:cubicBezTo>
                    <a:pt x="1539315" y="1107465"/>
                    <a:pt x="1536842" y="1107585"/>
                    <a:pt x="1532852" y="1107823"/>
                  </a:cubicBezTo>
                  <a:lnTo>
                    <a:pt x="1540168" y="1099894"/>
                  </a:lnTo>
                  <a:lnTo>
                    <a:pt x="1560938" y="1075951"/>
                  </a:lnTo>
                  <a:lnTo>
                    <a:pt x="1560938" y="1065770"/>
                  </a:lnTo>
                  <a:close/>
                  <a:moveTo>
                    <a:pt x="1236623" y="1065770"/>
                  </a:moveTo>
                  <a:lnTo>
                    <a:pt x="1258520" y="1120102"/>
                  </a:lnTo>
                  <a:lnTo>
                    <a:pt x="1271463" y="1120102"/>
                  </a:lnTo>
                  <a:lnTo>
                    <a:pt x="1293052" y="1065770"/>
                  </a:lnTo>
                  <a:lnTo>
                    <a:pt x="1278267" y="1065770"/>
                  </a:lnTo>
                  <a:lnTo>
                    <a:pt x="1267933" y="1093499"/>
                  </a:lnTo>
                  <a:cubicBezTo>
                    <a:pt x="1267387" y="1095033"/>
                    <a:pt x="1266876" y="1096568"/>
                    <a:pt x="1266398" y="1098103"/>
                  </a:cubicBezTo>
                  <a:cubicBezTo>
                    <a:pt x="1266194" y="1098853"/>
                    <a:pt x="1265699" y="1100405"/>
                    <a:pt x="1264915" y="1102759"/>
                  </a:cubicBezTo>
                  <a:lnTo>
                    <a:pt x="1261947" y="1093499"/>
                  </a:lnTo>
                  <a:lnTo>
                    <a:pt x="1251715" y="1065770"/>
                  </a:lnTo>
                  <a:close/>
                  <a:moveTo>
                    <a:pt x="633981" y="1065770"/>
                  </a:moveTo>
                  <a:lnTo>
                    <a:pt x="633981" y="1120102"/>
                  </a:lnTo>
                  <a:lnTo>
                    <a:pt x="648357" y="1120102"/>
                  </a:lnTo>
                  <a:lnTo>
                    <a:pt x="648357" y="1065770"/>
                  </a:lnTo>
                  <a:close/>
                  <a:moveTo>
                    <a:pt x="2444378" y="1064542"/>
                  </a:moveTo>
                  <a:cubicBezTo>
                    <a:pt x="2437863" y="1064542"/>
                    <a:pt x="2432415" y="1066947"/>
                    <a:pt x="2428032" y="1071756"/>
                  </a:cubicBezTo>
                  <a:cubicBezTo>
                    <a:pt x="2423649" y="1076565"/>
                    <a:pt x="2421458" y="1083523"/>
                    <a:pt x="2421458" y="1092629"/>
                  </a:cubicBezTo>
                  <a:cubicBezTo>
                    <a:pt x="2421458" y="1099894"/>
                    <a:pt x="2423129" y="1105965"/>
                    <a:pt x="2426472" y="1110842"/>
                  </a:cubicBezTo>
                  <a:cubicBezTo>
                    <a:pt x="2430735" y="1117015"/>
                    <a:pt x="2436516" y="1120102"/>
                    <a:pt x="2443815" y="1120102"/>
                  </a:cubicBezTo>
                  <a:cubicBezTo>
                    <a:pt x="2450363" y="1120102"/>
                    <a:pt x="2455786" y="1117168"/>
                    <a:pt x="2460084" y="1111302"/>
                  </a:cubicBezTo>
                  <a:lnTo>
                    <a:pt x="2460084" y="1119232"/>
                  </a:lnTo>
                  <a:cubicBezTo>
                    <a:pt x="2460084" y="1122438"/>
                    <a:pt x="2459862" y="1124638"/>
                    <a:pt x="2459418" y="1125832"/>
                  </a:cubicBezTo>
                  <a:cubicBezTo>
                    <a:pt x="2458770" y="1127503"/>
                    <a:pt x="2457816" y="1128714"/>
                    <a:pt x="2456554" y="1129464"/>
                  </a:cubicBezTo>
                  <a:cubicBezTo>
                    <a:pt x="2454678" y="1130589"/>
                    <a:pt x="2451864" y="1131152"/>
                    <a:pt x="2448112" y="1131152"/>
                  </a:cubicBezTo>
                  <a:cubicBezTo>
                    <a:pt x="2445179" y="1131152"/>
                    <a:pt x="2443030" y="1130641"/>
                    <a:pt x="2441666" y="1129617"/>
                  </a:cubicBezTo>
                  <a:cubicBezTo>
                    <a:pt x="2440677" y="1128901"/>
                    <a:pt x="2440046" y="1127588"/>
                    <a:pt x="2439773" y="1125678"/>
                  </a:cubicBezTo>
                  <a:lnTo>
                    <a:pt x="2423351" y="1123683"/>
                  </a:lnTo>
                  <a:cubicBezTo>
                    <a:pt x="2423317" y="1124365"/>
                    <a:pt x="2423300" y="1124945"/>
                    <a:pt x="2423300" y="1125422"/>
                  </a:cubicBezTo>
                  <a:cubicBezTo>
                    <a:pt x="2423300" y="1130265"/>
                    <a:pt x="2425227" y="1134264"/>
                    <a:pt x="2429081" y="1137419"/>
                  </a:cubicBezTo>
                  <a:cubicBezTo>
                    <a:pt x="2432935" y="1140574"/>
                    <a:pt x="2439466" y="1142151"/>
                    <a:pt x="2448675" y="1142151"/>
                  </a:cubicBezTo>
                  <a:cubicBezTo>
                    <a:pt x="2453552" y="1142151"/>
                    <a:pt x="2457585" y="1141640"/>
                    <a:pt x="2460774" y="1140617"/>
                  </a:cubicBezTo>
                  <a:cubicBezTo>
                    <a:pt x="2463963" y="1139594"/>
                    <a:pt x="2466512" y="1138178"/>
                    <a:pt x="2468422" y="1136370"/>
                  </a:cubicBezTo>
                  <a:cubicBezTo>
                    <a:pt x="2470332" y="1134563"/>
                    <a:pt x="2471816" y="1132073"/>
                    <a:pt x="2472873" y="1128901"/>
                  </a:cubicBezTo>
                  <a:cubicBezTo>
                    <a:pt x="2473931" y="1125729"/>
                    <a:pt x="2474459" y="1120937"/>
                    <a:pt x="2474459" y="1114525"/>
                  </a:cubicBezTo>
                  <a:lnTo>
                    <a:pt x="2474459" y="1065770"/>
                  </a:lnTo>
                  <a:lnTo>
                    <a:pt x="2461004" y="1065770"/>
                  </a:lnTo>
                  <a:lnTo>
                    <a:pt x="2461004" y="1073393"/>
                  </a:lnTo>
                  <a:cubicBezTo>
                    <a:pt x="2456639" y="1067492"/>
                    <a:pt x="2451096" y="1064542"/>
                    <a:pt x="2444378" y="1064542"/>
                  </a:cubicBezTo>
                  <a:close/>
                  <a:moveTo>
                    <a:pt x="2316450" y="1064542"/>
                  </a:moveTo>
                  <a:cubicBezTo>
                    <a:pt x="2314131" y="1064542"/>
                    <a:pt x="2312059" y="1065122"/>
                    <a:pt x="2310234" y="1066282"/>
                  </a:cubicBezTo>
                  <a:cubicBezTo>
                    <a:pt x="2308410" y="1067441"/>
                    <a:pt x="2306355" y="1069846"/>
                    <a:pt x="2304070" y="1073495"/>
                  </a:cubicBezTo>
                  <a:lnTo>
                    <a:pt x="2304070" y="1065770"/>
                  </a:lnTo>
                  <a:lnTo>
                    <a:pt x="2290717" y="1065770"/>
                  </a:lnTo>
                  <a:lnTo>
                    <a:pt x="2290717" y="1120102"/>
                  </a:lnTo>
                  <a:lnTo>
                    <a:pt x="2305093" y="1120102"/>
                  </a:lnTo>
                  <a:lnTo>
                    <a:pt x="2305093" y="1103321"/>
                  </a:lnTo>
                  <a:cubicBezTo>
                    <a:pt x="2305093" y="1094078"/>
                    <a:pt x="2305494" y="1088007"/>
                    <a:pt x="2306295" y="1085108"/>
                  </a:cubicBezTo>
                  <a:cubicBezTo>
                    <a:pt x="2307097" y="1082209"/>
                    <a:pt x="2308197" y="1080206"/>
                    <a:pt x="2309595" y="1079097"/>
                  </a:cubicBezTo>
                  <a:cubicBezTo>
                    <a:pt x="2310994" y="1077989"/>
                    <a:pt x="2312699" y="1077435"/>
                    <a:pt x="2314711" y="1077435"/>
                  </a:cubicBezTo>
                  <a:cubicBezTo>
                    <a:pt x="2316792" y="1077435"/>
                    <a:pt x="2319042" y="1078219"/>
                    <a:pt x="2321464" y="1079788"/>
                  </a:cubicBezTo>
                  <a:lnTo>
                    <a:pt x="2325915" y="1067254"/>
                  </a:lnTo>
                  <a:cubicBezTo>
                    <a:pt x="2322880" y="1065446"/>
                    <a:pt x="2319724" y="1064542"/>
                    <a:pt x="2316450" y="1064542"/>
                  </a:cubicBezTo>
                  <a:close/>
                  <a:moveTo>
                    <a:pt x="1973550" y="1064542"/>
                  </a:moveTo>
                  <a:cubicBezTo>
                    <a:pt x="1971231" y="1064542"/>
                    <a:pt x="1969159" y="1065122"/>
                    <a:pt x="1967334" y="1066282"/>
                  </a:cubicBezTo>
                  <a:cubicBezTo>
                    <a:pt x="1965510" y="1067441"/>
                    <a:pt x="1963455" y="1069846"/>
                    <a:pt x="1961170" y="1073495"/>
                  </a:cubicBezTo>
                  <a:lnTo>
                    <a:pt x="1961170" y="1065770"/>
                  </a:lnTo>
                  <a:lnTo>
                    <a:pt x="1947817" y="1065770"/>
                  </a:lnTo>
                  <a:lnTo>
                    <a:pt x="1947817" y="1120102"/>
                  </a:lnTo>
                  <a:lnTo>
                    <a:pt x="1962193" y="1120102"/>
                  </a:lnTo>
                  <a:lnTo>
                    <a:pt x="1962193" y="1103321"/>
                  </a:lnTo>
                  <a:cubicBezTo>
                    <a:pt x="1962193" y="1094078"/>
                    <a:pt x="1962594" y="1088007"/>
                    <a:pt x="1963395" y="1085108"/>
                  </a:cubicBezTo>
                  <a:cubicBezTo>
                    <a:pt x="1964197" y="1082209"/>
                    <a:pt x="1965297" y="1080206"/>
                    <a:pt x="1966695" y="1079097"/>
                  </a:cubicBezTo>
                  <a:cubicBezTo>
                    <a:pt x="1968093" y="1077989"/>
                    <a:pt x="1969799" y="1077435"/>
                    <a:pt x="1971811" y="1077435"/>
                  </a:cubicBezTo>
                  <a:cubicBezTo>
                    <a:pt x="1973892" y="1077435"/>
                    <a:pt x="1976142" y="1078219"/>
                    <a:pt x="1978564" y="1079788"/>
                  </a:cubicBezTo>
                  <a:lnTo>
                    <a:pt x="1983015" y="1067254"/>
                  </a:lnTo>
                  <a:cubicBezTo>
                    <a:pt x="1979980" y="1065446"/>
                    <a:pt x="1976825" y="1064542"/>
                    <a:pt x="1973550" y="1064542"/>
                  </a:cubicBezTo>
                  <a:close/>
                  <a:moveTo>
                    <a:pt x="1912001" y="1064542"/>
                  </a:moveTo>
                  <a:cubicBezTo>
                    <a:pt x="1904804" y="1064542"/>
                    <a:pt x="1898853" y="1067092"/>
                    <a:pt x="1894146" y="1072191"/>
                  </a:cubicBezTo>
                  <a:cubicBezTo>
                    <a:pt x="1889439" y="1077290"/>
                    <a:pt x="1887086" y="1084341"/>
                    <a:pt x="1887086" y="1093345"/>
                  </a:cubicBezTo>
                  <a:cubicBezTo>
                    <a:pt x="1887086" y="1100883"/>
                    <a:pt x="1888876" y="1107124"/>
                    <a:pt x="1892458" y="1112070"/>
                  </a:cubicBezTo>
                  <a:cubicBezTo>
                    <a:pt x="1896994" y="1118243"/>
                    <a:pt x="1903986" y="1121330"/>
                    <a:pt x="1913433" y="1121330"/>
                  </a:cubicBezTo>
                  <a:cubicBezTo>
                    <a:pt x="1919402" y="1121330"/>
                    <a:pt x="1924373" y="1119957"/>
                    <a:pt x="1928346" y="1117211"/>
                  </a:cubicBezTo>
                  <a:cubicBezTo>
                    <a:pt x="1932320" y="1114466"/>
                    <a:pt x="1935227" y="1110467"/>
                    <a:pt x="1937069" y="1105214"/>
                  </a:cubicBezTo>
                  <a:lnTo>
                    <a:pt x="1922744" y="1102810"/>
                  </a:lnTo>
                  <a:cubicBezTo>
                    <a:pt x="1921960" y="1105538"/>
                    <a:pt x="1920800" y="1107516"/>
                    <a:pt x="1919265" y="1108744"/>
                  </a:cubicBezTo>
                  <a:cubicBezTo>
                    <a:pt x="1917730" y="1109972"/>
                    <a:pt x="1915838" y="1110586"/>
                    <a:pt x="1913587" y="1110586"/>
                  </a:cubicBezTo>
                  <a:cubicBezTo>
                    <a:pt x="1910278" y="1110586"/>
                    <a:pt x="1907516" y="1109401"/>
                    <a:pt x="1905299" y="1107030"/>
                  </a:cubicBezTo>
                  <a:cubicBezTo>
                    <a:pt x="1903082" y="1104660"/>
                    <a:pt x="1901922" y="1101343"/>
                    <a:pt x="1901820" y="1097080"/>
                  </a:cubicBezTo>
                  <a:lnTo>
                    <a:pt x="1937836" y="1097080"/>
                  </a:lnTo>
                  <a:cubicBezTo>
                    <a:pt x="1938041" y="1086063"/>
                    <a:pt x="1935807" y="1077886"/>
                    <a:pt x="1931134" y="1072549"/>
                  </a:cubicBezTo>
                  <a:cubicBezTo>
                    <a:pt x="1926462" y="1067211"/>
                    <a:pt x="1920084" y="1064542"/>
                    <a:pt x="1912001" y="1064542"/>
                  </a:cubicBezTo>
                  <a:close/>
                  <a:moveTo>
                    <a:pt x="1826276" y="1064542"/>
                  </a:moveTo>
                  <a:cubicBezTo>
                    <a:pt x="1819079" y="1064542"/>
                    <a:pt x="1813128" y="1067092"/>
                    <a:pt x="1808421" y="1072191"/>
                  </a:cubicBezTo>
                  <a:cubicBezTo>
                    <a:pt x="1803714" y="1077290"/>
                    <a:pt x="1801361" y="1084341"/>
                    <a:pt x="1801361" y="1093345"/>
                  </a:cubicBezTo>
                  <a:cubicBezTo>
                    <a:pt x="1801361" y="1100883"/>
                    <a:pt x="1803152" y="1107124"/>
                    <a:pt x="1806733" y="1112070"/>
                  </a:cubicBezTo>
                  <a:cubicBezTo>
                    <a:pt x="1811269" y="1118243"/>
                    <a:pt x="1818261" y="1121330"/>
                    <a:pt x="1827708" y="1121330"/>
                  </a:cubicBezTo>
                  <a:cubicBezTo>
                    <a:pt x="1833677" y="1121330"/>
                    <a:pt x="1838648" y="1119957"/>
                    <a:pt x="1842621" y="1117211"/>
                  </a:cubicBezTo>
                  <a:cubicBezTo>
                    <a:pt x="1846594" y="1114466"/>
                    <a:pt x="1849502" y="1110467"/>
                    <a:pt x="1851344" y="1105214"/>
                  </a:cubicBezTo>
                  <a:lnTo>
                    <a:pt x="1837019" y="1102810"/>
                  </a:lnTo>
                  <a:cubicBezTo>
                    <a:pt x="1836235" y="1105538"/>
                    <a:pt x="1835075" y="1107516"/>
                    <a:pt x="1833540" y="1108744"/>
                  </a:cubicBezTo>
                  <a:cubicBezTo>
                    <a:pt x="1832006" y="1109972"/>
                    <a:pt x="1830113" y="1110586"/>
                    <a:pt x="1827862" y="1110586"/>
                  </a:cubicBezTo>
                  <a:cubicBezTo>
                    <a:pt x="1824553" y="1110586"/>
                    <a:pt x="1821791" y="1109401"/>
                    <a:pt x="1819574" y="1107030"/>
                  </a:cubicBezTo>
                  <a:cubicBezTo>
                    <a:pt x="1817357" y="1104660"/>
                    <a:pt x="1816197" y="1101343"/>
                    <a:pt x="1816095" y="1097080"/>
                  </a:cubicBezTo>
                  <a:lnTo>
                    <a:pt x="1852111" y="1097080"/>
                  </a:lnTo>
                  <a:cubicBezTo>
                    <a:pt x="1852316" y="1086063"/>
                    <a:pt x="1850082" y="1077886"/>
                    <a:pt x="1845409" y="1072549"/>
                  </a:cubicBezTo>
                  <a:cubicBezTo>
                    <a:pt x="1840737" y="1067211"/>
                    <a:pt x="1834359" y="1064542"/>
                    <a:pt x="1826276" y="1064542"/>
                  </a:cubicBezTo>
                  <a:close/>
                  <a:moveTo>
                    <a:pt x="1748941" y="1064542"/>
                  </a:moveTo>
                  <a:cubicBezTo>
                    <a:pt x="1742392" y="1064542"/>
                    <a:pt x="1736748" y="1067424"/>
                    <a:pt x="1732007" y="1073188"/>
                  </a:cubicBezTo>
                  <a:lnTo>
                    <a:pt x="1732007" y="1065770"/>
                  </a:lnTo>
                  <a:lnTo>
                    <a:pt x="1718757" y="1065770"/>
                  </a:lnTo>
                  <a:lnTo>
                    <a:pt x="1718757" y="1120102"/>
                  </a:lnTo>
                  <a:lnTo>
                    <a:pt x="1733132" y="1120102"/>
                  </a:lnTo>
                  <a:lnTo>
                    <a:pt x="1733132" y="1093703"/>
                  </a:lnTo>
                  <a:cubicBezTo>
                    <a:pt x="1733132" y="1088485"/>
                    <a:pt x="1733516" y="1084750"/>
                    <a:pt x="1734284" y="1082499"/>
                  </a:cubicBezTo>
                  <a:cubicBezTo>
                    <a:pt x="1735051" y="1080248"/>
                    <a:pt x="1736322" y="1078526"/>
                    <a:pt x="1738095" y="1077332"/>
                  </a:cubicBezTo>
                  <a:cubicBezTo>
                    <a:pt x="1739868" y="1076138"/>
                    <a:pt x="1741864" y="1075542"/>
                    <a:pt x="1744081" y="1075542"/>
                  </a:cubicBezTo>
                  <a:cubicBezTo>
                    <a:pt x="1745922" y="1075542"/>
                    <a:pt x="1747380" y="1075917"/>
                    <a:pt x="1748455" y="1076667"/>
                  </a:cubicBezTo>
                  <a:cubicBezTo>
                    <a:pt x="1749529" y="1077417"/>
                    <a:pt x="1750322" y="1078560"/>
                    <a:pt x="1750834" y="1080095"/>
                  </a:cubicBezTo>
                  <a:cubicBezTo>
                    <a:pt x="1751345" y="1081630"/>
                    <a:pt x="1751601" y="1085040"/>
                    <a:pt x="1751601" y="1090327"/>
                  </a:cubicBezTo>
                  <a:lnTo>
                    <a:pt x="1751601" y="1120102"/>
                  </a:lnTo>
                  <a:lnTo>
                    <a:pt x="1765977" y="1120102"/>
                  </a:lnTo>
                  <a:lnTo>
                    <a:pt x="1765977" y="1094010"/>
                  </a:lnTo>
                  <a:cubicBezTo>
                    <a:pt x="1765977" y="1088894"/>
                    <a:pt x="1766369" y="1085151"/>
                    <a:pt x="1767154" y="1082781"/>
                  </a:cubicBezTo>
                  <a:cubicBezTo>
                    <a:pt x="1767938" y="1080410"/>
                    <a:pt x="1769217" y="1078611"/>
                    <a:pt x="1770991" y="1077383"/>
                  </a:cubicBezTo>
                  <a:cubicBezTo>
                    <a:pt x="1772764" y="1076156"/>
                    <a:pt x="1774657" y="1075542"/>
                    <a:pt x="1776669" y="1075542"/>
                  </a:cubicBezTo>
                  <a:cubicBezTo>
                    <a:pt x="1779432" y="1075542"/>
                    <a:pt x="1781478" y="1076565"/>
                    <a:pt x="1782808" y="1078611"/>
                  </a:cubicBezTo>
                  <a:cubicBezTo>
                    <a:pt x="1783798" y="1080180"/>
                    <a:pt x="1784292" y="1083659"/>
                    <a:pt x="1784292" y="1089048"/>
                  </a:cubicBezTo>
                  <a:lnTo>
                    <a:pt x="1784292" y="1120102"/>
                  </a:lnTo>
                  <a:lnTo>
                    <a:pt x="1798668" y="1120102"/>
                  </a:lnTo>
                  <a:lnTo>
                    <a:pt x="1798668" y="1085364"/>
                  </a:lnTo>
                  <a:cubicBezTo>
                    <a:pt x="1798668" y="1080180"/>
                    <a:pt x="1798174" y="1076428"/>
                    <a:pt x="1797184" y="1074109"/>
                  </a:cubicBezTo>
                  <a:cubicBezTo>
                    <a:pt x="1795820" y="1070971"/>
                    <a:pt x="1793757" y="1068592"/>
                    <a:pt x="1790994" y="1066972"/>
                  </a:cubicBezTo>
                  <a:cubicBezTo>
                    <a:pt x="1788232" y="1065352"/>
                    <a:pt x="1784855" y="1064542"/>
                    <a:pt x="1780864" y="1064542"/>
                  </a:cubicBezTo>
                  <a:cubicBezTo>
                    <a:pt x="1777726" y="1064542"/>
                    <a:pt x="1774776" y="1065259"/>
                    <a:pt x="1772014" y="1066691"/>
                  </a:cubicBezTo>
                  <a:cubicBezTo>
                    <a:pt x="1769251" y="1068123"/>
                    <a:pt x="1766676" y="1070289"/>
                    <a:pt x="1764289" y="1073188"/>
                  </a:cubicBezTo>
                  <a:cubicBezTo>
                    <a:pt x="1762652" y="1070289"/>
                    <a:pt x="1760554" y="1068123"/>
                    <a:pt x="1757996" y="1066691"/>
                  </a:cubicBezTo>
                  <a:cubicBezTo>
                    <a:pt x="1755438" y="1065259"/>
                    <a:pt x="1752420" y="1064542"/>
                    <a:pt x="1748941" y="1064542"/>
                  </a:cubicBezTo>
                  <a:close/>
                  <a:moveTo>
                    <a:pt x="1682480" y="1064542"/>
                  </a:moveTo>
                  <a:cubicBezTo>
                    <a:pt x="1674669" y="1064542"/>
                    <a:pt x="1668906" y="1066145"/>
                    <a:pt x="1665188" y="1069351"/>
                  </a:cubicBezTo>
                  <a:cubicBezTo>
                    <a:pt x="1661470" y="1072557"/>
                    <a:pt x="1659612" y="1076514"/>
                    <a:pt x="1659612" y="1081220"/>
                  </a:cubicBezTo>
                  <a:cubicBezTo>
                    <a:pt x="1659612" y="1086439"/>
                    <a:pt x="1661760" y="1090514"/>
                    <a:pt x="1666058" y="1093447"/>
                  </a:cubicBezTo>
                  <a:cubicBezTo>
                    <a:pt x="1669161" y="1095562"/>
                    <a:pt x="1676511" y="1097898"/>
                    <a:pt x="1688107" y="1100456"/>
                  </a:cubicBezTo>
                  <a:cubicBezTo>
                    <a:pt x="1690597" y="1101036"/>
                    <a:pt x="1692200" y="1101667"/>
                    <a:pt x="1692916" y="1102349"/>
                  </a:cubicBezTo>
                  <a:cubicBezTo>
                    <a:pt x="1693598" y="1103066"/>
                    <a:pt x="1693940" y="1103969"/>
                    <a:pt x="1693940" y="1105061"/>
                  </a:cubicBezTo>
                  <a:cubicBezTo>
                    <a:pt x="1693940" y="1106664"/>
                    <a:pt x="1693309" y="1107943"/>
                    <a:pt x="1692047" y="1108898"/>
                  </a:cubicBezTo>
                  <a:cubicBezTo>
                    <a:pt x="1690171" y="1110262"/>
                    <a:pt x="1687374" y="1110944"/>
                    <a:pt x="1683656" y="1110944"/>
                  </a:cubicBezTo>
                  <a:cubicBezTo>
                    <a:pt x="1680280" y="1110944"/>
                    <a:pt x="1677654" y="1110219"/>
                    <a:pt x="1675778" y="1108770"/>
                  </a:cubicBezTo>
                  <a:cubicBezTo>
                    <a:pt x="1673902" y="1107320"/>
                    <a:pt x="1672657" y="1105197"/>
                    <a:pt x="1672043" y="1102400"/>
                  </a:cubicBezTo>
                  <a:lnTo>
                    <a:pt x="1657616" y="1104600"/>
                  </a:lnTo>
                  <a:cubicBezTo>
                    <a:pt x="1658946" y="1109750"/>
                    <a:pt x="1661769" y="1113826"/>
                    <a:pt x="1666083" y="1116827"/>
                  </a:cubicBezTo>
                  <a:cubicBezTo>
                    <a:pt x="1668240" y="1118328"/>
                    <a:pt x="1670783" y="1119454"/>
                    <a:pt x="1673712" y="1120204"/>
                  </a:cubicBezTo>
                  <a:lnTo>
                    <a:pt x="1682886" y="1121242"/>
                  </a:lnTo>
                  <a:lnTo>
                    <a:pt x="1677568" y="1122097"/>
                  </a:lnTo>
                  <a:lnTo>
                    <a:pt x="1676238" y="1127162"/>
                  </a:lnTo>
                  <a:cubicBezTo>
                    <a:pt x="1678524" y="1126480"/>
                    <a:pt x="1680757" y="1126139"/>
                    <a:pt x="1682940" y="1126139"/>
                  </a:cubicBezTo>
                  <a:cubicBezTo>
                    <a:pt x="1685157" y="1126139"/>
                    <a:pt x="1686794" y="1126565"/>
                    <a:pt x="1687852" y="1127418"/>
                  </a:cubicBezTo>
                  <a:cubicBezTo>
                    <a:pt x="1688909" y="1128270"/>
                    <a:pt x="1689438" y="1129276"/>
                    <a:pt x="1689438" y="1130436"/>
                  </a:cubicBezTo>
                  <a:cubicBezTo>
                    <a:pt x="1689438" y="1131732"/>
                    <a:pt x="1688875" y="1132789"/>
                    <a:pt x="1687749" y="1133608"/>
                  </a:cubicBezTo>
                  <a:cubicBezTo>
                    <a:pt x="1686283" y="1134699"/>
                    <a:pt x="1684032" y="1135245"/>
                    <a:pt x="1680996" y="1135245"/>
                  </a:cubicBezTo>
                  <a:cubicBezTo>
                    <a:pt x="1678063" y="1135245"/>
                    <a:pt x="1674840" y="1135057"/>
                    <a:pt x="1671327" y="1134682"/>
                  </a:cubicBezTo>
                  <a:lnTo>
                    <a:pt x="1671327" y="1140719"/>
                  </a:lnTo>
                  <a:cubicBezTo>
                    <a:pt x="1673578" y="1141265"/>
                    <a:pt x="1676903" y="1141538"/>
                    <a:pt x="1681303" y="1141538"/>
                  </a:cubicBezTo>
                  <a:cubicBezTo>
                    <a:pt x="1687476" y="1141538"/>
                    <a:pt x="1692217" y="1140259"/>
                    <a:pt x="1695526" y="1137701"/>
                  </a:cubicBezTo>
                  <a:cubicBezTo>
                    <a:pt x="1697981" y="1135825"/>
                    <a:pt x="1699209" y="1133386"/>
                    <a:pt x="1699209" y="1130385"/>
                  </a:cubicBezTo>
                  <a:cubicBezTo>
                    <a:pt x="1699209" y="1127690"/>
                    <a:pt x="1698100" y="1125405"/>
                    <a:pt x="1695884" y="1123529"/>
                  </a:cubicBezTo>
                  <a:lnTo>
                    <a:pt x="1686887" y="1120925"/>
                  </a:lnTo>
                  <a:lnTo>
                    <a:pt x="1694387" y="1119987"/>
                  </a:lnTo>
                  <a:cubicBezTo>
                    <a:pt x="1697465" y="1119091"/>
                    <a:pt x="1700044" y="1117748"/>
                    <a:pt x="1702125" y="1115958"/>
                  </a:cubicBezTo>
                  <a:cubicBezTo>
                    <a:pt x="1706286" y="1112377"/>
                    <a:pt x="1708366" y="1108096"/>
                    <a:pt x="1708366" y="1103117"/>
                  </a:cubicBezTo>
                  <a:cubicBezTo>
                    <a:pt x="1708366" y="1098546"/>
                    <a:pt x="1706866" y="1094982"/>
                    <a:pt x="1703864" y="1092424"/>
                  </a:cubicBezTo>
                  <a:cubicBezTo>
                    <a:pt x="1700829" y="1089900"/>
                    <a:pt x="1695483" y="1087769"/>
                    <a:pt x="1687826" y="1086029"/>
                  </a:cubicBezTo>
                  <a:cubicBezTo>
                    <a:pt x="1680169" y="1084290"/>
                    <a:pt x="1675692" y="1082943"/>
                    <a:pt x="1674396" y="1081988"/>
                  </a:cubicBezTo>
                  <a:cubicBezTo>
                    <a:pt x="1673442" y="1081271"/>
                    <a:pt x="1672964" y="1080402"/>
                    <a:pt x="1672964" y="1079379"/>
                  </a:cubicBezTo>
                  <a:cubicBezTo>
                    <a:pt x="1672964" y="1078185"/>
                    <a:pt x="1673510" y="1077213"/>
                    <a:pt x="1674601" y="1076462"/>
                  </a:cubicBezTo>
                  <a:cubicBezTo>
                    <a:pt x="1676238" y="1075405"/>
                    <a:pt x="1678950" y="1074877"/>
                    <a:pt x="1682736" y="1074877"/>
                  </a:cubicBezTo>
                  <a:cubicBezTo>
                    <a:pt x="1685737" y="1074877"/>
                    <a:pt x="1688048" y="1075439"/>
                    <a:pt x="1689668" y="1076565"/>
                  </a:cubicBezTo>
                  <a:cubicBezTo>
                    <a:pt x="1691288" y="1077690"/>
                    <a:pt x="1692388" y="1079310"/>
                    <a:pt x="1692968" y="1081425"/>
                  </a:cubicBezTo>
                  <a:lnTo>
                    <a:pt x="1706525" y="1078918"/>
                  </a:lnTo>
                  <a:cubicBezTo>
                    <a:pt x="1705160" y="1074177"/>
                    <a:pt x="1702671" y="1070596"/>
                    <a:pt x="1699056" y="1068175"/>
                  </a:cubicBezTo>
                  <a:cubicBezTo>
                    <a:pt x="1695440" y="1065753"/>
                    <a:pt x="1689915" y="1064542"/>
                    <a:pt x="1682480" y="1064542"/>
                  </a:cubicBezTo>
                  <a:close/>
                  <a:moveTo>
                    <a:pt x="1626251" y="1064542"/>
                  </a:moveTo>
                  <a:cubicBezTo>
                    <a:pt x="1619054" y="1064542"/>
                    <a:pt x="1613103" y="1067092"/>
                    <a:pt x="1608396" y="1072191"/>
                  </a:cubicBezTo>
                  <a:cubicBezTo>
                    <a:pt x="1603689" y="1077290"/>
                    <a:pt x="1601336" y="1084341"/>
                    <a:pt x="1601336" y="1093345"/>
                  </a:cubicBezTo>
                  <a:cubicBezTo>
                    <a:pt x="1601336" y="1100883"/>
                    <a:pt x="1603126" y="1107124"/>
                    <a:pt x="1606708" y="1112070"/>
                  </a:cubicBezTo>
                  <a:cubicBezTo>
                    <a:pt x="1611244" y="1118243"/>
                    <a:pt x="1618236" y="1121330"/>
                    <a:pt x="1627683" y="1121330"/>
                  </a:cubicBezTo>
                  <a:cubicBezTo>
                    <a:pt x="1633652" y="1121330"/>
                    <a:pt x="1638623" y="1119957"/>
                    <a:pt x="1642596" y="1117211"/>
                  </a:cubicBezTo>
                  <a:cubicBezTo>
                    <a:pt x="1646570" y="1114466"/>
                    <a:pt x="1649477" y="1110467"/>
                    <a:pt x="1651319" y="1105214"/>
                  </a:cubicBezTo>
                  <a:lnTo>
                    <a:pt x="1636994" y="1102810"/>
                  </a:lnTo>
                  <a:cubicBezTo>
                    <a:pt x="1636210" y="1105538"/>
                    <a:pt x="1635050" y="1107516"/>
                    <a:pt x="1633515" y="1108744"/>
                  </a:cubicBezTo>
                  <a:cubicBezTo>
                    <a:pt x="1631980" y="1109972"/>
                    <a:pt x="1630088" y="1110586"/>
                    <a:pt x="1627837" y="1110586"/>
                  </a:cubicBezTo>
                  <a:cubicBezTo>
                    <a:pt x="1624528" y="1110586"/>
                    <a:pt x="1621766" y="1109401"/>
                    <a:pt x="1619549" y="1107030"/>
                  </a:cubicBezTo>
                  <a:cubicBezTo>
                    <a:pt x="1617332" y="1104660"/>
                    <a:pt x="1616172" y="1101343"/>
                    <a:pt x="1616070" y="1097080"/>
                  </a:cubicBezTo>
                  <a:lnTo>
                    <a:pt x="1652086" y="1097080"/>
                  </a:lnTo>
                  <a:cubicBezTo>
                    <a:pt x="1652291" y="1086063"/>
                    <a:pt x="1650057" y="1077886"/>
                    <a:pt x="1645384" y="1072549"/>
                  </a:cubicBezTo>
                  <a:cubicBezTo>
                    <a:pt x="1640712" y="1067211"/>
                    <a:pt x="1634334" y="1064542"/>
                    <a:pt x="1626251" y="1064542"/>
                  </a:cubicBezTo>
                  <a:close/>
                  <a:moveTo>
                    <a:pt x="1477790" y="1064542"/>
                  </a:moveTo>
                  <a:cubicBezTo>
                    <a:pt x="1472470" y="1064542"/>
                    <a:pt x="1467652" y="1065719"/>
                    <a:pt x="1463338" y="1068072"/>
                  </a:cubicBezTo>
                  <a:cubicBezTo>
                    <a:pt x="1459023" y="1070426"/>
                    <a:pt x="1455689" y="1073836"/>
                    <a:pt x="1453336" y="1078304"/>
                  </a:cubicBezTo>
                  <a:cubicBezTo>
                    <a:pt x="1450982" y="1082772"/>
                    <a:pt x="1449806" y="1087394"/>
                    <a:pt x="1449806" y="1092168"/>
                  </a:cubicBezTo>
                  <a:cubicBezTo>
                    <a:pt x="1449806" y="1098410"/>
                    <a:pt x="1450982" y="1103705"/>
                    <a:pt x="1453336" y="1108054"/>
                  </a:cubicBezTo>
                  <a:cubicBezTo>
                    <a:pt x="1455689" y="1112402"/>
                    <a:pt x="1459125" y="1115702"/>
                    <a:pt x="1463644" y="1117953"/>
                  </a:cubicBezTo>
                  <a:cubicBezTo>
                    <a:pt x="1468164" y="1120204"/>
                    <a:pt x="1472913" y="1121330"/>
                    <a:pt x="1477892" y="1121330"/>
                  </a:cubicBezTo>
                  <a:cubicBezTo>
                    <a:pt x="1485941" y="1121330"/>
                    <a:pt x="1492618" y="1118627"/>
                    <a:pt x="1497921" y="1113221"/>
                  </a:cubicBezTo>
                  <a:cubicBezTo>
                    <a:pt x="1503225" y="1107815"/>
                    <a:pt x="1505877" y="1101002"/>
                    <a:pt x="1505877" y="1092782"/>
                  </a:cubicBezTo>
                  <a:cubicBezTo>
                    <a:pt x="1505877" y="1084631"/>
                    <a:pt x="1503250" y="1077886"/>
                    <a:pt x="1497998" y="1072549"/>
                  </a:cubicBezTo>
                  <a:cubicBezTo>
                    <a:pt x="1492746" y="1067211"/>
                    <a:pt x="1486010" y="1064542"/>
                    <a:pt x="1477790" y="1064542"/>
                  </a:cubicBezTo>
                  <a:close/>
                  <a:moveTo>
                    <a:pt x="1321451" y="1064542"/>
                  </a:moveTo>
                  <a:cubicBezTo>
                    <a:pt x="1314254" y="1064542"/>
                    <a:pt x="1308303" y="1067092"/>
                    <a:pt x="1303596" y="1072191"/>
                  </a:cubicBezTo>
                  <a:cubicBezTo>
                    <a:pt x="1298889" y="1077290"/>
                    <a:pt x="1296536" y="1084341"/>
                    <a:pt x="1296536" y="1093345"/>
                  </a:cubicBezTo>
                  <a:cubicBezTo>
                    <a:pt x="1296536" y="1100883"/>
                    <a:pt x="1298326" y="1107124"/>
                    <a:pt x="1301908" y="1112070"/>
                  </a:cubicBezTo>
                  <a:cubicBezTo>
                    <a:pt x="1306444" y="1118243"/>
                    <a:pt x="1313436" y="1121330"/>
                    <a:pt x="1322883" y="1121330"/>
                  </a:cubicBezTo>
                  <a:cubicBezTo>
                    <a:pt x="1328852" y="1121330"/>
                    <a:pt x="1333823" y="1119957"/>
                    <a:pt x="1337796" y="1117211"/>
                  </a:cubicBezTo>
                  <a:cubicBezTo>
                    <a:pt x="1341770" y="1114466"/>
                    <a:pt x="1344677" y="1110467"/>
                    <a:pt x="1346519" y="1105214"/>
                  </a:cubicBezTo>
                  <a:lnTo>
                    <a:pt x="1332194" y="1102810"/>
                  </a:lnTo>
                  <a:cubicBezTo>
                    <a:pt x="1331410" y="1105538"/>
                    <a:pt x="1330250" y="1107516"/>
                    <a:pt x="1328715" y="1108744"/>
                  </a:cubicBezTo>
                  <a:cubicBezTo>
                    <a:pt x="1327180" y="1109972"/>
                    <a:pt x="1325288" y="1110586"/>
                    <a:pt x="1323037" y="1110586"/>
                  </a:cubicBezTo>
                  <a:cubicBezTo>
                    <a:pt x="1319728" y="1110586"/>
                    <a:pt x="1316966" y="1109401"/>
                    <a:pt x="1314749" y="1107030"/>
                  </a:cubicBezTo>
                  <a:cubicBezTo>
                    <a:pt x="1312532" y="1104660"/>
                    <a:pt x="1311372" y="1101343"/>
                    <a:pt x="1311270" y="1097080"/>
                  </a:cubicBezTo>
                  <a:lnTo>
                    <a:pt x="1347286" y="1097080"/>
                  </a:lnTo>
                  <a:cubicBezTo>
                    <a:pt x="1347491" y="1086063"/>
                    <a:pt x="1345257" y="1077886"/>
                    <a:pt x="1340584" y="1072549"/>
                  </a:cubicBezTo>
                  <a:cubicBezTo>
                    <a:pt x="1335912" y="1067211"/>
                    <a:pt x="1329534" y="1064542"/>
                    <a:pt x="1321451" y="1064542"/>
                  </a:cubicBezTo>
                  <a:close/>
                  <a:moveTo>
                    <a:pt x="1188101" y="1064542"/>
                  </a:moveTo>
                  <a:cubicBezTo>
                    <a:pt x="1180904" y="1064542"/>
                    <a:pt x="1174953" y="1067092"/>
                    <a:pt x="1170246" y="1072191"/>
                  </a:cubicBezTo>
                  <a:cubicBezTo>
                    <a:pt x="1165539" y="1077290"/>
                    <a:pt x="1163186" y="1084341"/>
                    <a:pt x="1163186" y="1093345"/>
                  </a:cubicBezTo>
                  <a:cubicBezTo>
                    <a:pt x="1163186" y="1100883"/>
                    <a:pt x="1164976" y="1107124"/>
                    <a:pt x="1168558" y="1112070"/>
                  </a:cubicBezTo>
                  <a:cubicBezTo>
                    <a:pt x="1173094" y="1118243"/>
                    <a:pt x="1180086" y="1121330"/>
                    <a:pt x="1189533" y="1121330"/>
                  </a:cubicBezTo>
                  <a:cubicBezTo>
                    <a:pt x="1195502" y="1121330"/>
                    <a:pt x="1200473" y="1119957"/>
                    <a:pt x="1204446" y="1117211"/>
                  </a:cubicBezTo>
                  <a:cubicBezTo>
                    <a:pt x="1208420" y="1114466"/>
                    <a:pt x="1211327" y="1110467"/>
                    <a:pt x="1213169" y="1105214"/>
                  </a:cubicBezTo>
                  <a:lnTo>
                    <a:pt x="1198844" y="1102810"/>
                  </a:lnTo>
                  <a:cubicBezTo>
                    <a:pt x="1198060" y="1105538"/>
                    <a:pt x="1196900" y="1107516"/>
                    <a:pt x="1195365" y="1108744"/>
                  </a:cubicBezTo>
                  <a:cubicBezTo>
                    <a:pt x="1193831" y="1109972"/>
                    <a:pt x="1191938" y="1110586"/>
                    <a:pt x="1189687" y="1110586"/>
                  </a:cubicBezTo>
                  <a:cubicBezTo>
                    <a:pt x="1186378" y="1110586"/>
                    <a:pt x="1183616" y="1109401"/>
                    <a:pt x="1181399" y="1107030"/>
                  </a:cubicBezTo>
                  <a:cubicBezTo>
                    <a:pt x="1179182" y="1104660"/>
                    <a:pt x="1178022" y="1101343"/>
                    <a:pt x="1177920" y="1097080"/>
                  </a:cubicBezTo>
                  <a:lnTo>
                    <a:pt x="1213936" y="1097080"/>
                  </a:lnTo>
                  <a:cubicBezTo>
                    <a:pt x="1214141" y="1086063"/>
                    <a:pt x="1211907" y="1077886"/>
                    <a:pt x="1207234" y="1072549"/>
                  </a:cubicBezTo>
                  <a:cubicBezTo>
                    <a:pt x="1202562" y="1067211"/>
                    <a:pt x="1196184" y="1064542"/>
                    <a:pt x="1188101" y="1064542"/>
                  </a:cubicBezTo>
                  <a:close/>
                  <a:moveTo>
                    <a:pt x="1101241" y="1064542"/>
                  </a:moveTo>
                  <a:cubicBezTo>
                    <a:pt x="1094692" y="1064542"/>
                    <a:pt x="1089048" y="1067424"/>
                    <a:pt x="1084307" y="1073188"/>
                  </a:cubicBezTo>
                  <a:lnTo>
                    <a:pt x="1084307" y="1065770"/>
                  </a:lnTo>
                  <a:lnTo>
                    <a:pt x="1071057" y="1065770"/>
                  </a:lnTo>
                  <a:lnTo>
                    <a:pt x="1071057" y="1120102"/>
                  </a:lnTo>
                  <a:lnTo>
                    <a:pt x="1085432" y="1120102"/>
                  </a:lnTo>
                  <a:lnTo>
                    <a:pt x="1085432" y="1093703"/>
                  </a:lnTo>
                  <a:cubicBezTo>
                    <a:pt x="1085432" y="1088485"/>
                    <a:pt x="1085816" y="1084750"/>
                    <a:pt x="1086584" y="1082499"/>
                  </a:cubicBezTo>
                  <a:cubicBezTo>
                    <a:pt x="1087351" y="1080248"/>
                    <a:pt x="1088622" y="1078526"/>
                    <a:pt x="1090395" y="1077332"/>
                  </a:cubicBezTo>
                  <a:cubicBezTo>
                    <a:pt x="1092169" y="1076138"/>
                    <a:pt x="1094164" y="1075542"/>
                    <a:pt x="1096381" y="1075542"/>
                  </a:cubicBezTo>
                  <a:cubicBezTo>
                    <a:pt x="1098222" y="1075542"/>
                    <a:pt x="1099680" y="1075917"/>
                    <a:pt x="1100755" y="1076667"/>
                  </a:cubicBezTo>
                  <a:cubicBezTo>
                    <a:pt x="1101829" y="1077417"/>
                    <a:pt x="1102622" y="1078560"/>
                    <a:pt x="1103134" y="1080095"/>
                  </a:cubicBezTo>
                  <a:cubicBezTo>
                    <a:pt x="1103645" y="1081630"/>
                    <a:pt x="1103901" y="1085040"/>
                    <a:pt x="1103901" y="1090327"/>
                  </a:cubicBezTo>
                  <a:lnTo>
                    <a:pt x="1103901" y="1120102"/>
                  </a:lnTo>
                  <a:lnTo>
                    <a:pt x="1118277" y="1120102"/>
                  </a:lnTo>
                  <a:lnTo>
                    <a:pt x="1118277" y="1094010"/>
                  </a:lnTo>
                  <a:cubicBezTo>
                    <a:pt x="1118277" y="1088894"/>
                    <a:pt x="1118669" y="1085151"/>
                    <a:pt x="1119454" y="1082781"/>
                  </a:cubicBezTo>
                  <a:cubicBezTo>
                    <a:pt x="1120238" y="1080410"/>
                    <a:pt x="1121517" y="1078611"/>
                    <a:pt x="1123291" y="1077383"/>
                  </a:cubicBezTo>
                  <a:cubicBezTo>
                    <a:pt x="1125064" y="1076156"/>
                    <a:pt x="1126957" y="1075542"/>
                    <a:pt x="1128969" y="1075542"/>
                  </a:cubicBezTo>
                  <a:cubicBezTo>
                    <a:pt x="1131732" y="1075542"/>
                    <a:pt x="1133778" y="1076565"/>
                    <a:pt x="1135108" y="1078611"/>
                  </a:cubicBezTo>
                  <a:cubicBezTo>
                    <a:pt x="1136098" y="1080180"/>
                    <a:pt x="1136592" y="1083659"/>
                    <a:pt x="1136592" y="1089048"/>
                  </a:cubicBezTo>
                  <a:lnTo>
                    <a:pt x="1136592" y="1120102"/>
                  </a:lnTo>
                  <a:lnTo>
                    <a:pt x="1150968" y="1120102"/>
                  </a:lnTo>
                  <a:lnTo>
                    <a:pt x="1150968" y="1085364"/>
                  </a:lnTo>
                  <a:cubicBezTo>
                    <a:pt x="1150968" y="1080180"/>
                    <a:pt x="1150474" y="1076428"/>
                    <a:pt x="1149484" y="1074109"/>
                  </a:cubicBezTo>
                  <a:cubicBezTo>
                    <a:pt x="1148120" y="1070971"/>
                    <a:pt x="1146057" y="1068592"/>
                    <a:pt x="1143294" y="1066972"/>
                  </a:cubicBezTo>
                  <a:cubicBezTo>
                    <a:pt x="1140532" y="1065352"/>
                    <a:pt x="1137155" y="1064542"/>
                    <a:pt x="1133164" y="1064542"/>
                  </a:cubicBezTo>
                  <a:cubicBezTo>
                    <a:pt x="1130027" y="1064542"/>
                    <a:pt x="1127076" y="1065259"/>
                    <a:pt x="1124314" y="1066691"/>
                  </a:cubicBezTo>
                  <a:cubicBezTo>
                    <a:pt x="1121551" y="1068123"/>
                    <a:pt x="1118976" y="1070289"/>
                    <a:pt x="1116589" y="1073188"/>
                  </a:cubicBezTo>
                  <a:cubicBezTo>
                    <a:pt x="1114952" y="1070289"/>
                    <a:pt x="1112854" y="1068123"/>
                    <a:pt x="1110296" y="1066691"/>
                  </a:cubicBezTo>
                  <a:cubicBezTo>
                    <a:pt x="1107738" y="1065259"/>
                    <a:pt x="1104720" y="1064542"/>
                    <a:pt x="1101241" y="1064542"/>
                  </a:cubicBezTo>
                  <a:close/>
                  <a:moveTo>
                    <a:pt x="1035701" y="1064542"/>
                  </a:moveTo>
                  <a:cubicBezTo>
                    <a:pt x="1028504" y="1064542"/>
                    <a:pt x="1022553" y="1067092"/>
                    <a:pt x="1017846" y="1072191"/>
                  </a:cubicBezTo>
                  <a:cubicBezTo>
                    <a:pt x="1013139" y="1077290"/>
                    <a:pt x="1010786" y="1084341"/>
                    <a:pt x="1010786" y="1093345"/>
                  </a:cubicBezTo>
                  <a:cubicBezTo>
                    <a:pt x="1010786" y="1100883"/>
                    <a:pt x="1012577" y="1107124"/>
                    <a:pt x="1016158" y="1112070"/>
                  </a:cubicBezTo>
                  <a:cubicBezTo>
                    <a:pt x="1020694" y="1118243"/>
                    <a:pt x="1027686" y="1121330"/>
                    <a:pt x="1037133" y="1121330"/>
                  </a:cubicBezTo>
                  <a:cubicBezTo>
                    <a:pt x="1043102" y="1121330"/>
                    <a:pt x="1048073" y="1119957"/>
                    <a:pt x="1052046" y="1117211"/>
                  </a:cubicBezTo>
                  <a:cubicBezTo>
                    <a:pt x="1056020" y="1114466"/>
                    <a:pt x="1058927" y="1110467"/>
                    <a:pt x="1060769" y="1105214"/>
                  </a:cubicBezTo>
                  <a:lnTo>
                    <a:pt x="1046444" y="1102810"/>
                  </a:lnTo>
                  <a:cubicBezTo>
                    <a:pt x="1045660" y="1105538"/>
                    <a:pt x="1044500" y="1107516"/>
                    <a:pt x="1042965" y="1108744"/>
                  </a:cubicBezTo>
                  <a:cubicBezTo>
                    <a:pt x="1041431" y="1109972"/>
                    <a:pt x="1039538" y="1110586"/>
                    <a:pt x="1037287" y="1110586"/>
                  </a:cubicBezTo>
                  <a:cubicBezTo>
                    <a:pt x="1033978" y="1110586"/>
                    <a:pt x="1031216" y="1109401"/>
                    <a:pt x="1028999" y="1107030"/>
                  </a:cubicBezTo>
                  <a:cubicBezTo>
                    <a:pt x="1026782" y="1104660"/>
                    <a:pt x="1025622" y="1101343"/>
                    <a:pt x="1025520" y="1097080"/>
                  </a:cubicBezTo>
                  <a:lnTo>
                    <a:pt x="1061536" y="1097080"/>
                  </a:lnTo>
                  <a:cubicBezTo>
                    <a:pt x="1061741" y="1086063"/>
                    <a:pt x="1059507" y="1077886"/>
                    <a:pt x="1054834" y="1072549"/>
                  </a:cubicBezTo>
                  <a:cubicBezTo>
                    <a:pt x="1050162" y="1067211"/>
                    <a:pt x="1043784" y="1064542"/>
                    <a:pt x="1035701" y="1064542"/>
                  </a:cubicBezTo>
                  <a:close/>
                  <a:moveTo>
                    <a:pt x="902351" y="1064542"/>
                  </a:moveTo>
                  <a:cubicBezTo>
                    <a:pt x="895154" y="1064542"/>
                    <a:pt x="889203" y="1067092"/>
                    <a:pt x="884496" y="1072191"/>
                  </a:cubicBezTo>
                  <a:cubicBezTo>
                    <a:pt x="879789" y="1077290"/>
                    <a:pt x="877436" y="1084341"/>
                    <a:pt x="877436" y="1093345"/>
                  </a:cubicBezTo>
                  <a:cubicBezTo>
                    <a:pt x="877436" y="1100883"/>
                    <a:pt x="879227" y="1107124"/>
                    <a:pt x="882808" y="1112070"/>
                  </a:cubicBezTo>
                  <a:cubicBezTo>
                    <a:pt x="887344" y="1118243"/>
                    <a:pt x="894336" y="1121330"/>
                    <a:pt x="903783" y="1121330"/>
                  </a:cubicBezTo>
                  <a:cubicBezTo>
                    <a:pt x="909752" y="1121330"/>
                    <a:pt x="914723" y="1119957"/>
                    <a:pt x="918696" y="1117211"/>
                  </a:cubicBezTo>
                  <a:cubicBezTo>
                    <a:pt x="922670" y="1114466"/>
                    <a:pt x="925577" y="1110467"/>
                    <a:pt x="927419" y="1105214"/>
                  </a:cubicBezTo>
                  <a:lnTo>
                    <a:pt x="913094" y="1102810"/>
                  </a:lnTo>
                  <a:cubicBezTo>
                    <a:pt x="912310" y="1105538"/>
                    <a:pt x="911150" y="1107516"/>
                    <a:pt x="909615" y="1108744"/>
                  </a:cubicBezTo>
                  <a:cubicBezTo>
                    <a:pt x="908081" y="1109972"/>
                    <a:pt x="906188" y="1110586"/>
                    <a:pt x="903937" y="1110586"/>
                  </a:cubicBezTo>
                  <a:cubicBezTo>
                    <a:pt x="900628" y="1110586"/>
                    <a:pt x="897866" y="1109401"/>
                    <a:pt x="895649" y="1107030"/>
                  </a:cubicBezTo>
                  <a:cubicBezTo>
                    <a:pt x="893432" y="1104660"/>
                    <a:pt x="892272" y="1101343"/>
                    <a:pt x="892170" y="1097080"/>
                  </a:cubicBezTo>
                  <a:lnTo>
                    <a:pt x="928186" y="1097080"/>
                  </a:lnTo>
                  <a:cubicBezTo>
                    <a:pt x="928391" y="1086063"/>
                    <a:pt x="926157" y="1077886"/>
                    <a:pt x="921484" y="1072549"/>
                  </a:cubicBezTo>
                  <a:cubicBezTo>
                    <a:pt x="916812" y="1067211"/>
                    <a:pt x="910434" y="1064542"/>
                    <a:pt x="902351" y="1064542"/>
                  </a:cubicBezTo>
                  <a:close/>
                  <a:moveTo>
                    <a:pt x="846112" y="1064542"/>
                  </a:moveTo>
                  <a:cubicBezTo>
                    <a:pt x="838916" y="1064542"/>
                    <a:pt x="832947" y="1067612"/>
                    <a:pt x="828206" y="1073751"/>
                  </a:cubicBezTo>
                  <a:lnTo>
                    <a:pt x="828206" y="1065770"/>
                  </a:lnTo>
                  <a:lnTo>
                    <a:pt x="814854" y="1065770"/>
                  </a:lnTo>
                  <a:lnTo>
                    <a:pt x="814854" y="1120102"/>
                  </a:lnTo>
                  <a:lnTo>
                    <a:pt x="829230" y="1120102"/>
                  </a:lnTo>
                  <a:lnTo>
                    <a:pt x="829230" y="1095494"/>
                  </a:lnTo>
                  <a:cubicBezTo>
                    <a:pt x="829230" y="1089423"/>
                    <a:pt x="829596" y="1085262"/>
                    <a:pt x="830330" y="1083011"/>
                  </a:cubicBezTo>
                  <a:cubicBezTo>
                    <a:pt x="831063" y="1080760"/>
                    <a:pt x="832419" y="1078952"/>
                    <a:pt x="834397" y="1077588"/>
                  </a:cubicBezTo>
                  <a:cubicBezTo>
                    <a:pt x="836375" y="1076224"/>
                    <a:pt x="838609" y="1075542"/>
                    <a:pt x="841099" y="1075542"/>
                  </a:cubicBezTo>
                  <a:cubicBezTo>
                    <a:pt x="843043" y="1075542"/>
                    <a:pt x="844705" y="1076019"/>
                    <a:pt x="846087" y="1076974"/>
                  </a:cubicBezTo>
                  <a:cubicBezTo>
                    <a:pt x="847468" y="1077929"/>
                    <a:pt x="848466" y="1079268"/>
                    <a:pt x="849080" y="1080990"/>
                  </a:cubicBezTo>
                  <a:cubicBezTo>
                    <a:pt x="849693" y="1082712"/>
                    <a:pt x="850000" y="1086507"/>
                    <a:pt x="850000" y="1092373"/>
                  </a:cubicBezTo>
                  <a:lnTo>
                    <a:pt x="850000" y="1120102"/>
                  </a:lnTo>
                  <a:lnTo>
                    <a:pt x="864376" y="1120102"/>
                  </a:lnTo>
                  <a:lnTo>
                    <a:pt x="864376" y="1086336"/>
                  </a:lnTo>
                  <a:cubicBezTo>
                    <a:pt x="864376" y="1082141"/>
                    <a:pt x="864112" y="1078918"/>
                    <a:pt x="863583" y="1076667"/>
                  </a:cubicBezTo>
                  <a:cubicBezTo>
                    <a:pt x="863055" y="1074416"/>
                    <a:pt x="862117" y="1072404"/>
                    <a:pt x="860770" y="1070630"/>
                  </a:cubicBezTo>
                  <a:cubicBezTo>
                    <a:pt x="859422" y="1068857"/>
                    <a:pt x="857436" y="1067399"/>
                    <a:pt x="854809" y="1066256"/>
                  </a:cubicBezTo>
                  <a:cubicBezTo>
                    <a:pt x="852183" y="1065114"/>
                    <a:pt x="849284" y="1064542"/>
                    <a:pt x="846112" y="1064542"/>
                  </a:cubicBezTo>
                  <a:close/>
                  <a:moveTo>
                    <a:pt x="769001" y="1064542"/>
                  </a:moveTo>
                  <a:cubicBezTo>
                    <a:pt x="761804" y="1064542"/>
                    <a:pt x="755853" y="1067092"/>
                    <a:pt x="751146" y="1072191"/>
                  </a:cubicBezTo>
                  <a:cubicBezTo>
                    <a:pt x="746439" y="1077290"/>
                    <a:pt x="744086" y="1084341"/>
                    <a:pt x="744086" y="1093345"/>
                  </a:cubicBezTo>
                  <a:cubicBezTo>
                    <a:pt x="744086" y="1100883"/>
                    <a:pt x="745877" y="1107124"/>
                    <a:pt x="749458" y="1112070"/>
                  </a:cubicBezTo>
                  <a:cubicBezTo>
                    <a:pt x="753994" y="1118243"/>
                    <a:pt x="760986" y="1121330"/>
                    <a:pt x="770433" y="1121330"/>
                  </a:cubicBezTo>
                  <a:cubicBezTo>
                    <a:pt x="776402" y="1121330"/>
                    <a:pt x="781373" y="1119957"/>
                    <a:pt x="785346" y="1117211"/>
                  </a:cubicBezTo>
                  <a:cubicBezTo>
                    <a:pt x="789320" y="1114466"/>
                    <a:pt x="792227" y="1110467"/>
                    <a:pt x="794069" y="1105214"/>
                  </a:cubicBezTo>
                  <a:lnTo>
                    <a:pt x="779744" y="1102810"/>
                  </a:lnTo>
                  <a:cubicBezTo>
                    <a:pt x="778960" y="1105538"/>
                    <a:pt x="777800" y="1107516"/>
                    <a:pt x="776265" y="1108744"/>
                  </a:cubicBezTo>
                  <a:cubicBezTo>
                    <a:pt x="774731" y="1109972"/>
                    <a:pt x="772838" y="1110586"/>
                    <a:pt x="770587" y="1110586"/>
                  </a:cubicBezTo>
                  <a:cubicBezTo>
                    <a:pt x="767278" y="1110586"/>
                    <a:pt x="764516" y="1109401"/>
                    <a:pt x="762299" y="1107030"/>
                  </a:cubicBezTo>
                  <a:cubicBezTo>
                    <a:pt x="760082" y="1104660"/>
                    <a:pt x="758922" y="1101343"/>
                    <a:pt x="758820" y="1097080"/>
                  </a:cubicBezTo>
                  <a:lnTo>
                    <a:pt x="794836" y="1097080"/>
                  </a:lnTo>
                  <a:cubicBezTo>
                    <a:pt x="795041" y="1086063"/>
                    <a:pt x="792807" y="1077886"/>
                    <a:pt x="788134" y="1072549"/>
                  </a:cubicBezTo>
                  <a:cubicBezTo>
                    <a:pt x="783462" y="1067211"/>
                    <a:pt x="777084" y="1064542"/>
                    <a:pt x="769001" y="1064542"/>
                  </a:cubicBezTo>
                  <a:close/>
                  <a:moveTo>
                    <a:pt x="569487" y="1064542"/>
                  </a:moveTo>
                  <a:cubicBezTo>
                    <a:pt x="562427" y="1064542"/>
                    <a:pt x="557107" y="1065804"/>
                    <a:pt x="553525" y="1068328"/>
                  </a:cubicBezTo>
                  <a:cubicBezTo>
                    <a:pt x="549944" y="1070852"/>
                    <a:pt x="547420" y="1074740"/>
                    <a:pt x="545954" y="1079992"/>
                  </a:cubicBezTo>
                  <a:lnTo>
                    <a:pt x="559000" y="1082346"/>
                  </a:lnTo>
                  <a:cubicBezTo>
                    <a:pt x="559886" y="1079822"/>
                    <a:pt x="561046" y="1078057"/>
                    <a:pt x="562478" y="1077051"/>
                  </a:cubicBezTo>
                  <a:cubicBezTo>
                    <a:pt x="563911" y="1076045"/>
                    <a:pt x="565906" y="1075542"/>
                    <a:pt x="568464" y="1075542"/>
                  </a:cubicBezTo>
                  <a:cubicBezTo>
                    <a:pt x="572250" y="1075542"/>
                    <a:pt x="574825" y="1076130"/>
                    <a:pt x="576189" y="1077307"/>
                  </a:cubicBezTo>
                  <a:cubicBezTo>
                    <a:pt x="577553" y="1078483"/>
                    <a:pt x="578236" y="1080453"/>
                    <a:pt x="578236" y="1083216"/>
                  </a:cubicBezTo>
                  <a:lnTo>
                    <a:pt x="578236" y="1084648"/>
                  </a:lnTo>
                  <a:cubicBezTo>
                    <a:pt x="575644" y="1085739"/>
                    <a:pt x="570988" y="1086916"/>
                    <a:pt x="564269" y="1088178"/>
                  </a:cubicBezTo>
                  <a:cubicBezTo>
                    <a:pt x="559289" y="1089133"/>
                    <a:pt x="555478" y="1090250"/>
                    <a:pt x="552835" y="1091529"/>
                  </a:cubicBezTo>
                  <a:cubicBezTo>
                    <a:pt x="550192" y="1092808"/>
                    <a:pt x="548137" y="1094650"/>
                    <a:pt x="546670" y="1097054"/>
                  </a:cubicBezTo>
                  <a:cubicBezTo>
                    <a:pt x="545203" y="1099459"/>
                    <a:pt x="544470" y="1102196"/>
                    <a:pt x="544470" y="1105265"/>
                  </a:cubicBezTo>
                  <a:cubicBezTo>
                    <a:pt x="544470" y="1109904"/>
                    <a:pt x="546082" y="1113741"/>
                    <a:pt x="549305" y="1116776"/>
                  </a:cubicBezTo>
                  <a:cubicBezTo>
                    <a:pt x="552528" y="1119812"/>
                    <a:pt x="556936" y="1121330"/>
                    <a:pt x="562530" y="1121330"/>
                  </a:cubicBezTo>
                  <a:cubicBezTo>
                    <a:pt x="565701" y="1121330"/>
                    <a:pt x="568686" y="1120733"/>
                    <a:pt x="571482" y="1119539"/>
                  </a:cubicBezTo>
                  <a:cubicBezTo>
                    <a:pt x="574279" y="1118345"/>
                    <a:pt x="576905" y="1116555"/>
                    <a:pt x="579361" y="1114167"/>
                  </a:cubicBezTo>
                  <a:cubicBezTo>
                    <a:pt x="579463" y="1114440"/>
                    <a:pt x="579634" y="1115003"/>
                    <a:pt x="579873" y="1115855"/>
                  </a:cubicBezTo>
                  <a:cubicBezTo>
                    <a:pt x="580418" y="1117731"/>
                    <a:pt x="580879" y="1119147"/>
                    <a:pt x="581254" y="1120102"/>
                  </a:cubicBezTo>
                  <a:lnTo>
                    <a:pt x="595476" y="1120102"/>
                  </a:lnTo>
                  <a:cubicBezTo>
                    <a:pt x="594214" y="1117510"/>
                    <a:pt x="593353" y="1115080"/>
                    <a:pt x="592893" y="1112811"/>
                  </a:cubicBezTo>
                  <a:cubicBezTo>
                    <a:pt x="592432" y="1110543"/>
                    <a:pt x="592202" y="1107022"/>
                    <a:pt x="592202" y="1102247"/>
                  </a:cubicBezTo>
                  <a:lnTo>
                    <a:pt x="592356" y="1085467"/>
                  </a:lnTo>
                  <a:cubicBezTo>
                    <a:pt x="592356" y="1079225"/>
                    <a:pt x="591716" y="1074936"/>
                    <a:pt x="590437" y="1072600"/>
                  </a:cubicBezTo>
                  <a:cubicBezTo>
                    <a:pt x="589158" y="1070264"/>
                    <a:pt x="586950" y="1068337"/>
                    <a:pt x="583812" y="1066819"/>
                  </a:cubicBezTo>
                  <a:cubicBezTo>
                    <a:pt x="580674" y="1065301"/>
                    <a:pt x="575899" y="1064542"/>
                    <a:pt x="569487" y="1064542"/>
                  </a:cubicBezTo>
                  <a:close/>
                  <a:moveTo>
                    <a:pt x="696800" y="1057789"/>
                  </a:moveTo>
                  <a:lnTo>
                    <a:pt x="703605" y="1057789"/>
                  </a:lnTo>
                  <a:cubicBezTo>
                    <a:pt x="709778" y="1057789"/>
                    <a:pt x="713922" y="1058028"/>
                    <a:pt x="716036" y="1058505"/>
                  </a:cubicBezTo>
                  <a:cubicBezTo>
                    <a:pt x="718867" y="1059119"/>
                    <a:pt x="721204" y="1060296"/>
                    <a:pt x="723045" y="1062035"/>
                  </a:cubicBezTo>
                  <a:cubicBezTo>
                    <a:pt x="724887" y="1063775"/>
                    <a:pt x="726320" y="1066196"/>
                    <a:pt x="727343" y="1069300"/>
                  </a:cubicBezTo>
                  <a:cubicBezTo>
                    <a:pt x="728366" y="1072404"/>
                    <a:pt x="728878" y="1076855"/>
                    <a:pt x="728878" y="1082653"/>
                  </a:cubicBezTo>
                  <a:cubicBezTo>
                    <a:pt x="728878" y="1088451"/>
                    <a:pt x="728366" y="1093030"/>
                    <a:pt x="727343" y="1096389"/>
                  </a:cubicBezTo>
                  <a:cubicBezTo>
                    <a:pt x="726320" y="1099749"/>
                    <a:pt x="724998" y="1102162"/>
                    <a:pt x="723378" y="1103628"/>
                  </a:cubicBezTo>
                  <a:cubicBezTo>
                    <a:pt x="721758" y="1105095"/>
                    <a:pt x="719720" y="1106135"/>
                    <a:pt x="717264" y="1106749"/>
                  </a:cubicBezTo>
                  <a:cubicBezTo>
                    <a:pt x="715388" y="1107227"/>
                    <a:pt x="712336" y="1107465"/>
                    <a:pt x="708107" y="1107465"/>
                  </a:cubicBezTo>
                  <a:lnTo>
                    <a:pt x="696800" y="1107465"/>
                  </a:lnTo>
                  <a:close/>
                  <a:moveTo>
                    <a:pt x="963398" y="1046585"/>
                  </a:moveTo>
                  <a:lnTo>
                    <a:pt x="948971" y="1054975"/>
                  </a:lnTo>
                  <a:lnTo>
                    <a:pt x="948971" y="1065770"/>
                  </a:lnTo>
                  <a:lnTo>
                    <a:pt x="942371" y="1065770"/>
                  </a:lnTo>
                  <a:lnTo>
                    <a:pt x="942371" y="1077230"/>
                  </a:lnTo>
                  <a:lnTo>
                    <a:pt x="948971" y="1077230"/>
                  </a:lnTo>
                  <a:lnTo>
                    <a:pt x="948971" y="1100917"/>
                  </a:lnTo>
                  <a:cubicBezTo>
                    <a:pt x="948971" y="1105999"/>
                    <a:pt x="949124" y="1109375"/>
                    <a:pt x="949432" y="1111046"/>
                  </a:cubicBezTo>
                  <a:cubicBezTo>
                    <a:pt x="949807" y="1113400"/>
                    <a:pt x="950480" y="1115267"/>
                    <a:pt x="951452" y="1116648"/>
                  </a:cubicBezTo>
                  <a:cubicBezTo>
                    <a:pt x="952424" y="1118030"/>
                    <a:pt x="953951" y="1119155"/>
                    <a:pt x="956031" y="1120025"/>
                  </a:cubicBezTo>
                  <a:cubicBezTo>
                    <a:pt x="958112" y="1120895"/>
                    <a:pt x="960448" y="1121330"/>
                    <a:pt x="963040" y="1121330"/>
                  </a:cubicBezTo>
                  <a:cubicBezTo>
                    <a:pt x="967269" y="1121330"/>
                    <a:pt x="971055" y="1120613"/>
                    <a:pt x="974397" y="1119181"/>
                  </a:cubicBezTo>
                  <a:lnTo>
                    <a:pt x="973170" y="1108028"/>
                  </a:lnTo>
                  <a:cubicBezTo>
                    <a:pt x="970646" y="1108949"/>
                    <a:pt x="968719" y="1109409"/>
                    <a:pt x="967388" y="1109409"/>
                  </a:cubicBezTo>
                  <a:cubicBezTo>
                    <a:pt x="966434" y="1109409"/>
                    <a:pt x="965624" y="1109171"/>
                    <a:pt x="964958" y="1108693"/>
                  </a:cubicBezTo>
                  <a:cubicBezTo>
                    <a:pt x="964293" y="1108216"/>
                    <a:pt x="963867" y="1107610"/>
                    <a:pt x="963679" y="1106877"/>
                  </a:cubicBezTo>
                  <a:cubicBezTo>
                    <a:pt x="963492" y="1106144"/>
                    <a:pt x="963398" y="1103560"/>
                    <a:pt x="963398" y="1099126"/>
                  </a:cubicBezTo>
                  <a:lnTo>
                    <a:pt x="963398" y="1077230"/>
                  </a:lnTo>
                  <a:lnTo>
                    <a:pt x="973221" y="1077230"/>
                  </a:lnTo>
                  <a:lnTo>
                    <a:pt x="973221" y="1065770"/>
                  </a:lnTo>
                  <a:lnTo>
                    <a:pt x="963398" y="1065770"/>
                  </a:lnTo>
                  <a:close/>
                  <a:moveTo>
                    <a:pt x="2329431" y="1045102"/>
                  </a:moveTo>
                  <a:lnTo>
                    <a:pt x="2329431" y="1120102"/>
                  </a:lnTo>
                  <a:lnTo>
                    <a:pt x="2343807" y="1120102"/>
                  </a:lnTo>
                  <a:lnTo>
                    <a:pt x="2343807" y="1045102"/>
                  </a:lnTo>
                  <a:close/>
                  <a:moveTo>
                    <a:pt x="2202960" y="1045102"/>
                  </a:moveTo>
                  <a:lnTo>
                    <a:pt x="2202960" y="1072114"/>
                  </a:lnTo>
                  <a:cubicBezTo>
                    <a:pt x="2198526" y="1067066"/>
                    <a:pt x="2193274" y="1064542"/>
                    <a:pt x="2187202" y="1064542"/>
                  </a:cubicBezTo>
                  <a:cubicBezTo>
                    <a:pt x="2180586" y="1064542"/>
                    <a:pt x="2175112" y="1066938"/>
                    <a:pt x="2170780" y="1071730"/>
                  </a:cubicBezTo>
                  <a:cubicBezTo>
                    <a:pt x="2166449" y="1076522"/>
                    <a:pt x="2164283" y="1083523"/>
                    <a:pt x="2164283" y="1092731"/>
                  </a:cubicBezTo>
                  <a:cubicBezTo>
                    <a:pt x="2164283" y="1101735"/>
                    <a:pt x="2166508" y="1108753"/>
                    <a:pt x="2170959" y="1113783"/>
                  </a:cubicBezTo>
                  <a:cubicBezTo>
                    <a:pt x="2175410" y="1118814"/>
                    <a:pt x="2180756" y="1121330"/>
                    <a:pt x="2186998" y="1121330"/>
                  </a:cubicBezTo>
                  <a:cubicBezTo>
                    <a:pt x="2190068" y="1121330"/>
                    <a:pt x="2193112" y="1120571"/>
                    <a:pt x="2196130" y="1119053"/>
                  </a:cubicBezTo>
                  <a:cubicBezTo>
                    <a:pt x="2199148" y="1117535"/>
                    <a:pt x="2201766" y="1115224"/>
                    <a:pt x="2203983" y="1112121"/>
                  </a:cubicBezTo>
                  <a:lnTo>
                    <a:pt x="2203983" y="1120102"/>
                  </a:lnTo>
                  <a:lnTo>
                    <a:pt x="2217336" y="1120102"/>
                  </a:lnTo>
                  <a:lnTo>
                    <a:pt x="2217336" y="1045102"/>
                  </a:lnTo>
                  <a:close/>
                  <a:moveTo>
                    <a:pt x="2015004" y="1045102"/>
                  </a:moveTo>
                  <a:lnTo>
                    <a:pt x="2015004" y="1120102"/>
                  </a:lnTo>
                  <a:lnTo>
                    <a:pt x="2029072" y="1120102"/>
                  </a:lnTo>
                  <a:lnTo>
                    <a:pt x="2029072" y="1061063"/>
                  </a:lnTo>
                  <a:lnTo>
                    <a:pt x="2043909" y="1120102"/>
                  </a:lnTo>
                  <a:lnTo>
                    <a:pt x="2058489" y="1120102"/>
                  </a:lnTo>
                  <a:lnTo>
                    <a:pt x="2073377" y="1061063"/>
                  </a:lnTo>
                  <a:lnTo>
                    <a:pt x="2073377" y="1120102"/>
                  </a:lnTo>
                  <a:lnTo>
                    <a:pt x="2087446" y="1120102"/>
                  </a:lnTo>
                  <a:lnTo>
                    <a:pt x="2087446" y="1045102"/>
                  </a:lnTo>
                  <a:lnTo>
                    <a:pt x="2064731" y="1045102"/>
                  </a:lnTo>
                  <a:lnTo>
                    <a:pt x="2051276" y="1096261"/>
                  </a:lnTo>
                  <a:lnTo>
                    <a:pt x="2037667" y="1045102"/>
                  </a:lnTo>
                  <a:close/>
                  <a:moveTo>
                    <a:pt x="1862706" y="1045102"/>
                  </a:moveTo>
                  <a:lnTo>
                    <a:pt x="1862706" y="1120102"/>
                  </a:lnTo>
                  <a:lnTo>
                    <a:pt x="1877082" y="1120102"/>
                  </a:lnTo>
                  <a:lnTo>
                    <a:pt x="1877082" y="1045102"/>
                  </a:lnTo>
                  <a:close/>
                  <a:moveTo>
                    <a:pt x="1576956" y="1045102"/>
                  </a:moveTo>
                  <a:lnTo>
                    <a:pt x="1576956" y="1120102"/>
                  </a:lnTo>
                  <a:lnTo>
                    <a:pt x="1591332" y="1120102"/>
                  </a:lnTo>
                  <a:lnTo>
                    <a:pt x="1591332" y="1045102"/>
                  </a:lnTo>
                  <a:close/>
                  <a:moveTo>
                    <a:pt x="986406" y="1045102"/>
                  </a:moveTo>
                  <a:lnTo>
                    <a:pt x="986406" y="1120102"/>
                  </a:lnTo>
                  <a:lnTo>
                    <a:pt x="1000782" y="1120102"/>
                  </a:lnTo>
                  <a:lnTo>
                    <a:pt x="1000782" y="1045102"/>
                  </a:lnTo>
                  <a:close/>
                  <a:moveTo>
                    <a:pt x="681657" y="1045102"/>
                  </a:moveTo>
                  <a:lnTo>
                    <a:pt x="681657" y="1120102"/>
                  </a:lnTo>
                  <a:lnTo>
                    <a:pt x="710153" y="1120102"/>
                  </a:lnTo>
                  <a:cubicBezTo>
                    <a:pt x="715747" y="1120102"/>
                    <a:pt x="720214" y="1119573"/>
                    <a:pt x="723557" y="1118516"/>
                  </a:cubicBezTo>
                  <a:cubicBezTo>
                    <a:pt x="728025" y="1117083"/>
                    <a:pt x="731572" y="1115088"/>
                    <a:pt x="734198" y="1112530"/>
                  </a:cubicBezTo>
                  <a:cubicBezTo>
                    <a:pt x="737677" y="1109154"/>
                    <a:pt x="740354" y="1104737"/>
                    <a:pt x="742230" y="1099280"/>
                  </a:cubicBezTo>
                  <a:cubicBezTo>
                    <a:pt x="743765" y="1094812"/>
                    <a:pt x="744532" y="1089491"/>
                    <a:pt x="744532" y="1083318"/>
                  </a:cubicBezTo>
                  <a:cubicBezTo>
                    <a:pt x="744532" y="1076292"/>
                    <a:pt x="743714" y="1070383"/>
                    <a:pt x="742077" y="1065591"/>
                  </a:cubicBezTo>
                  <a:cubicBezTo>
                    <a:pt x="740440" y="1060799"/>
                    <a:pt x="738052" y="1056749"/>
                    <a:pt x="734914" y="1053441"/>
                  </a:cubicBezTo>
                  <a:cubicBezTo>
                    <a:pt x="731777" y="1050132"/>
                    <a:pt x="728008" y="1047830"/>
                    <a:pt x="723608" y="1046534"/>
                  </a:cubicBezTo>
                  <a:cubicBezTo>
                    <a:pt x="720334" y="1045579"/>
                    <a:pt x="715576" y="1045102"/>
                    <a:pt x="709335" y="1045102"/>
                  </a:cubicBezTo>
                  <a:close/>
                  <a:moveTo>
                    <a:pt x="633981" y="1045102"/>
                  </a:moveTo>
                  <a:lnTo>
                    <a:pt x="633981" y="1058403"/>
                  </a:lnTo>
                  <a:lnTo>
                    <a:pt x="648357" y="1058403"/>
                  </a:lnTo>
                  <a:lnTo>
                    <a:pt x="648357" y="1045102"/>
                  </a:lnTo>
                  <a:close/>
                  <a:moveTo>
                    <a:pt x="605406" y="1045102"/>
                  </a:moveTo>
                  <a:lnTo>
                    <a:pt x="605406" y="1120102"/>
                  </a:lnTo>
                  <a:lnTo>
                    <a:pt x="619782" y="1120102"/>
                  </a:lnTo>
                  <a:lnTo>
                    <a:pt x="619782" y="1045102"/>
                  </a:lnTo>
                  <a:close/>
                  <a:moveTo>
                    <a:pt x="452904" y="1045102"/>
                  </a:moveTo>
                  <a:lnTo>
                    <a:pt x="452904" y="1120102"/>
                  </a:lnTo>
                  <a:lnTo>
                    <a:pt x="466973" y="1120102"/>
                  </a:lnTo>
                  <a:lnTo>
                    <a:pt x="466973" y="1061063"/>
                  </a:lnTo>
                  <a:lnTo>
                    <a:pt x="481809" y="1120102"/>
                  </a:lnTo>
                  <a:lnTo>
                    <a:pt x="496389" y="1120102"/>
                  </a:lnTo>
                  <a:lnTo>
                    <a:pt x="511277" y="1061063"/>
                  </a:lnTo>
                  <a:lnTo>
                    <a:pt x="511277" y="1120102"/>
                  </a:lnTo>
                  <a:lnTo>
                    <a:pt x="525346" y="1120102"/>
                  </a:lnTo>
                  <a:lnTo>
                    <a:pt x="525346" y="1045102"/>
                  </a:lnTo>
                  <a:lnTo>
                    <a:pt x="502631" y="1045102"/>
                  </a:lnTo>
                  <a:lnTo>
                    <a:pt x="489176" y="1096261"/>
                  </a:lnTo>
                  <a:lnTo>
                    <a:pt x="475567" y="1045102"/>
                  </a:lnTo>
                  <a:close/>
                  <a:moveTo>
                    <a:pt x="2511043" y="1043823"/>
                  </a:moveTo>
                  <a:lnTo>
                    <a:pt x="2511043" y="1056152"/>
                  </a:lnTo>
                  <a:lnTo>
                    <a:pt x="2523424" y="1056152"/>
                  </a:lnTo>
                  <a:lnTo>
                    <a:pt x="2523424" y="1043823"/>
                  </a:lnTo>
                  <a:close/>
                  <a:moveTo>
                    <a:pt x="2489044" y="1043823"/>
                  </a:moveTo>
                  <a:lnTo>
                    <a:pt x="2489044" y="1056152"/>
                  </a:lnTo>
                  <a:lnTo>
                    <a:pt x="2501374" y="1056152"/>
                  </a:lnTo>
                  <a:lnTo>
                    <a:pt x="2501374" y="1043823"/>
                  </a:lnTo>
                  <a:close/>
                  <a:moveTo>
                    <a:pt x="2431843" y="1043823"/>
                  </a:moveTo>
                  <a:cubicBezTo>
                    <a:pt x="2432252" y="1048461"/>
                    <a:pt x="2433881" y="1052102"/>
                    <a:pt x="2436729" y="1054745"/>
                  </a:cubicBezTo>
                  <a:cubicBezTo>
                    <a:pt x="2439577" y="1057388"/>
                    <a:pt x="2443269" y="1058710"/>
                    <a:pt x="2447805" y="1058710"/>
                  </a:cubicBezTo>
                  <a:cubicBezTo>
                    <a:pt x="2452341" y="1058710"/>
                    <a:pt x="2456033" y="1057388"/>
                    <a:pt x="2458881" y="1054745"/>
                  </a:cubicBezTo>
                  <a:cubicBezTo>
                    <a:pt x="2461729" y="1052102"/>
                    <a:pt x="2463358" y="1048461"/>
                    <a:pt x="2463767" y="1043823"/>
                  </a:cubicBezTo>
                  <a:lnTo>
                    <a:pt x="2456758" y="1043823"/>
                  </a:lnTo>
                  <a:cubicBezTo>
                    <a:pt x="2456519" y="1046244"/>
                    <a:pt x="2455667" y="1048077"/>
                    <a:pt x="2454200" y="1049322"/>
                  </a:cubicBezTo>
                  <a:cubicBezTo>
                    <a:pt x="2452734" y="1050567"/>
                    <a:pt x="2450602" y="1051190"/>
                    <a:pt x="2447805" y="1051190"/>
                  </a:cubicBezTo>
                  <a:cubicBezTo>
                    <a:pt x="2445008" y="1051190"/>
                    <a:pt x="2442877" y="1050567"/>
                    <a:pt x="2441410" y="1049322"/>
                  </a:cubicBezTo>
                  <a:cubicBezTo>
                    <a:pt x="2439944" y="1048077"/>
                    <a:pt x="2439091" y="1046244"/>
                    <a:pt x="2438852" y="1043823"/>
                  </a:cubicBezTo>
                  <a:close/>
                  <a:moveTo>
                    <a:pt x="2387218" y="1043823"/>
                  </a:moveTo>
                  <a:lnTo>
                    <a:pt x="2387218" y="1056152"/>
                  </a:lnTo>
                  <a:lnTo>
                    <a:pt x="2399599" y="1056152"/>
                  </a:lnTo>
                  <a:lnTo>
                    <a:pt x="2399599" y="1043823"/>
                  </a:lnTo>
                  <a:close/>
                  <a:moveTo>
                    <a:pt x="2365220" y="1043823"/>
                  </a:moveTo>
                  <a:lnTo>
                    <a:pt x="2365220" y="1056152"/>
                  </a:lnTo>
                  <a:lnTo>
                    <a:pt x="2377549" y="1056152"/>
                  </a:lnTo>
                  <a:lnTo>
                    <a:pt x="2377549" y="1043823"/>
                  </a:lnTo>
                  <a:close/>
                  <a:moveTo>
                    <a:pt x="2253868" y="1043823"/>
                  </a:moveTo>
                  <a:lnTo>
                    <a:pt x="2253868" y="1056152"/>
                  </a:lnTo>
                  <a:lnTo>
                    <a:pt x="2266249" y="1056152"/>
                  </a:lnTo>
                  <a:lnTo>
                    <a:pt x="2266249" y="1043823"/>
                  </a:lnTo>
                  <a:close/>
                  <a:moveTo>
                    <a:pt x="2231869" y="1043823"/>
                  </a:moveTo>
                  <a:lnTo>
                    <a:pt x="2231869" y="1056152"/>
                  </a:lnTo>
                  <a:lnTo>
                    <a:pt x="2244199" y="1056152"/>
                  </a:lnTo>
                  <a:lnTo>
                    <a:pt x="2244199" y="1043823"/>
                  </a:lnTo>
                  <a:close/>
                  <a:moveTo>
                    <a:pt x="2130043" y="1043823"/>
                  </a:moveTo>
                  <a:lnTo>
                    <a:pt x="2130043" y="1056152"/>
                  </a:lnTo>
                  <a:lnTo>
                    <a:pt x="2142424" y="1056152"/>
                  </a:lnTo>
                  <a:lnTo>
                    <a:pt x="2142424" y="1043823"/>
                  </a:lnTo>
                  <a:close/>
                  <a:moveTo>
                    <a:pt x="2108044" y="1043823"/>
                  </a:moveTo>
                  <a:lnTo>
                    <a:pt x="2108044" y="1056152"/>
                  </a:lnTo>
                  <a:lnTo>
                    <a:pt x="2120374" y="1056152"/>
                  </a:lnTo>
                  <a:lnTo>
                    <a:pt x="2120374" y="1043823"/>
                  </a:lnTo>
                  <a:close/>
                  <a:moveTo>
                    <a:pt x="1482088" y="1043823"/>
                  </a:moveTo>
                  <a:lnTo>
                    <a:pt x="1482088" y="1056152"/>
                  </a:lnTo>
                  <a:lnTo>
                    <a:pt x="1494468" y="1056152"/>
                  </a:lnTo>
                  <a:lnTo>
                    <a:pt x="1494468" y="1043823"/>
                  </a:lnTo>
                  <a:close/>
                  <a:moveTo>
                    <a:pt x="1460089" y="1043823"/>
                  </a:moveTo>
                  <a:lnTo>
                    <a:pt x="1460089" y="1056152"/>
                  </a:lnTo>
                  <a:lnTo>
                    <a:pt x="1472418" y="1056152"/>
                  </a:lnTo>
                  <a:lnTo>
                    <a:pt x="1472418" y="1043823"/>
                  </a:lnTo>
                  <a:close/>
                  <a:moveTo>
                    <a:pt x="1412803" y="1043823"/>
                  </a:moveTo>
                  <a:cubicBezTo>
                    <a:pt x="1407039" y="1043823"/>
                    <a:pt x="1402119" y="1044692"/>
                    <a:pt x="1398044" y="1046432"/>
                  </a:cubicBezTo>
                  <a:cubicBezTo>
                    <a:pt x="1393968" y="1048171"/>
                    <a:pt x="1390847" y="1050704"/>
                    <a:pt x="1388682" y="1054029"/>
                  </a:cubicBezTo>
                  <a:cubicBezTo>
                    <a:pt x="1386516" y="1057354"/>
                    <a:pt x="1385433" y="1060927"/>
                    <a:pt x="1385433" y="1064747"/>
                  </a:cubicBezTo>
                  <a:cubicBezTo>
                    <a:pt x="1385433" y="1070681"/>
                    <a:pt x="1387735" y="1075712"/>
                    <a:pt x="1392340" y="1079839"/>
                  </a:cubicBezTo>
                  <a:cubicBezTo>
                    <a:pt x="1395614" y="1082772"/>
                    <a:pt x="1401309" y="1085245"/>
                    <a:pt x="1409427" y="1087257"/>
                  </a:cubicBezTo>
                  <a:cubicBezTo>
                    <a:pt x="1415736" y="1088826"/>
                    <a:pt x="1419778" y="1089917"/>
                    <a:pt x="1421552" y="1090531"/>
                  </a:cubicBezTo>
                  <a:cubicBezTo>
                    <a:pt x="1424144" y="1091452"/>
                    <a:pt x="1425960" y="1092535"/>
                    <a:pt x="1427000" y="1093780"/>
                  </a:cubicBezTo>
                  <a:cubicBezTo>
                    <a:pt x="1428040" y="1095025"/>
                    <a:pt x="1428560" y="1096534"/>
                    <a:pt x="1428560" y="1098308"/>
                  </a:cubicBezTo>
                  <a:cubicBezTo>
                    <a:pt x="1428560" y="1101070"/>
                    <a:pt x="1427324" y="1103483"/>
                    <a:pt x="1424852" y="1105547"/>
                  </a:cubicBezTo>
                  <a:cubicBezTo>
                    <a:pt x="1422379" y="1107610"/>
                    <a:pt x="1418704" y="1108642"/>
                    <a:pt x="1413826" y="1108642"/>
                  </a:cubicBezTo>
                  <a:cubicBezTo>
                    <a:pt x="1409222" y="1108642"/>
                    <a:pt x="1405564" y="1107482"/>
                    <a:pt x="1402853" y="1105163"/>
                  </a:cubicBezTo>
                  <a:cubicBezTo>
                    <a:pt x="1400141" y="1102844"/>
                    <a:pt x="1398342" y="1099211"/>
                    <a:pt x="1397455" y="1094266"/>
                  </a:cubicBezTo>
                  <a:lnTo>
                    <a:pt x="1382721" y="1095699"/>
                  </a:lnTo>
                  <a:cubicBezTo>
                    <a:pt x="1383710" y="1104089"/>
                    <a:pt x="1386746" y="1110475"/>
                    <a:pt x="1391828" y="1114858"/>
                  </a:cubicBezTo>
                  <a:cubicBezTo>
                    <a:pt x="1396910" y="1119240"/>
                    <a:pt x="1404191" y="1121432"/>
                    <a:pt x="1413673" y="1121432"/>
                  </a:cubicBezTo>
                  <a:cubicBezTo>
                    <a:pt x="1420187" y="1121432"/>
                    <a:pt x="1425627" y="1120519"/>
                    <a:pt x="1429993" y="1118695"/>
                  </a:cubicBezTo>
                  <a:cubicBezTo>
                    <a:pt x="1434359" y="1116870"/>
                    <a:pt x="1437735" y="1114082"/>
                    <a:pt x="1440122" y="1110330"/>
                  </a:cubicBezTo>
                  <a:cubicBezTo>
                    <a:pt x="1442510" y="1106578"/>
                    <a:pt x="1443704" y="1102554"/>
                    <a:pt x="1443704" y="1098257"/>
                  </a:cubicBezTo>
                  <a:cubicBezTo>
                    <a:pt x="1443704" y="1093516"/>
                    <a:pt x="1442706" y="1089534"/>
                    <a:pt x="1440711" y="1086311"/>
                  </a:cubicBezTo>
                  <a:cubicBezTo>
                    <a:pt x="1438716" y="1083088"/>
                    <a:pt x="1435953" y="1080547"/>
                    <a:pt x="1432423" y="1078688"/>
                  </a:cubicBezTo>
                  <a:cubicBezTo>
                    <a:pt x="1428893" y="1076829"/>
                    <a:pt x="1423444" y="1075030"/>
                    <a:pt x="1416077" y="1073291"/>
                  </a:cubicBezTo>
                  <a:cubicBezTo>
                    <a:pt x="1408711" y="1071551"/>
                    <a:pt x="1404072" y="1069880"/>
                    <a:pt x="1402162" y="1068277"/>
                  </a:cubicBezTo>
                  <a:cubicBezTo>
                    <a:pt x="1400661" y="1067015"/>
                    <a:pt x="1399911" y="1065497"/>
                    <a:pt x="1399911" y="1063724"/>
                  </a:cubicBezTo>
                  <a:cubicBezTo>
                    <a:pt x="1399911" y="1061780"/>
                    <a:pt x="1400712" y="1060228"/>
                    <a:pt x="1402316" y="1059068"/>
                  </a:cubicBezTo>
                  <a:cubicBezTo>
                    <a:pt x="1404805" y="1057261"/>
                    <a:pt x="1408250" y="1056357"/>
                    <a:pt x="1412650" y="1056357"/>
                  </a:cubicBezTo>
                  <a:cubicBezTo>
                    <a:pt x="1416913" y="1056357"/>
                    <a:pt x="1420111" y="1057201"/>
                    <a:pt x="1422242" y="1058889"/>
                  </a:cubicBezTo>
                  <a:cubicBezTo>
                    <a:pt x="1424374" y="1060577"/>
                    <a:pt x="1425764" y="1063349"/>
                    <a:pt x="1426412" y="1067203"/>
                  </a:cubicBezTo>
                  <a:lnTo>
                    <a:pt x="1441555" y="1066538"/>
                  </a:lnTo>
                  <a:cubicBezTo>
                    <a:pt x="1441316" y="1059648"/>
                    <a:pt x="1438818" y="1054140"/>
                    <a:pt x="1434060" y="1050013"/>
                  </a:cubicBezTo>
                  <a:cubicBezTo>
                    <a:pt x="1429302" y="1045886"/>
                    <a:pt x="1422217" y="1043823"/>
                    <a:pt x="1412803" y="1043823"/>
                  </a:cubicBezTo>
                  <a:close/>
                  <a:moveTo>
                    <a:pt x="1373448" y="867447"/>
                  </a:moveTo>
                  <a:lnTo>
                    <a:pt x="1393176" y="920579"/>
                  </a:lnTo>
                  <a:lnTo>
                    <a:pt x="1354109" y="920579"/>
                  </a:lnTo>
                  <a:close/>
                  <a:moveTo>
                    <a:pt x="1488975" y="858267"/>
                  </a:moveTo>
                  <a:lnTo>
                    <a:pt x="1501965" y="858267"/>
                  </a:lnTo>
                  <a:cubicBezTo>
                    <a:pt x="1513750" y="858267"/>
                    <a:pt x="1521662" y="858722"/>
                    <a:pt x="1525699" y="859634"/>
                  </a:cubicBezTo>
                  <a:cubicBezTo>
                    <a:pt x="1531103" y="860806"/>
                    <a:pt x="1535563" y="863052"/>
                    <a:pt x="1539079" y="866373"/>
                  </a:cubicBezTo>
                  <a:cubicBezTo>
                    <a:pt x="1542595" y="869694"/>
                    <a:pt x="1545330" y="874317"/>
                    <a:pt x="1547283" y="880242"/>
                  </a:cubicBezTo>
                  <a:cubicBezTo>
                    <a:pt x="1549237" y="886167"/>
                    <a:pt x="1550213" y="894664"/>
                    <a:pt x="1550213" y="905733"/>
                  </a:cubicBezTo>
                  <a:cubicBezTo>
                    <a:pt x="1550213" y="916802"/>
                    <a:pt x="1549237" y="925544"/>
                    <a:pt x="1547283" y="931957"/>
                  </a:cubicBezTo>
                  <a:cubicBezTo>
                    <a:pt x="1545330" y="938371"/>
                    <a:pt x="1542807" y="942978"/>
                    <a:pt x="1539714" y="945777"/>
                  </a:cubicBezTo>
                  <a:cubicBezTo>
                    <a:pt x="1536621" y="948577"/>
                    <a:pt x="1532731" y="950563"/>
                    <a:pt x="1528043" y="951735"/>
                  </a:cubicBezTo>
                  <a:cubicBezTo>
                    <a:pt x="1524462" y="952647"/>
                    <a:pt x="1518634" y="953103"/>
                    <a:pt x="1510560" y="953103"/>
                  </a:cubicBezTo>
                  <a:lnTo>
                    <a:pt x="1488975" y="953103"/>
                  </a:lnTo>
                  <a:close/>
                  <a:moveTo>
                    <a:pt x="1603038" y="834045"/>
                  </a:moveTo>
                  <a:lnTo>
                    <a:pt x="1603038" y="977227"/>
                  </a:lnTo>
                  <a:lnTo>
                    <a:pt x="1711938" y="977227"/>
                  </a:lnTo>
                  <a:lnTo>
                    <a:pt x="1711938" y="953103"/>
                  </a:lnTo>
                  <a:lnTo>
                    <a:pt x="1631948" y="953103"/>
                  </a:lnTo>
                  <a:lnTo>
                    <a:pt x="1631948" y="914133"/>
                  </a:lnTo>
                  <a:lnTo>
                    <a:pt x="1703832" y="914133"/>
                  </a:lnTo>
                  <a:lnTo>
                    <a:pt x="1703832" y="890009"/>
                  </a:lnTo>
                  <a:lnTo>
                    <a:pt x="1631948" y="890009"/>
                  </a:lnTo>
                  <a:lnTo>
                    <a:pt x="1631948" y="858267"/>
                  </a:lnTo>
                  <a:lnTo>
                    <a:pt x="1709204" y="858267"/>
                  </a:lnTo>
                  <a:lnTo>
                    <a:pt x="1709204" y="834045"/>
                  </a:lnTo>
                  <a:close/>
                  <a:moveTo>
                    <a:pt x="1460065" y="834045"/>
                  </a:moveTo>
                  <a:lnTo>
                    <a:pt x="1460065" y="977227"/>
                  </a:lnTo>
                  <a:lnTo>
                    <a:pt x="1514467" y="977227"/>
                  </a:lnTo>
                  <a:cubicBezTo>
                    <a:pt x="1525145" y="977227"/>
                    <a:pt x="1533675" y="976217"/>
                    <a:pt x="1540056" y="974199"/>
                  </a:cubicBezTo>
                  <a:cubicBezTo>
                    <a:pt x="1548586" y="971464"/>
                    <a:pt x="1555357" y="967655"/>
                    <a:pt x="1560371" y="962772"/>
                  </a:cubicBezTo>
                  <a:cubicBezTo>
                    <a:pt x="1567012" y="956326"/>
                    <a:pt x="1572124" y="947894"/>
                    <a:pt x="1575705" y="937476"/>
                  </a:cubicBezTo>
                  <a:cubicBezTo>
                    <a:pt x="1578635" y="928946"/>
                    <a:pt x="1580100" y="918788"/>
                    <a:pt x="1580100" y="907003"/>
                  </a:cubicBezTo>
                  <a:cubicBezTo>
                    <a:pt x="1580100" y="893590"/>
                    <a:pt x="1578537" y="882309"/>
                    <a:pt x="1575412" y="873161"/>
                  </a:cubicBezTo>
                  <a:cubicBezTo>
                    <a:pt x="1572286" y="864013"/>
                    <a:pt x="1567729" y="856281"/>
                    <a:pt x="1561738" y="849965"/>
                  </a:cubicBezTo>
                  <a:cubicBezTo>
                    <a:pt x="1555748" y="843649"/>
                    <a:pt x="1548553" y="839254"/>
                    <a:pt x="1540154" y="836779"/>
                  </a:cubicBezTo>
                  <a:cubicBezTo>
                    <a:pt x="1533903" y="834956"/>
                    <a:pt x="1524820" y="834045"/>
                    <a:pt x="1512904" y="834045"/>
                  </a:cubicBezTo>
                  <a:close/>
                  <a:moveTo>
                    <a:pt x="1358504" y="834045"/>
                  </a:moveTo>
                  <a:lnTo>
                    <a:pt x="1302736" y="977227"/>
                  </a:lnTo>
                  <a:lnTo>
                    <a:pt x="1333403" y="977227"/>
                  </a:lnTo>
                  <a:lnTo>
                    <a:pt x="1345221" y="944703"/>
                  </a:lnTo>
                  <a:lnTo>
                    <a:pt x="1402455" y="944703"/>
                  </a:lnTo>
                  <a:lnTo>
                    <a:pt x="1414956" y="977227"/>
                  </a:lnTo>
                  <a:lnTo>
                    <a:pt x="1446406" y="977227"/>
                  </a:lnTo>
                  <a:lnTo>
                    <a:pt x="1389074" y="834045"/>
                  </a:lnTo>
                  <a:close/>
                  <a:moveTo>
                    <a:pt x="1154972" y="834045"/>
                  </a:moveTo>
                  <a:lnTo>
                    <a:pt x="1154972" y="977227"/>
                  </a:lnTo>
                  <a:lnTo>
                    <a:pt x="1181831" y="977227"/>
                  </a:lnTo>
                  <a:lnTo>
                    <a:pt x="1181831" y="864517"/>
                  </a:lnTo>
                  <a:lnTo>
                    <a:pt x="1210155" y="977227"/>
                  </a:lnTo>
                  <a:lnTo>
                    <a:pt x="1237991" y="977227"/>
                  </a:lnTo>
                  <a:lnTo>
                    <a:pt x="1266412" y="864517"/>
                  </a:lnTo>
                  <a:lnTo>
                    <a:pt x="1266412" y="977227"/>
                  </a:lnTo>
                  <a:lnTo>
                    <a:pt x="1293271" y="977227"/>
                  </a:lnTo>
                  <a:lnTo>
                    <a:pt x="1293271" y="834045"/>
                  </a:lnTo>
                  <a:lnTo>
                    <a:pt x="1249906" y="834045"/>
                  </a:lnTo>
                  <a:lnTo>
                    <a:pt x="1224219" y="931713"/>
                  </a:lnTo>
                  <a:lnTo>
                    <a:pt x="1198240" y="834045"/>
                  </a:lnTo>
                  <a:close/>
                  <a:moveTo>
                    <a:pt x="1786492" y="831603"/>
                  </a:moveTo>
                  <a:cubicBezTo>
                    <a:pt x="1775488" y="831603"/>
                    <a:pt x="1766096" y="833263"/>
                    <a:pt x="1758315" y="836584"/>
                  </a:cubicBezTo>
                  <a:cubicBezTo>
                    <a:pt x="1750534" y="839905"/>
                    <a:pt x="1744576" y="844739"/>
                    <a:pt x="1740441" y="851088"/>
                  </a:cubicBezTo>
                  <a:cubicBezTo>
                    <a:pt x="1736307" y="857436"/>
                    <a:pt x="1734239" y="864257"/>
                    <a:pt x="1734239" y="871549"/>
                  </a:cubicBezTo>
                  <a:cubicBezTo>
                    <a:pt x="1734239" y="882879"/>
                    <a:pt x="1738634" y="892483"/>
                    <a:pt x="1747425" y="900362"/>
                  </a:cubicBezTo>
                  <a:cubicBezTo>
                    <a:pt x="1753675" y="905961"/>
                    <a:pt x="1764549" y="910682"/>
                    <a:pt x="1780046" y="914524"/>
                  </a:cubicBezTo>
                  <a:cubicBezTo>
                    <a:pt x="1792092" y="917519"/>
                    <a:pt x="1799808" y="919602"/>
                    <a:pt x="1803193" y="920774"/>
                  </a:cubicBezTo>
                  <a:cubicBezTo>
                    <a:pt x="1808142" y="922532"/>
                    <a:pt x="1811609" y="924600"/>
                    <a:pt x="1813595" y="926976"/>
                  </a:cubicBezTo>
                  <a:cubicBezTo>
                    <a:pt x="1815581" y="929353"/>
                    <a:pt x="1816574" y="932234"/>
                    <a:pt x="1816574" y="935620"/>
                  </a:cubicBezTo>
                  <a:cubicBezTo>
                    <a:pt x="1816574" y="940894"/>
                    <a:pt x="1814214" y="945501"/>
                    <a:pt x="1809493" y="949440"/>
                  </a:cubicBezTo>
                  <a:cubicBezTo>
                    <a:pt x="1804772" y="953379"/>
                    <a:pt x="1797756" y="955349"/>
                    <a:pt x="1788445" y="955349"/>
                  </a:cubicBezTo>
                  <a:cubicBezTo>
                    <a:pt x="1779655" y="955349"/>
                    <a:pt x="1772672" y="953135"/>
                    <a:pt x="1767496" y="948708"/>
                  </a:cubicBezTo>
                  <a:cubicBezTo>
                    <a:pt x="1762319" y="944280"/>
                    <a:pt x="1758884" y="937345"/>
                    <a:pt x="1757192" y="927904"/>
                  </a:cubicBezTo>
                  <a:lnTo>
                    <a:pt x="1729063" y="930639"/>
                  </a:lnTo>
                  <a:cubicBezTo>
                    <a:pt x="1730951" y="946656"/>
                    <a:pt x="1736746" y="958849"/>
                    <a:pt x="1746448" y="967216"/>
                  </a:cubicBezTo>
                  <a:cubicBezTo>
                    <a:pt x="1756150" y="975583"/>
                    <a:pt x="1770051" y="979766"/>
                    <a:pt x="1788152" y="979766"/>
                  </a:cubicBezTo>
                  <a:cubicBezTo>
                    <a:pt x="1800589" y="979766"/>
                    <a:pt x="1810974" y="978024"/>
                    <a:pt x="1819309" y="974541"/>
                  </a:cubicBezTo>
                  <a:cubicBezTo>
                    <a:pt x="1827643" y="971057"/>
                    <a:pt x="1834089" y="965734"/>
                    <a:pt x="1838647" y="958572"/>
                  </a:cubicBezTo>
                  <a:cubicBezTo>
                    <a:pt x="1843205" y="951410"/>
                    <a:pt x="1845484" y="943726"/>
                    <a:pt x="1845484" y="935522"/>
                  </a:cubicBezTo>
                  <a:cubicBezTo>
                    <a:pt x="1845484" y="926472"/>
                    <a:pt x="1843579" y="918870"/>
                    <a:pt x="1839770" y="912717"/>
                  </a:cubicBezTo>
                  <a:cubicBezTo>
                    <a:pt x="1835961" y="906564"/>
                    <a:pt x="1830687" y="901713"/>
                    <a:pt x="1823948" y="898164"/>
                  </a:cubicBezTo>
                  <a:cubicBezTo>
                    <a:pt x="1817209" y="894615"/>
                    <a:pt x="1806807" y="891181"/>
                    <a:pt x="1792743" y="887860"/>
                  </a:cubicBezTo>
                  <a:cubicBezTo>
                    <a:pt x="1778678" y="884539"/>
                    <a:pt x="1769823" y="881349"/>
                    <a:pt x="1766177" y="878289"/>
                  </a:cubicBezTo>
                  <a:cubicBezTo>
                    <a:pt x="1763312" y="875879"/>
                    <a:pt x="1761880" y="872982"/>
                    <a:pt x="1761880" y="869596"/>
                  </a:cubicBezTo>
                  <a:cubicBezTo>
                    <a:pt x="1761880" y="865885"/>
                    <a:pt x="1763410" y="862922"/>
                    <a:pt x="1766470" y="860708"/>
                  </a:cubicBezTo>
                  <a:cubicBezTo>
                    <a:pt x="1771223" y="857257"/>
                    <a:pt x="1777800" y="855532"/>
                    <a:pt x="1786199" y="855532"/>
                  </a:cubicBezTo>
                  <a:cubicBezTo>
                    <a:pt x="1794338" y="855532"/>
                    <a:pt x="1800442" y="857143"/>
                    <a:pt x="1804512" y="860366"/>
                  </a:cubicBezTo>
                  <a:cubicBezTo>
                    <a:pt x="1808581" y="863589"/>
                    <a:pt x="1811235" y="868880"/>
                    <a:pt x="1812472" y="876238"/>
                  </a:cubicBezTo>
                  <a:lnTo>
                    <a:pt x="1841382" y="874968"/>
                  </a:lnTo>
                  <a:cubicBezTo>
                    <a:pt x="1840926" y="861815"/>
                    <a:pt x="1836156" y="851300"/>
                    <a:pt x="1827073" y="843421"/>
                  </a:cubicBezTo>
                  <a:cubicBezTo>
                    <a:pt x="1817990" y="835542"/>
                    <a:pt x="1804463" y="831603"/>
                    <a:pt x="1786492" y="831603"/>
                  </a:cubicBezTo>
                  <a:close/>
                  <a:moveTo>
                    <a:pt x="2636436" y="414484"/>
                  </a:moveTo>
                  <a:cubicBezTo>
                    <a:pt x="2642504" y="414484"/>
                    <a:pt x="2647482" y="416856"/>
                    <a:pt x="2651370" y="421598"/>
                  </a:cubicBezTo>
                  <a:cubicBezTo>
                    <a:pt x="2655258" y="426340"/>
                    <a:pt x="2657202" y="434072"/>
                    <a:pt x="2657202" y="444794"/>
                  </a:cubicBezTo>
                  <a:cubicBezTo>
                    <a:pt x="2657202" y="454868"/>
                    <a:pt x="2655272" y="462247"/>
                    <a:pt x="2651414" y="466930"/>
                  </a:cubicBezTo>
                  <a:cubicBezTo>
                    <a:pt x="2647555" y="471613"/>
                    <a:pt x="2642886" y="473955"/>
                    <a:pt x="2637408" y="473955"/>
                  </a:cubicBezTo>
                  <a:cubicBezTo>
                    <a:pt x="2630279" y="473955"/>
                    <a:pt x="2624565" y="470656"/>
                    <a:pt x="2620264" y="464058"/>
                  </a:cubicBezTo>
                  <a:cubicBezTo>
                    <a:pt x="2617201" y="459404"/>
                    <a:pt x="2615670" y="452217"/>
                    <a:pt x="2615670" y="442497"/>
                  </a:cubicBezTo>
                  <a:cubicBezTo>
                    <a:pt x="2615670" y="433071"/>
                    <a:pt x="2617643" y="426046"/>
                    <a:pt x="2621590" y="421421"/>
                  </a:cubicBezTo>
                  <a:cubicBezTo>
                    <a:pt x="2625537" y="416797"/>
                    <a:pt x="2630486" y="414484"/>
                    <a:pt x="2636436" y="414484"/>
                  </a:cubicBezTo>
                  <a:close/>
                  <a:moveTo>
                    <a:pt x="2172166" y="414484"/>
                  </a:moveTo>
                  <a:cubicBezTo>
                    <a:pt x="2177232" y="414484"/>
                    <a:pt x="2181533" y="416355"/>
                    <a:pt x="2185068" y="420096"/>
                  </a:cubicBezTo>
                  <a:cubicBezTo>
                    <a:pt x="2188602" y="423836"/>
                    <a:pt x="2190458" y="429301"/>
                    <a:pt x="2190635" y="436488"/>
                  </a:cubicBezTo>
                  <a:lnTo>
                    <a:pt x="2153521" y="436488"/>
                  </a:lnTo>
                  <a:cubicBezTo>
                    <a:pt x="2153462" y="429713"/>
                    <a:pt x="2155200" y="424352"/>
                    <a:pt x="2158734" y="420405"/>
                  </a:cubicBezTo>
                  <a:cubicBezTo>
                    <a:pt x="2162269" y="416458"/>
                    <a:pt x="2166746" y="414484"/>
                    <a:pt x="2172166" y="414484"/>
                  </a:cubicBezTo>
                  <a:close/>
                  <a:moveTo>
                    <a:pt x="1914991" y="414484"/>
                  </a:moveTo>
                  <a:cubicBezTo>
                    <a:pt x="1920057" y="414484"/>
                    <a:pt x="1924358" y="416355"/>
                    <a:pt x="1927893" y="420096"/>
                  </a:cubicBezTo>
                  <a:cubicBezTo>
                    <a:pt x="1931427" y="423836"/>
                    <a:pt x="1933283" y="429301"/>
                    <a:pt x="1933460" y="436488"/>
                  </a:cubicBezTo>
                  <a:lnTo>
                    <a:pt x="1896346" y="436488"/>
                  </a:lnTo>
                  <a:cubicBezTo>
                    <a:pt x="1896287" y="429713"/>
                    <a:pt x="1898025" y="424352"/>
                    <a:pt x="1901559" y="420405"/>
                  </a:cubicBezTo>
                  <a:cubicBezTo>
                    <a:pt x="1905094" y="416458"/>
                    <a:pt x="1909571" y="414484"/>
                    <a:pt x="1914991" y="414484"/>
                  </a:cubicBezTo>
                  <a:close/>
                  <a:moveTo>
                    <a:pt x="1657816" y="414484"/>
                  </a:moveTo>
                  <a:cubicBezTo>
                    <a:pt x="1662882" y="414484"/>
                    <a:pt x="1667183" y="416355"/>
                    <a:pt x="1670718" y="420096"/>
                  </a:cubicBezTo>
                  <a:cubicBezTo>
                    <a:pt x="1674252" y="423836"/>
                    <a:pt x="1676108" y="429301"/>
                    <a:pt x="1676285" y="436488"/>
                  </a:cubicBezTo>
                  <a:lnTo>
                    <a:pt x="1639171" y="436488"/>
                  </a:lnTo>
                  <a:cubicBezTo>
                    <a:pt x="1639112" y="429713"/>
                    <a:pt x="1640850" y="424352"/>
                    <a:pt x="1644384" y="420405"/>
                  </a:cubicBezTo>
                  <a:cubicBezTo>
                    <a:pt x="1647919" y="416458"/>
                    <a:pt x="1652396" y="414484"/>
                    <a:pt x="1657816" y="414484"/>
                  </a:cubicBezTo>
                  <a:close/>
                  <a:moveTo>
                    <a:pt x="1391116" y="414484"/>
                  </a:moveTo>
                  <a:cubicBezTo>
                    <a:pt x="1396183" y="414484"/>
                    <a:pt x="1400483" y="416355"/>
                    <a:pt x="1404018" y="420096"/>
                  </a:cubicBezTo>
                  <a:cubicBezTo>
                    <a:pt x="1407552" y="423836"/>
                    <a:pt x="1409408" y="429301"/>
                    <a:pt x="1409585" y="436488"/>
                  </a:cubicBezTo>
                  <a:lnTo>
                    <a:pt x="1372471" y="436488"/>
                  </a:lnTo>
                  <a:cubicBezTo>
                    <a:pt x="1372412" y="429713"/>
                    <a:pt x="1374150" y="424352"/>
                    <a:pt x="1377684" y="420405"/>
                  </a:cubicBezTo>
                  <a:cubicBezTo>
                    <a:pt x="1381219" y="416458"/>
                    <a:pt x="1385696" y="414484"/>
                    <a:pt x="1391116" y="414484"/>
                  </a:cubicBezTo>
                  <a:close/>
                  <a:moveTo>
                    <a:pt x="2705845" y="397606"/>
                  </a:moveTo>
                  <a:lnTo>
                    <a:pt x="2705845" y="456989"/>
                  </a:lnTo>
                  <a:cubicBezTo>
                    <a:pt x="2705845" y="465825"/>
                    <a:pt x="2706964" y="472747"/>
                    <a:pt x="2709203" y="477755"/>
                  </a:cubicBezTo>
                  <a:cubicBezTo>
                    <a:pt x="2711442" y="482762"/>
                    <a:pt x="2715065" y="486650"/>
                    <a:pt x="2720072" y="489419"/>
                  </a:cubicBezTo>
                  <a:cubicBezTo>
                    <a:pt x="2725080" y="492188"/>
                    <a:pt x="2730735" y="493573"/>
                    <a:pt x="2737039" y="493573"/>
                  </a:cubicBezTo>
                  <a:cubicBezTo>
                    <a:pt x="2743224" y="493573"/>
                    <a:pt x="2749101" y="492129"/>
                    <a:pt x="2754668" y="489243"/>
                  </a:cubicBezTo>
                  <a:cubicBezTo>
                    <a:pt x="2760235" y="486356"/>
                    <a:pt x="2764727" y="482409"/>
                    <a:pt x="2768144" y="477401"/>
                  </a:cubicBezTo>
                  <a:lnTo>
                    <a:pt x="2768144" y="491452"/>
                  </a:lnTo>
                  <a:lnTo>
                    <a:pt x="2791208" y="491452"/>
                  </a:lnTo>
                  <a:lnTo>
                    <a:pt x="2791208" y="397606"/>
                  </a:lnTo>
                  <a:lnTo>
                    <a:pt x="2766376" y="397606"/>
                  </a:lnTo>
                  <a:lnTo>
                    <a:pt x="2766376" y="437195"/>
                  </a:lnTo>
                  <a:cubicBezTo>
                    <a:pt x="2766376" y="450626"/>
                    <a:pt x="2765758" y="459065"/>
                    <a:pt x="2764521" y="462512"/>
                  </a:cubicBezTo>
                  <a:cubicBezTo>
                    <a:pt x="2763284" y="465958"/>
                    <a:pt x="2760986" y="468845"/>
                    <a:pt x="2757628" y="471172"/>
                  </a:cubicBezTo>
                  <a:cubicBezTo>
                    <a:pt x="2754270" y="473499"/>
                    <a:pt x="2750470" y="474662"/>
                    <a:pt x="2746229" y="474662"/>
                  </a:cubicBezTo>
                  <a:cubicBezTo>
                    <a:pt x="2742518" y="474662"/>
                    <a:pt x="2739454" y="473793"/>
                    <a:pt x="2737039" y="472055"/>
                  </a:cubicBezTo>
                  <a:cubicBezTo>
                    <a:pt x="2734623" y="470317"/>
                    <a:pt x="2732959" y="467961"/>
                    <a:pt x="2732046" y="464986"/>
                  </a:cubicBezTo>
                  <a:cubicBezTo>
                    <a:pt x="2731133" y="462011"/>
                    <a:pt x="2730676" y="453925"/>
                    <a:pt x="2730676" y="440729"/>
                  </a:cubicBezTo>
                  <a:lnTo>
                    <a:pt x="2730676" y="397606"/>
                  </a:lnTo>
                  <a:close/>
                  <a:moveTo>
                    <a:pt x="2477245" y="397606"/>
                  </a:moveTo>
                  <a:lnTo>
                    <a:pt x="2477245" y="456989"/>
                  </a:lnTo>
                  <a:cubicBezTo>
                    <a:pt x="2477245" y="465825"/>
                    <a:pt x="2478364" y="472747"/>
                    <a:pt x="2480603" y="477755"/>
                  </a:cubicBezTo>
                  <a:cubicBezTo>
                    <a:pt x="2482842" y="482762"/>
                    <a:pt x="2486465" y="486650"/>
                    <a:pt x="2491472" y="489419"/>
                  </a:cubicBezTo>
                  <a:cubicBezTo>
                    <a:pt x="2496480" y="492188"/>
                    <a:pt x="2502135" y="493573"/>
                    <a:pt x="2508439" y="493573"/>
                  </a:cubicBezTo>
                  <a:cubicBezTo>
                    <a:pt x="2514624" y="493573"/>
                    <a:pt x="2520501" y="492129"/>
                    <a:pt x="2526068" y="489243"/>
                  </a:cubicBezTo>
                  <a:cubicBezTo>
                    <a:pt x="2531635" y="486356"/>
                    <a:pt x="2536127" y="482409"/>
                    <a:pt x="2539544" y="477401"/>
                  </a:cubicBezTo>
                  <a:lnTo>
                    <a:pt x="2539544" y="491452"/>
                  </a:lnTo>
                  <a:lnTo>
                    <a:pt x="2562608" y="491452"/>
                  </a:lnTo>
                  <a:lnTo>
                    <a:pt x="2562608" y="397606"/>
                  </a:lnTo>
                  <a:lnTo>
                    <a:pt x="2537776" y="397606"/>
                  </a:lnTo>
                  <a:lnTo>
                    <a:pt x="2537776" y="437195"/>
                  </a:lnTo>
                  <a:cubicBezTo>
                    <a:pt x="2537776" y="450626"/>
                    <a:pt x="2537158" y="459065"/>
                    <a:pt x="2535921" y="462512"/>
                  </a:cubicBezTo>
                  <a:cubicBezTo>
                    <a:pt x="2534684" y="465958"/>
                    <a:pt x="2532386" y="468845"/>
                    <a:pt x="2529028" y="471172"/>
                  </a:cubicBezTo>
                  <a:cubicBezTo>
                    <a:pt x="2525670" y="473499"/>
                    <a:pt x="2521870" y="474662"/>
                    <a:pt x="2517629" y="474662"/>
                  </a:cubicBezTo>
                  <a:cubicBezTo>
                    <a:pt x="2513918" y="474662"/>
                    <a:pt x="2510854" y="473793"/>
                    <a:pt x="2508439" y="472055"/>
                  </a:cubicBezTo>
                  <a:cubicBezTo>
                    <a:pt x="2506023" y="470317"/>
                    <a:pt x="2504359" y="467961"/>
                    <a:pt x="2503446" y="464986"/>
                  </a:cubicBezTo>
                  <a:cubicBezTo>
                    <a:pt x="2502533" y="462011"/>
                    <a:pt x="2502076" y="453925"/>
                    <a:pt x="2502076" y="440729"/>
                  </a:cubicBezTo>
                  <a:lnTo>
                    <a:pt x="2502076" y="397606"/>
                  </a:lnTo>
                  <a:close/>
                  <a:moveTo>
                    <a:pt x="1039500" y="397606"/>
                  </a:moveTo>
                  <a:lnTo>
                    <a:pt x="1039500" y="491452"/>
                  </a:lnTo>
                  <a:lnTo>
                    <a:pt x="1064331" y="491452"/>
                  </a:lnTo>
                  <a:lnTo>
                    <a:pt x="1064331" y="397606"/>
                  </a:lnTo>
                  <a:close/>
                  <a:moveTo>
                    <a:pt x="944250" y="397606"/>
                  </a:moveTo>
                  <a:lnTo>
                    <a:pt x="944250" y="491452"/>
                  </a:lnTo>
                  <a:lnTo>
                    <a:pt x="969081" y="491452"/>
                  </a:lnTo>
                  <a:lnTo>
                    <a:pt x="969081" y="397606"/>
                  </a:lnTo>
                  <a:close/>
                  <a:moveTo>
                    <a:pt x="629925" y="397606"/>
                  </a:moveTo>
                  <a:lnTo>
                    <a:pt x="629925" y="491452"/>
                  </a:lnTo>
                  <a:lnTo>
                    <a:pt x="654756" y="491452"/>
                  </a:lnTo>
                  <a:lnTo>
                    <a:pt x="654756" y="397606"/>
                  </a:lnTo>
                  <a:close/>
                  <a:moveTo>
                    <a:pt x="477525" y="397606"/>
                  </a:moveTo>
                  <a:lnTo>
                    <a:pt x="477525" y="491452"/>
                  </a:lnTo>
                  <a:lnTo>
                    <a:pt x="502356" y="491452"/>
                  </a:lnTo>
                  <a:lnTo>
                    <a:pt x="502356" y="397606"/>
                  </a:lnTo>
                  <a:close/>
                  <a:moveTo>
                    <a:pt x="353700" y="397606"/>
                  </a:moveTo>
                  <a:lnTo>
                    <a:pt x="353700" y="491452"/>
                  </a:lnTo>
                  <a:lnTo>
                    <a:pt x="378532" y="491452"/>
                  </a:lnTo>
                  <a:lnTo>
                    <a:pt x="378532" y="397606"/>
                  </a:lnTo>
                  <a:close/>
                  <a:moveTo>
                    <a:pt x="2444964" y="395485"/>
                  </a:moveTo>
                  <a:cubicBezTo>
                    <a:pt x="2440958" y="395485"/>
                    <a:pt x="2437379" y="396487"/>
                    <a:pt x="2434227" y="398490"/>
                  </a:cubicBezTo>
                  <a:cubicBezTo>
                    <a:pt x="2431075" y="400493"/>
                    <a:pt x="2427526" y="404646"/>
                    <a:pt x="2423579" y="410950"/>
                  </a:cubicBezTo>
                  <a:lnTo>
                    <a:pt x="2423579" y="397606"/>
                  </a:lnTo>
                  <a:lnTo>
                    <a:pt x="2400515" y="397606"/>
                  </a:lnTo>
                  <a:lnTo>
                    <a:pt x="2400515" y="491452"/>
                  </a:lnTo>
                  <a:lnTo>
                    <a:pt x="2425346" y="491452"/>
                  </a:lnTo>
                  <a:lnTo>
                    <a:pt x="2425346" y="462467"/>
                  </a:lnTo>
                  <a:cubicBezTo>
                    <a:pt x="2425346" y="446503"/>
                    <a:pt x="2426038" y="436016"/>
                    <a:pt x="2427423" y="431009"/>
                  </a:cubicBezTo>
                  <a:cubicBezTo>
                    <a:pt x="2428807" y="426001"/>
                    <a:pt x="2430707" y="422540"/>
                    <a:pt x="2433122" y="420626"/>
                  </a:cubicBezTo>
                  <a:cubicBezTo>
                    <a:pt x="2435538" y="418711"/>
                    <a:pt x="2438483" y="417754"/>
                    <a:pt x="2441959" y="417754"/>
                  </a:cubicBezTo>
                  <a:cubicBezTo>
                    <a:pt x="2445553" y="417754"/>
                    <a:pt x="2449441" y="419109"/>
                    <a:pt x="2453624" y="421819"/>
                  </a:cubicBezTo>
                  <a:lnTo>
                    <a:pt x="2461311" y="400169"/>
                  </a:lnTo>
                  <a:cubicBezTo>
                    <a:pt x="2456068" y="397047"/>
                    <a:pt x="2450619" y="395485"/>
                    <a:pt x="2444964" y="395485"/>
                  </a:cubicBezTo>
                  <a:close/>
                  <a:moveTo>
                    <a:pt x="2170664" y="395485"/>
                  </a:moveTo>
                  <a:cubicBezTo>
                    <a:pt x="2158234" y="395485"/>
                    <a:pt x="2147954" y="399889"/>
                    <a:pt x="2139824" y="408696"/>
                  </a:cubicBezTo>
                  <a:cubicBezTo>
                    <a:pt x="2131694" y="417504"/>
                    <a:pt x="2127630" y="429683"/>
                    <a:pt x="2127630" y="445236"/>
                  </a:cubicBezTo>
                  <a:cubicBezTo>
                    <a:pt x="2127630" y="458255"/>
                    <a:pt x="2130722" y="469036"/>
                    <a:pt x="2136908" y="477578"/>
                  </a:cubicBezTo>
                  <a:cubicBezTo>
                    <a:pt x="2144743" y="488241"/>
                    <a:pt x="2156820" y="493573"/>
                    <a:pt x="2173138" y="493573"/>
                  </a:cubicBezTo>
                  <a:cubicBezTo>
                    <a:pt x="2183448" y="493573"/>
                    <a:pt x="2192034" y="491201"/>
                    <a:pt x="2198897" y="486459"/>
                  </a:cubicBezTo>
                  <a:cubicBezTo>
                    <a:pt x="2205760" y="481717"/>
                    <a:pt x="2210782" y="474809"/>
                    <a:pt x="2213964" y="465737"/>
                  </a:cubicBezTo>
                  <a:lnTo>
                    <a:pt x="2189221" y="461584"/>
                  </a:lnTo>
                  <a:cubicBezTo>
                    <a:pt x="2187866" y="466297"/>
                    <a:pt x="2185863" y="469714"/>
                    <a:pt x="2183212" y="471834"/>
                  </a:cubicBezTo>
                  <a:cubicBezTo>
                    <a:pt x="2180561" y="473955"/>
                    <a:pt x="2177292" y="475016"/>
                    <a:pt x="2173404" y="475016"/>
                  </a:cubicBezTo>
                  <a:cubicBezTo>
                    <a:pt x="2167689" y="475016"/>
                    <a:pt x="2162917" y="472968"/>
                    <a:pt x="2159088" y="468874"/>
                  </a:cubicBezTo>
                  <a:cubicBezTo>
                    <a:pt x="2155259" y="464780"/>
                    <a:pt x="2153256" y="459051"/>
                    <a:pt x="2153079" y="451687"/>
                  </a:cubicBezTo>
                  <a:lnTo>
                    <a:pt x="2215289" y="451687"/>
                  </a:lnTo>
                  <a:cubicBezTo>
                    <a:pt x="2215643" y="432658"/>
                    <a:pt x="2211784" y="418534"/>
                    <a:pt x="2203713" y="409315"/>
                  </a:cubicBezTo>
                  <a:cubicBezTo>
                    <a:pt x="2195642" y="400095"/>
                    <a:pt x="2184626" y="395485"/>
                    <a:pt x="2170664" y="395485"/>
                  </a:cubicBezTo>
                  <a:close/>
                  <a:moveTo>
                    <a:pt x="2023231" y="395485"/>
                  </a:moveTo>
                  <a:cubicBezTo>
                    <a:pt x="2011920" y="395485"/>
                    <a:pt x="2002170" y="400463"/>
                    <a:pt x="1993982" y="410419"/>
                  </a:cubicBezTo>
                  <a:lnTo>
                    <a:pt x="1993982" y="397606"/>
                  </a:lnTo>
                  <a:lnTo>
                    <a:pt x="1971095" y="397606"/>
                  </a:lnTo>
                  <a:lnTo>
                    <a:pt x="1971095" y="491452"/>
                  </a:lnTo>
                  <a:lnTo>
                    <a:pt x="1995926" y="491452"/>
                  </a:lnTo>
                  <a:lnTo>
                    <a:pt x="1995926" y="445855"/>
                  </a:lnTo>
                  <a:cubicBezTo>
                    <a:pt x="1995926" y="436841"/>
                    <a:pt x="1996588" y="430390"/>
                    <a:pt x="1997914" y="426502"/>
                  </a:cubicBezTo>
                  <a:cubicBezTo>
                    <a:pt x="1999240" y="422614"/>
                    <a:pt x="2001434" y="419639"/>
                    <a:pt x="2004497" y="417577"/>
                  </a:cubicBezTo>
                  <a:cubicBezTo>
                    <a:pt x="2007561" y="415515"/>
                    <a:pt x="2011007" y="414484"/>
                    <a:pt x="2014836" y="414484"/>
                  </a:cubicBezTo>
                  <a:cubicBezTo>
                    <a:pt x="2018017" y="414484"/>
                    <a:pt x="2020536" y="415132"/>
                    <a:pt x="2022392" y="416428"/>
                  </a:cubicBezTo>
                  <a:cubicBezTo>
                    <a:pt x="2024247" y="417724"/>
                    <a:pt x="2025617" y="419698"/>
                    <a:pt x="2026501" y="422349"/>
                  </a:cubicBezTo>
                  <a:cubicBezTo>
                    <a:pt x="2027384" y="425000"/>
                    <a:pt x="2027826" y="430891"/>
                    <a:pt x="2027826" y="440022"/>
                  </a:cubicBezTo>
                  <a:lnTo>
                    <a:pt x="2027826" y="491452"/>
                  </a:lnTo>
                  <a:lnTo>
                    <a:pt x="2052657" y="491452"/>
                  </a:lnTo>
                  <a:lnTo>
                    <a:pt x="2052657" y="446385"/>
                  </a:lnTo>
                  <a:cubicBezTo>
                    <a:pt x="2052657" y="437548"/>
                    <a:pt x="2053335" y="431083"/>
                    <a:pt x="2054690" y="426988"/>
                  </a:cubicBezTo>
                  <a:cubicBezTo>
                    <a:pt x="2056045" y="422894"/>
                    <a:pt x="2058254" y="419786"/>
                    <a:pt x="2061317" y="417666"/>
                  </a:cubicBezTo>
                  <a:cubicBezTo>
                    <a:pt x="2064380" y="415545"/>
                    <a:pt x="2067650" y="414484"/>
                    <a:pt x="2071126" y="414484"/>
                  </a:cubicBezTo>
                  <a:cubicBezTo>
                    <a:pt x="2075898" y="414484"/>
                    <a:pt x="2079432" y="416252"/>
                    <a:pt x="2081730" y="419786"/>
                  </a:cubicBezTo>
                  <a:cubicBezTo>
                    <a:pt x="2083438" y="422496"/>
                    <a:pt x="2084292" y="428505"/>
                    <a:pt x="2084292" y="437813"/>
                  </a:cubicBezTo>
                  <a:lnTo>
                    <a:pt x="2084292" y="491452"/>
                  </a:lnTo>
                  <a:lnTo>
                    <a:pt x="2109124" y="491452"/>
                  </a:lnTo>
                  <a:lnTo>
                    <a:pt x="2109124" y="431451"/>
                  </a:lnTo>
                  <a:cubicBezTo>
                    <a:pt x="2109124" y="422496"/>
                    <a:pt x="2108269" y="416016"/>
                    <a:pt x="2106561" y="412010"/>
                  </a:cubicBezTo>
                  <a:cubicBezTo>
                    <a:pt x="2104204" y="406590"/>
                    <a:pt x="2100640" y="402481"/>
                    <a:pt x="2095868" y="399683"/>
                  </a:cubicBezTo>
                  <a:cubicBezTo>
                    <a:pt x="2091097" y="396885"/>
                    <a:pt x="2085264" y="395485"/>
                    <a:pt x="2078372" y="395485"/>
                  </a:cubicBezTo>
                  <a:cubicBezTo>
                    <a:pt x="2072952" y="395485"/>
                    <a:pt x="2067856" y="396723"/>
                    <a:pt x="2063084" y="399197"/>
                  </a:cubicBezTo>
                  <a:cubicBezTo>
                    <a:pt x="2058313" y="401671"/>
                    <a:pt x="2053865" y="405412"/>
                    <a:pt x="2049741" y="410419"/>
                  </a:cubicBezTo>
                  <a:cubicBezTo>
                    <a:pt x="2046913" y="405412"/>
                    <a:pt x="2043290" y="401671"/>
                    <a:pt x="2038872" y="399197"/>
                  </a:cubicBezTo>
                  <a:cubicBezTo>
                    <a:pt x="2034454" y="396723"/>
                    <a:pt x="2029240" y="395485"/>
                    <a:pt x="2023231" y="395485"/>
                  </a:cubicBezTo>
                  <a:close/>
                  <a:moveTo>
                    <a:pt x="1913489" y="395485"/>
                  </a:moveTo>
                  <a:cubicBezTo>
                    <a:pt x="1901059" y="395485"/>
                    <a:pt x="1890779" y="399889"/>
                    <a:pt x="1882649" y="408696"/>
                  </a:cubicBezTo>
                  <a:cubicBezTo>
                    <a:pt x="1874519" y="417504"/>
                    <a:pt x="1870454" y="429683"/>
                    <a:pt x="1870454" y="445236"/>
                  </a:cubicBezTo>
                  <a:cubicBezTo>
                    <a:pt x="1870454" y="458255"/>
                    <a:pt x="1873547" y="469036"/>
                    <a:pt x="1879733" y="477578"/>
                  </a:cubicBezTo>
                  <a:cubicBezTo>
                    <a:pt x="1887568" y="488241"/>
                    <a:pt x="1899645" y="493573"/>
                    <a:pt x="1915963" y="493573"/>
                  </a:cubicBezTo>
                  <a:cubicBezTo>
                    <a:pt x="1926273" y="493573"/>
                    <a:pt x="1934859" y="491201"/>
                    <a:pt x="1941722" y="486459"/>
                  </a:cubicBezTo>
                  <a:cubicBezTo>
                    <a:pt x="1948585" y="481717"/>
                    <a:pt x="1953607" y="474809"/>
                    <a:pt x="1956789" y="465737"/>
                  </a:cubicBezTo>
                  <a:lnTo>
                    <a:pt x="1932046" y="461584"/>
                  </a:lnTo>
                  <a:cubicBezTo>
                    <a:pt x="1930691" y="466297"/>
                    <a:pt x="1928688" y="469714"/>
                    <a:pt x="1926037" y="471834"/>
                  </a:cubicBezTo>
                  <a:cubicBezTo>
                    <a:pt x="1923386" y="473955"/>
                    <a:pt x="1920116" y="475016"/>
                    <a:pt x="1916228" y="475016"/>
                  </a:cubicBezTo>
                  <a:cubicBezTo>
                    <a:pt x="1910514" y="475016"/>
                    <a:pt x="1905742" y="472968"/>
                    <a:pt x="1901913" y="468874"/>
                  </a:cubicBezTo>
                  <a:cubicBezTo>
                    <a:pt x="1898084" y="464780"/>
                    <a:pt x="1896081" y="459051"/>
                    <a:pt x="1895904" y="451687"/>
                  </a:cubicBezTo>
                  <a:lnTo>
                    <a:pt x="1958114" y="451687"/>
                  </a:lnTo>
                  <a:cubicBezTo>
                    <a:pt x="1958468" y="432658"/>
                    <a:pt x="1954609" y="418534"/>
                    <a:pt x="1946538" y="409315"/>
                  </a:cubicBezTo>
                  <a:cubicBezTo>
                    <a:pt x="1938467" y="400095"/>
                    <a:pt x="1927451" y="395485"/>
                    <a:pt x="1913489" y="395485"/>
                  </a:cubicBezTo>
                  <a:close/>
                  <a:moveTo>
                    <a:pt x="1656314" y="395485"/>
                  </a:moveTo>
                  <a:cubicBezTo>
                    <a:pt x="1643884" y="395485"/>
                    <a:pt x="1633604" y="399889"/>
                    <a:pt x="1625474" y="408696"/>
                  </a:cubicBezTo>
                  <a:cubicBezTo>
                    <a:pt x="1617344" y="417504"/>
                    <a:pt x="1613279" y="429683"/>
                    <a:pt x="1613279" y="445236"/>
                  </a:cubicBezTo>
                  <a:cubicBezTo>
                    <a:pt x="1613279" y="458255"/>
                    <a:pt x="1616372" y="469036"/>
                    <a:pt x="1622558" y="477578"/>
                  </a:cubicBezTo>
                  <a:cubicBezTo>
                    <a:pt x="1630393" y="488241"/>
                    <a:pt x="1642470" y="493573"/>
                    <a:pt x="1658788" y="493573"/>
                  </a:cubicBezTo>
                  <a:cubicBezTo>
                    <a:pt x="1669098" y="493573"/>
                    <a:pt x="1677684" y="491201"/>
                    <a:pt x="1684547" y="486459"/>
                  </a:cubicBezTo>
                  <a:cubicBezTo>
                    <a:pt x="1691410" y="481717"/>
                    <a:pt x="1696432" y="474809"/>
                    <a:pt x="1699614" y="465737"/>
                  </a:cubicBezTo>
                  <a:lnTo>
                    <a:pt x="1674871" y="461584"/>
                  </a:lnTo>
                  <a:cubicBezTo>
                    <a:pt x="1673516" y="466297"/>
                    <a:pt x="1671513" y="469714"/>
                    <a:pt x="1668862" y="471834"/>
                  </a:cubicBezTo>
                  <a:cubicBezTo>
                    <a:pt x="1666211" y="473955"/>
                    <a:pt x="1662941" y="475016"/>
                    <a:pt x="1659053" y="475016"/>
                  </a:cubicBezTo>
                  <a:cubicBezTo>
                    <a:pt x="1653339" y="475016"/>
                    <a:pt x="1648567" y="472968"/>
                    <a:pt x="1644738" y="468874"/>
                  </a:cubicBezTo>
                  <a:cubicBezTo>
                    <a:pt x="1640909" y="464780"/>
                    <a:pt x="1638906" y="459051"/>
                    <a:pt x="1638729" y="451687"/>
                  </a:cubicBezTo>
                  <a:lnTo>
                    <a:pt x="1700939" y="451687"/>
                  </a:lnTo>
                  <a:cubicBezTo>
                    <a:pt x="1701292" y="432658"/>
                    <a:pt x="1697434" y="418534"/>
                    <a:pt x="1689363" y="409315"/>
                  </a:cubicBezTo>
                  <a:cubicBezTo>
                    <a:pt x="1681292" y="400095"/>
                    <a:pt x="1670276" y="395485"/>
                    <a:pt x="1656314" y="395485"/>
                  </a:cubicBezTo>
                  <a:close/>
                  <a:moveTo>
                    <a:pt x="1492798" y="395485"/>
                  </a:moveTo>
                  <a:cubicBezTo>
                    <a:pt x="1479308" y="395485"/>
                    <a:pt x="1469352" y="398254"/>
                    <a:pt x="1462930" y="403792"/>
                  </a:cubicBezTo>
                  <a:cubicBezTo>
                    <a:pt x="1456509" y="409330"/>
                    <a:pt x="1453298" y="416163"/>
                    <a:pt x="1453298" y="424293"/>
                  </a:cubicBezTo>
                  <a:cubicBezTo>
                    <a:pt x="1453298" y="433306"/>
                    <a:pt x="1457010" y="440346"/>
                    <a:pt x="1464433" y="445413"/>
                  </a:cubicBezTo>
                  <a:cubicBezTo>
                    <a:pt x="1469794" y="449065"/>
                    <a:pt x="1482489" y="453101"/>
                    <a:pt x="1502519" y="457519"/>
                  </a:cubicBezTo>
                  <a:cubicBezTo>
                    <a:pt x="1506819" y="458520"/>
                    <a:pt x="1509588" y="459610"/>
                    <a:pt x="1510825" y="460788"/>
                  </a:cubicBezTo>
                  <a:cubicBezTo>
                    <a:pt x="1512003" y="462026"/>
                    <a:pt x="1512592" y="463587"/>
                    <a:pt x="1512592" y="465472"/>
                  </a:cubicBezTo>
                  <a:cubicBezTo>
                    <a:pt x="1512592" y="468241"/>
                    <a:pt x="1511502" y="470450"/>
                    <a:pt x="1509323" y="472099"/>
                  </a:cubicBezTo>
                  <a:cubicBezTo>
                    <a:pt x="1506083" y="474456"/>
                    <a:pt x="1501252" y="475634"/>
                    <a:pt x="1494831" y="475634"/>
                  </a:cubicBezTo>
                  <a:cubicBezTo>
                    <a:pt x="1488998" y="475634"/>
                    <a:pt x="1484462" y="474382"/>
                    <a:pt x="1481222" y="471879"/>
                  </a:cubicBezTo>
                  <a:cubicBezTo>
                    <a:pt x="1477982" y="469375"/>
                    <a:pt x="1475832" y="465708"/>
                    <a:pt x="1474772" y="460877"/>
                  </a:cubicBezTo>
                  <a:lnTo>
                    <a:pt x="1449852" y="464677"/>
                  </a:lnTo>
                  <a:cubicBezTo>
                    <a:pt x="1452150" y="473572"/>
                    <a:pt x="1457024" y="480612"/>
                    <a:pt x="1464477" y="485796"/>
                  </a:cubicBezTo>
                  <a:cubicBezTo>
                    <a:pt x="1471929" y="490980"/>
                    <a:pt x="1482047" y="493573"/>
                    <a:pt x="1494831" y="493573"/>
                  </a:cubicBezTo>
                  <a:cubicBezTo>
                    <a:pt x="1508910" y="493573"/>
                    <a:pt x="1519544" y="490480"/>
                    <a:pt x="1526731" y="484294"/>
                  </a:cubicBezTo>
                  <a:cubicBezTo>
                    <a:pt x="1533918" y="478108"/>
                    <a:pt x="1537512" y="470715"/>
                    <a:pt x="1537512" y="462114"/>
                  </a:cubicBezTo>
                  <a:cubicBezTo>
                    <a:pt x="1537512" y="454220"/>
                    <a:pt x="1534920" y="448064"/>
                    <a:pt x="1529736" y="443645"/>
                  </a:cubicBezTo>
                  <a:cubicBezTo>
                    <a:pt x="1524492" y="439286"/>
                    <a:pt x="1515258" y="435604"/>
                    <a:pt x="1502033" y="432600"/>
                  </a:cubicBezTo>
                  <a:cubicBezTo>
                    <a:pt x="1488807" y="429595"/>
                    <a:pt x="1481075" y="427268"/>
                    <a:pt x="1478836" y="425619"/>
                  </a:cubicBezTo>
                  <a:cubicBezTo>
                    <a:pt x="1477187" y="424381"/>
                    <a:pt x="1476362" y="422879"/>
                    <a:pt x="1476362" y="421112"/>
                  </a:cubicBezTo>
                  <a:cubicBezTo>
                    <a:pt x="1476362" y="419050"/>
                    <a:pt x="1477305" y="417371"/>
                    <a:pt x="1479190" y="416075"/>
                  </a:cubicBezTo>
                  <a:cubicBezTo>
                    <a:pt x="1482018" y="414249"/>
                    <a:pt x="1486701" y="413336"/>
                    <a:pt x="1493240" y="413336"/>
                  </a:cubicBezTo>
                  <a:cubicBezTo>
                    <a:pt x="1498424" y="413336"/>
                    <a:pt x="1502416" y="414308"/>
                    <a:pt x="1505214" y="416252"/>
                  </a:cubicBezTo>
                  <a:cubicBezTo>
                    <a:pt x="1508012" y="418196"/>
                    <a:pt x="1509912" y="420994"/>
                    <a:pt x="1510914" y="424647"/>
                  </a:cubicBezTo>
                  <a:lnTo>
                    <a:pt x="1534331" y="420317"/>
                  </a:lnTo>
                  <a:cubicBezTo>
                    <a:pt x="1531974" y="412128"/>
                    <a:pt x="1527674" y="405942"/>
                    <a:pt x="1521429" y="401760"/>
                  </a:cubicBezTo>
                  <a:cubicBezTo>
                    <a:pt x="1515184" y="397577"/>
                    <a:pt x="1505641" y="395485"/>
                    <a:pt x="1492798" y="395485"/>
                  </a:cubicBezTo>
                  <a:close/>
                  <a:moveTo>
                    <a:pt x="1389614" y="395485"/>
                  </a:moveTo>
                  <a:cubicBezTo>
                    <a:pt x="1377184" y="395485"/>
                    <a:pt x="1366904" y="399889"/>
                    <a:pt x="1358774" y="408696"/>
                  </a:cubicBezTo>
                  <a:cubicBezTo>
                    <a:pt x="1350644" y="417504"/>
                    <a:pt x="1346580" y="429683"/>
                    <a:pt x="1346580" y="445236"/>
                  </a:cubicBezTo>
                  <a:cubicBezTo>
                    <a:pt x="1346580" y="458255"/>
                    <a:pt x="1349672" y="469036"/>
                    <a:pt x="1355858" y="477578"/>
                  </a:cubicBezTo>
                  <a:cubicBezTo>
                    <a:pt x="1363693" y="488241"/>
                    <a:pt x="1375770" y="493573"/>
                    <a:pt x="1392088" y="493573"/>
                  </a:cubicBezTo>
                  <a:cubicBezTo>
                    <a:pt x="1402398" y="493573"/>
                    <a:pt x="1410984" y="491201"/>
                    <a:pt x="1417847" y="486459"/>
                  </a:cubicBezTo>
                  <a:cubicBezTo>
                    <a:pt x="1424710" y="481717"/>
                    <a:pt x="1429732" y="474809"/>
                    <a:pt x="1432914" y="465737"/>
                  </a:cubicBezTo>
                  <a:lnTo>
                    <a:pt x="1408171" y="461584"/>
                  </a:lnTo>
                  <a:cubicBezTo>
                    <a:pt x="1406816" y="466297"/>
                    <a:pt x="1404813" y="469714"/>
                    <a:pt x="1402162" y="471834"/>
                  </a:cubicBezTo>
                  <a:cubicBezTo>
                    <a:pt x="1399511" y="473955"/>
                    <a:pt x="1396242" y="475016"/>
                    <a:pt x="1392353" y="475016"/>
                  </a:cubicBezTo>
                  <a:cubicBezTo>
                    <a:pt x="1386639" y="475016"/>
                    <a:pt x="1381867" y="472968"/>
                    <a:pt x="1378038" y="468874"/>
                  </a:cubicBezTo>
                  <a:cubicBezTo>
                    <a:pt x="1374209" y="464780"/>
                    <a:pt x="1372206" y="459051"/>
                    <a:pt x="1372029" y="451687"/>
                  </a:cubicBezTo>
                  <a:lnTo>
                    <a:pt x="1434239" y="451687"/>
                  </a:lnTo>
                  <a:cubicBezTo>
                    <a:pt x="1434592" y="432658"/>
                    <a:pt x="1430734" y="418534"/>
                    <a:pt x="1422663" y="409315"/>
                  </a:cubicBezTo>
                  <a:cubicBezTo>
                    <a:pt x="1414592" y="400095"/>
                    <a:pt x="1403576" y="395485"/>
                    <a:pt x="1389614" y="395485"/>
                  </a:cubicBezTo>
                  <a:close/>
                  <a:moveTo>
                    <a:pt x="879506" y="395485"/>
                  </a:moveTo>
                  <a:cubicBezTo>
                    <a:pt x="865544" y="395485"/>
                    <a:pt x="854468" y="399801"/>
                    <a:pt x="846280" y="408431"/>
                  </a:cubicBezTo>
                  <a:cubicBezTo>
                    <a:pt x="838091" y="417062"/>
                    <a:pt x="833997" y="429124"/>
                    <a:pt x="833997" y="444617"/>
                  </a:cubicBezTo>
                  <a:cubicBezTo>
                    <a:pt x="833997" y="459934"/>
                    <a:pt x="838076" y="471923"/>
                    <a:pt x="846235" y="480583"/>
                  </a:cubicBezTo>
                  <a:cubicBezTo>
                    <a:pt x="854395" y="489243"/>
                    <a:pt x="865337" y="493573"/>
                    <a:pt x="879064" y="493573"/>
                  </a:cubicBezTo>
                  <a:cubicBezTo>
                    <a:pt x="891140" y="493573"/>
                    <a:pt x="900772" y="490715"/>
                    <a:pt x="907960" y="485001"/>
                  </a:cubicBezTo>
                  <a:cubicBezTo>
                    <a:pt x="915147" y="479287"/>
                    <a:pt x="920007" y="470833"/>
                    <a:pt x="922540" y="459640"/>
                  </a:cubicBezTo>
                  <a:lnTo>
                    <a:pt x="898151" y="455486"/>
                  </a:lnTo>
                  <a:cubicBezTo>
                    <a:pt x="896914" y="462026"/>
                    <a:pt x="894793" y="466635"/>
                    <a:pt x="891789" y="469316"/>
                  </a:cubicBezTo>
                  <a:cubicBezTo>
                    <a:pt x="888784" y="471996"/>
                    <a:pt x="884925" y="473337"/>
                    <a:pt x="880212" y="473337"/>
                  </a:cubicBezTo>
                  <a:cubicBezTo>
                    <a:pt x="873909" y="473337"/>
                    <a:pt x="868887" y="471039"/>
                    <a:pt x="865146" y="466444"/>
                  </a:cubicBezTo>
                  <a:cubicBezTo>
                    <a:pt x="861405" y="461849"/>
                    <a:pt x="859535" y="453984"/>
                    <a:pt x="859535" y="442850"/>
                  </a:cubicBezTo>
                  <a:cubicBezTo>
                    <a:pt x="859535" y="432835"/>
                    <a:pt x="861376" y="425692"/>
                    <a:pt x="865058" y="421421"/>
                  </a:cubicBezTo>
                  <a:cubicBezTo>
                    <a:pt x="868740" y="417150"/>
                    <a:pt x="873673" y="415015"/>
                    <a:pt x="879859" y="415015"/>
                  </a:cubicBezTo>
                  <a:cubicBezTo>
                    <a:pt x="884513" y="415015"/>
                    <a:pt x="888298" y="416252"/>
                    <a:pt x="891214" y="418726"/>
                  </a:cubicBezTo>
                  <a:cubicBezTo>
                    <a:pt x="894130" y="421200"/>
                    <a:pt x="896001" y="424882"/>
                    <a:pt x="896825" y="429772"/>
                  </a:cubicBezTo>
                  <a:lnTo>
                    <a:pt x="921303" y="425353"/>
                  </a:lnTo>
                  <a:cubicBezTo>
                    <a:pt x="918358" y="415280"/>
                    <a:pt x="913512" y="407783"/>
                    <a:pt x="906767" y="402864"/>
                  </a:cubicBezTo>
                  <a:cubicBezTo>
                    <a:pt x="900021" y="397945"/>
                    <a:pt x="890934" y="395485"/>
                    <a:pt x="879506" y="395485"/>
                  </a:cubicBezTo>
                  <a:close/>
                  <a:moveTo>
                    <a:pt x="727831" y="395485"/>
                  </a:moveTo>
                  <a:cubicBezTo>
                    <a:pt x="716520" y="395485"/>
                    <a:pt x="706770" y="400463"/>
                    <a:pt x="698582" y="410419"/>
                  </a:cubicBezTo>
                  <a:lnTo>
                    <a:pt x="698582" y="397606"/>
                  </a:lnTo>
                  <a:lnTo>
                    <a:pt x="675695" y="397606"/>
                  </a:lnTo>
                  <a:lnTo>
                    <a:pt x="675695" y="491452"/>
                  </a:lnTo>
                  <a:lnTo>
                    <a:pt x="700526" y="491452"/>
                  </a:lnTo>
                  <a:lnTo>
                    <a:pt x="700526" y="445855"/>
                  </a:lnTo>
                  <a:cubicBezTo>
                    <a:pt x="700526" y="436841"/>
                    <a:pt x="701189" y="430390"/>
                    <a:pt x="702514" y="426502"/>
                  </a:cubicBezTo>
                  <a:cubicBezTo>
                    <a:pt x="703840" y="422614"/>
                    <a:pt x="706034" y="419639"/>
                    <a:pt x="709097" y="417577"/>
                  </a:cubicBezTo>
                  <a:cubicBezTo>
                    <a:pt x="712161" y="415515"/>
                    <a:pt x="715607" y="414484"/>
                    <a:pt x="719436" y="414484"/>
                  </a:cubicBezTo>
                  <a:cubicBezTo>
                    <a:pt x="722618" y="414484"/>
                    <a:pt x="725136" y="415132"/>
                    <a:pt x="726992" y="416428"/>
                  </a:cubicBezTo>
                  <a:cubicBezTo>
                    <a:pt x="728847" y="417724"/>
                    <a:pt x="730217" y="419698"/>
                    <a:pt x="731101" y="422349"/>
                  </a:cubicBezTo>
                  <a:cubicBezTo>
                    <a:pt x="731984" y="425000"/>
                    <a:pt x="732426" y="430891"/>
                    <a:pt x="732426" y="440022"/>
                  </a:cubicBezTo>
                  <a:lnTo>
                    <a:pt x="732426" y="491452"/>
                  </a:lnTo>
                  <a:lnTo>
                    <a:pt x="757257" y="491452"/>
                  </a:lnTo>
                  <a:lnTo>
                    <a:pt x="757257" y="446385"/>
                  </a:lnTo>
                  <a:cubicBezTo>
                    <a:pt x="757257" y="437548"/>
                    <a:pt x="757935" y="431083"/>
                    <a:pt x="759290" y="426988"/>
                  </a:cubicBezTo>
                  <a:cubicBezTo>
                    <a:pt x="760645" y="422894"/>
                    <a:pt x="762854" y="419786"/>
                    <a:pt x="765917" y="417666"/>
                  </a:cubicBezTo>
                  <a:cubicBezTo>
                    <a:pt x="768981" y="415545"/>
                    <a:pt x="772250" y="414484"/>
                    <a:pt x="775726" y="414484"/>
                  </a:cubicBezTo>
                  <a:cubicBezTo>
                    <a:pt x="780498" y="414484"/>
                    <a:pt x="784032" y="416252"/>
                    <a:pt x="786330" y="419786"/>
                  </a:cubicBezTo>
                  <a:cubicBezTo>
                    <a:pt x="788038" y="422496"/>
                    <a:pt x="788892" y="428505"/>
                    <a:pt x="788892" y="437813"/>
                  </a:cubicBezTo>
                  <a:lnTo>
                    <a:pt x="788892" y="491452"/>
                  </a:lnTo>
                  <a:lnTo>
                    <a:pt x="813724" y="491452"/>
                  </a:lnTo>
                  <a:lnTo>
                    <a:pt x="813724" y="431451"/>
                  </a:lnTo>
                  <a:cubicBezTo>
                    <a:pt x="813724" y="422496"/>
                    <a:pt x="812869" y="416016"/>
                    <a:pt x="811161" y="412010"/>
                  </a:cubicBezTo>
                  <a:cubicBezTo>
                    <a:pt x="808804" y="406590"/>
                    <a:pt x="805240" y="402481"/>
                    <a:pt x="800469" y="399683"/>
                  </a:cubicBezTo>
                  <a:cubicBezTo>
                    <a:pt x="795697" y="396885"/>
                    <a:pt x="789865" y="395485"/>
                    <a:pt x="782972" y="395485"/>
                  </a:cubicBezTo>
                  <a:cubicBezTo>
                    <a:pt x="777552" y="395485"/>
                    <a:pt x="772456" y="396723"/>
                    <a:pt x="767684" y="399197"/>
                  </a:cubicBezTo>
                  <a:cubicBezTo>
                    <a:pt x="762913" y="401671"/>
                    <a:pt x="758465" y="405412"/>
                    <a:pt x="754341" y="410419"/>
                  </a:cubicBezTo>
                  <a:cubicBezTo>
                    <a:pt x="751513" y="405412"/>
                    <a:pt x="747890" y="401671"/>
                    <a:pt x="743472" y="399197"/>
                  </a:cubicBezTo>
                  <a:cubicBezTo>
                    <a:pt x="739054" y="396723"/>
                    <a:pt x="733840" y="395485"/>
                    <a:pt x="727831" y="395485"/>
                  </a:cubicBezTo>
                  <a:close/>
                  <a:moveTo>
                    <a:pt x="559348" y="395485"/>
                  </a:moveTo>
                  <a:cubicBezTo>
                    <a:pt x="545858" y="395485"/>
                    <a:pt x="535902" y="398254"/>
                    <a:pt x="529480" y="403792"/>
                  </a:cubicBezTo>
                  <a:cubicBezTo>
                    <a:pt x="523059" y="409330"/>
                    <a:pt x="519848" y="416163"/>
                    <a:pt x="519848" y="424293"/>
                  </a:cubicBezTo>
                  <a:cubicBezTo>
                    <a:pt x="519848" y="433306"/>
                    <a:pt x="523560" y="440346"/>
                    <a:pt x="530983" y="445413"/>
                  </a:cubicBezTo>
                  <a:cubicBezTo>
                    <a:pt x="536344" y="449065"/>
                    <a:pt x="549039" y="453101"/>
                    <a:pt x="569069" y="457519"/>
                  </a:cubicBezTo>
                  <a:cubicBezTo>
                    <a:pt x="573369" y="458520"/>
                    <a:pt x="576138" y="459610"/>
                    <a:pt x="577375" y="460788"/>
                  </a:cubicBezTo>
                  <a:cubicBezTo>
                    <a:pt x="578553" y="462026"/>
                    <a:pt x="579142" y="463587"/>
                    <a:pt x="579142" y="465472"/>
                  </a:cubicBezTo>
                  <a:cubicBezTo>
                    <a:pt x="579142" y="468241"/>
                    <a:pt x="578053" y="470450"/>
                    <a:pt x="575873" y="472099"/>
                  </a:cubicBezTo>
                  <a:cubicBezTo>
                    <a:pt x="572633" y="474456"/>
                    <a:pt x="567802" y="475634"/>
                    <a:pt x="561381" y="475634"/>
                  </a:cubicBezTo>
                  <a:cubicBezTo>
                    <a:pt x="555549" y="475634"/>
                    <a:pt x="551012" y="474382"/>
                    <a:pt x="547772" y="471879"/>
                  </a:cubicBezTo>
                  <a:cubicBezTo>
                    <a:pt x="544532" y="469375"/>
                    <a:pt x="542382" y="465708"/>
                    <a:pt x="541322" y="460877"/>
                  </a:cubicBezTo>
                  <a:lnTo>
                    <a:pt x="516402" y="464677"/>
                  </a:lnTo>
                  <a:cubicBezTo>
                    <a:pt x="518700" y="473572"/>
                    <a:pt x="523575" y="480612"/>
                    <a:pt x="531027" y="485796"/>
                  </a:cubicBezTo>
                  <a:cubicBezTo>
                    <a:pt x="534753" y="488388"/>
                    <a:pt x="539146" y="490332"/>
                    <a:pt x="544205" y="491628"/>
                  </a:cubicBezTo>
                  <a:lnTo>
                    <a:pt x="560050" y="493422"/>
                  </a:lnTo>
                  <a:lnTo>
                    <a:pt x="550865" y="494898"/>
                  </a:lnTo>
                  <a:lnTo>
                    <a:pt x="548568" y="503646"/>
                  </a:lnTo>
                  <a:cubicBezTo>
                    <a:pt x="552515" y="502468"/>
                    <a:pt x="556373" y="501879"/>
                    <a:pt x="560144" y="501879"/>
                  </a:cubicBezTo>
                  <a:cubicBezTo>
                    <a:pt x="563973" y="501879"/>
                    <a:pt x="566801" y="502615"/>
                    <a:pt x="568627" y="504088"/>
                  </a:cubicBezTo>
                  <a:cubicBezTo>
                    <a:pt x="570453" y="505561"/>
                    <a:pt x="571366" y="507299"/>
                    <a:pt x="571366" y="509302"/>
                  </a:cubicBezTo>
                  <a:cubicBezTo>
                    <a:pt x="571366" y="511540"/>
                    <a:pt x="570394" y="513367"/>
                    <a:pt x="568450" y="514781"/>
                  </a:cubicBezTo>
                  <a:cubicBezTo>
                    <a:pt x="565917" y="516666"/>
                    <a:pt x="562029" y="517608"/>
                    <a:pt x="556786" y="517608"/>
                  </a:cubicBezTo>
                  <a:cubicBezTo>
                    <a:pt x="551719" y="517608"/>
                    <a:pt x="546152" y="517284"/>
                    <a:pt x="540084" y="516636"/>
                  </a:cubicBezTo>
                  <a:lnTo>
                    <a:pt x="540084" y="527064"/>
                  </a:lnTo>
                  <a:cubicBezTo>
                    <a:pt x="543973" y="528006"/>
                    <a:pt x="549716" y="528477"/>
                    <a:pt x="557316" y="528477"/>
                  </a:cubicBezTo>
                  <a:cubicBezTo>
                    <a:pt x="567979" y="528477"/>
                    <a:pt x="576167" y="526268"/>
                    <a:pt x="581882" y="521850"/>
                  </a:cubicBezTo>
                  <a:cubicBezTo>
                    <a:pt x="586123" y="518610"/>
                    <a:pt x="588244" y="514398"/>
                    <a:pt x="588244" y="509213"/>
                  </a:cubicBezTo>
                  <a:cubicBezTo>
                    <a:pt x="588244" y="504559"/>
                    <a:pt x="586330" y="500612"/>
                    <a:pt x="582500" y="497372"/>
                  </a:cubicBezTo>
                  <a:cubicBezTo>
                    <a:pt x="580586" y="495752"/>
                    <a:pt x="578229" y="494537"/>
                    <a:pt x="575431" y="493727"/>
                  </a:cubicBezTo>
                  <a:lnTo>
                    <a:pt x="567784" y="492771"/>
                  </a:lnTo>
                  <a:lnTo>
                    <a:pt x="579916" y="491253"/>
                  </a:lnTo>
                  <a:cubicBezTo>
                    <a:pt x="585232" y="489706"/>
                    <a:pt x="589688" y="487387"/>
                    <a:pt x="593281" y="484294"/>
                  </a:cubicBezTo>
                  <a:cubicBezTo>
                    <a:pt x="600468" y="478108"/>
                    <a:pt x="604062" y="470715"/>
                    <a:pt x="604062" y="462114"/>
                  </a:cubicBezTo>
                  <a:cubicBezTo>
                    <a:pt x="604062" y="454220"/>
                    <a:pt x="601470" y="448064"/>
                    <a:pt x="596286" y="443645"/>
                  </a:cubicBezTo>
                  <a:cubicBezTo>
                    <a:pt x="591042" y="439286"/>
                    <a:pt x="581808" y="435604"/>
                    <a:pt x="568583" y="432600"/>
                  </a:cubicBezTo>
                  <a:cubicBezTo>
                    <a:pt x="555357" y="429595"/>
                    <a:pt x="547625" y="427268"/>
                    <a:pt x="545386" y="425619"/>
                  </a:cubicBezTo>
                  <a:cubicBezTo>
                    <a:pt x="543737" y="424381"/>
                    <a:pt x="542912" y="422879"/>
                    <a:pt x="542912" y="421112"/>
                  </a:cubicBezTo>
                  <a:cubicBezTo>
                    <a:pt x="542912" y="419050"/>
                    <a:pt x="543855" y="417371"/>
                    <a:pt x="545740" y="416075"/>
                  </a:cubicBezTo>
                  <a:cubicBezTo>
                    <a:pt x="548568" y="414249"/>
                    <a:pt x="553251" y="413336"/>
                    <a:pt x="559790" y="413336"/>
                  </a:cubicBezTo>
                  <a:cubicBezTo>
                    <a:pt x="564974" y="413336"/>
                    <a:pt x="568966" y="414308"/>
                    <a:pt x="571764" y="416252"/>
                  </a:cubicBezTo>
                  <a:cubicBezTo>
                    <a:pt x="574562" y="418196"/>
                    <a:pt x="576462" y="420994"/>
                    <a:pt x="577464" y="424647"/>
                  </a:cubicBezTo>
                  <a:lnTo>
                    <a:pt x="600881" y="420317"/>
                  </a:lnTo>
                  <a:cubicBezTo>
                    <a:pt x="598524" y="412128"/>
                    <a:pt x="594224" y="405942"/>
                    <a:pt x="587979" y="401760"/>
                  </a:cubicBezTo>
                  <a:cubicBezTo>
                    <a:pt x="581735" y="397577"/>
                    <a:pt x="572191" y="395485"/>
                    <a:pt x="559348" y="395485"/>
                  </a:cubicBezTo>
                  <a:close/>
                  <a:moveTo>
                    <a:pt x="444713" y="395485"/>
                  </a:moveTo>
                  <a:cubicBezTo>
                    <a:pt x="440708" y="395485"/>
                    <a:pt x="437129" y="396487"/>
                    <a:pt x="433977" y="398490"/>
                  </a:cubicBezTo>
                  <a:cubicBezTo>
                    <a:pt x="430825" y="400493"/>
                    <a:pt x="427276" y="404646"/>
                    <a:pt x="423329" y="410950"/>
                  </a:cubicBezTo>
                  <a:lnTo>
                    <a:pt x="423329" y="397606"/>
                  </a:lnTo>
                  <a:lnTo>
                    <a:pt x="400265" y="397606"/>
                  </a:lnTo>
                  <a:lnTo>
                    <a:pt x="400265" y="491452"/>
                  </a:lnTo>
                  <a:lnTo>
                    <a:pt x="425096" y="491452"/>
                  </a:lnTo>
                  <a:lnTo>
                    <a:pt x="425096" y="462467"/>
                  </a:lnTo>
                  <a:cubicBezTo>
                    <a:pt x="425096" y="446503"/>
                    <a:pt x="425788" y="436016"/>
                    <a:pt x="427173" y="431009"/>
                  </a:cubicBezTo>
                  <a:cubicBezTo>
                    <a:pt x="428557" y="426001"/>
                    <a:pt x="430457" y="422540"/>
                    <a:pt x="432872" y="420626"/>
                  </a:cubicBezTo>
                  <a:cubicBezTo>
                    <a:pt x="435288" y="418711"/>
                    <a:pt x="438233" y="417754"/>
                    <a:pt x="441709" y="417754"/>
                  </a:cubicBezTo>
                  <a:cubicBezTo>
                    <a:pt x="445303" y="417754"/>
                    <a:pt x="449191" y="419109"/>
                    <a:pt x="453373" y="421819"/>
                  </a:cubicBezTo>
                  <a:lnTo>
                    <a:pt x="461061" y="400169"/>
                  </a:lnTo>
                  <a:cubicBezTo>
                    <a:pt x="455818" y="397047"/>
                    <a:pt x="450369" y="395485"/>
                    <a:pt x="444713" y="395485"/>
                  </a:cubicBezTo>
                  <a:close/>
                  <a:moveTo>
                    <a:pt x="1246720" y="383821"/>
                  </a:moveTo>
                  <a:lnTo>
                    <a:pt x="1258473" y="383821"/>
                  </a:lnTo>
                  <a:cubicBezTo>
                    <a:pt x="1269136" y="383821"/>
                    <a:pt x="1276294" y="384233"/>
                    <a:pt x="1279946" y="385058"/>
                  </a:cubicBezTo>
                  <a:cubicBezTo>
                    <a:pt x="1284836" y="386119"/>
                    <a:pt x="1288871" y="388151"/>
                    <a:pt x="1292052" y="391156"/>
                  </a:cubicBezTo>
                  <a:cubicBezTo>
                    <a:pt x="1295234" y="394160"/>
                    <a:pt x="1297708" y="398343"/>
                    <a:pt x="1299475" y="403704"/>
                  </a:cubicBezTo>
                  <a:cubicBezTo>
                    <a:pt x="1301243" y="409065"/>
                    <a:pt x="1302126" y="416752"/>
                    <a:pt x="1302126" y="426767"/>
                  </a:cubicBezTo>
                  <a:cubicBezTo>
                    <a:pt x="1302126" y="436782"/>
                    <a:pt x="1301243" y="444691"/>
                    <a:pt x="1299475" y="450494"/>
                  </a:cubicBezTo>
                  <a:cubicBezTo>
                    <a:pt x="1297708" y="456297"/>
                    <a:pt x="1295425" y="460464"/>
                    <a:pt x="1292627" y="462998"/>
                  </a:cubicBezTo>
                  <a:cubicBezTo>
                    <a:pt x="1289829" y="465531"/>
                    <a:pt x="1286309" y="467328"/>
                    <a:pt x="1282067" y="468388"/>
                  </a:cubicBezTo>
                  <a:cubicBezTo>
                    <a:pt x="1278827" y="469213"/>
                    <a:pt x="1273554" y="469625"/>
                    <a:pt x="1266250" y="469625"/>
                  </a:cubicBezTo>
                  <a:lnTo>
                    <a:pt x="1246720" y="469625"/>
                  </a:lnTo>
                  <a:close/>
                  <a:moveTo>
                    <a:pt x="1589444" y="364469"/>
                  </a:moveTo>
                  <a:lnTo>
                    <a:pt x="1564524" y="378961"/>
                  </a:lnTo>
                  <a:lnTo>
                    <a:pt x="1564524" y="397606"/>
                  </a:lnTo>
                  <a:lnTo>
                    <a:pt x="1553125" y="397606"/>
                  </a:lnTo>
                  <a:lnTo>
                    <a:pt x="1553125" y="417400"/>
                  </a:lnTo>
                  <a:lnTo>
                    <a:pt x="1564524" y="417400"/>
                  </a:lnTo>
                  <a:lnTo>
                    <a:pt x="1564524" y="458314"/>
                  </a:lnTo>
                  <a:cubicBezTo>
                    <a:pt x="1564524" y="467092"/>
                    <a:pt x="1564789" y="472924"/>
                    <a:pt x="1565320" y="475811"/>
                  </a:cubicBezTo>
                  <a:cubicBezTo>
                    <a:pt x="1565968" y="479876"/>
                    <a:pt x="1567131" y="483101"/>
                    <a:pt x="1568810" y="485487"/>
                  </a:cubicBezTo>
                  <a:cubicBezTo>
                    <a:pt x="1570489" y="487873"/>
                    <a:pt x="1573125" y="489817"/>
                    <a:pt x="1576719" y="491319"/>
                  </a:cubicBezTo>
                  <a:cubicBezTo>
                    <a:pt x="1580312" y="492821"/>
                    <a:pt x="1584348" y="493573"/>
                    <a:pt x="1588825" y="493573"/>
                  </a:cubicBezTo>
                  <a:cubicBezTo>
                    <a:pt x="1596130" y="493573"/>
                    <a:pt x="1602669" y="492335"/>
                    <a:pt x="1608442" y="489861"/>
                  </a:cubicBezTo>
                  <a:lnTo>
                    <a:pt x="1606322" y="470597"/>
                  </a:lnTo>
                  <a:cubicBezTo>
                    <a:pt x="1601962" y="472188"/>
                    <a:pt x="1598634" y="472983"/>
                    <a:pt x="1596336" y="472983"/>
                  </a:cubicBezTo>
                  <a:cubicBezTo>
                    <a:pt x="1594687" y="472983"/>
                    <a:pt x="1593288" y="472571"/>
                    <a:pt x="1592139" y="471746"/>
                  </a:cubicBezTo>
                  <a:cubicBezTo>
                    <a:pt x="1590990" y="470921"/>
                    <a:pt x="1590254" y="469876"/>
                    <a:pt x="1589930" y="468609"/>
                  </a:cubicBezTo>
                  <a:cubicBezTo>
                    <a:pt x="1589606" y="467342"/>
                    <a:pt x="1589444" y="462880"/>
                    <a:pt x="1589444" y="455221"/>
                  </a:cubicBezTo>
                  <a:lnTo>
                    <a:pt x="1589444" y="417400"/>
                  </a:lnTo>
                  <a:lnTo>
                    <a:pt x="1606410" y="417400"/>
                  </a:lnTo>
                  <a:lnTo>
                    <a:pt x="1606410" y="397606"/>
                  </a:lnTo>
                  <a:lnTo>
                    <a:pt x="1589444" y="397606"/>
                  </a:lnTo>
                  <a:close/>
                  <a:moveTo>
                    <a:pt x="2591015" y="361906"/>
                  </a:moveTo>
                  <a:lnTo>
                    <a:pt x="2591015" y="491452"/>
                  </a:lnTo>
                  <a:lnTo>
                    <a:pt x="2614079" y="491452"/>
                  </a:lnTo>
                  <a:lnTo>
                    <a:pt x="2614079" y="477667"/>
                  </a:lnTo>
                  <a:cubicBezTo>
                    <a:pt x="2617849" y="482910"/>
                    <a:pt x="2622341" y="486871"/>
                    <a:pt x="2627555" y="489552"/>
                  </a:cubicBezTo>
                  <a:cubicBezTo>
                    <a:pt x="2632768" y="492232"/>
                    <a:pt x="2638056" y="493573"/>
                    <a:pt x="2643416" y="493573"/>
                  </a:cubicBezTo>
                  <a:cubicBezTo>
                    <a:pt x="2654315" y="493573"/>
                    <a:pt x="2663579" y="489243"/>
                    <a:pt x="2671208" y="480583"/>
                  </a:cubicBezTo>
                  <a:cubicBezTo>
                    <a:pt x="2678837" y="471923"/>
                    <a:pt x="2682652" y="459581"/>
                    <a:pt x="2682652" y="443557"/>
                  </a:cubicBezTo>
                  <a:cubicBezTo>
                    <a:pt x="2682652" y="428063"/>
                    <a:pt x="2678911" y="416178"/>
                    <a:pt x="2671429" y="407901"/>
                  </a:cubicBezTo>
                  <a:cubicBezTo>
                    <a:pt x="2663947" y="399624"/>
                    <a:pt x="2654492" y="395485"/>
                    <a:pt x="2643063" y="395485"/>
                  </a:cubicBezTo>
                  <a:cubicBezTo>
                    <a:pt x="2632577" y="395485"/>
                    <a:pt x="2623504" y="399845"/>
                    <a:pt x="2615846" y="408564"/>
                  </a:cubicBezTo>
                  <a:lnTo>
                    <a:pt x="2615846" y="361906"/>
                  </a:lnTo>
                  <a:close/>
                  <a:moveTo>
                    <a:pt x="1830075" y="361906"/>
                  </a:moveTo>
                  <a:lnTo>
                    <a:pt x="1830075" y="491452"/>
                  </a:lnTo>
                  <a:lnTo>
                    <a:pt x="1854906" y="491452"/>
                  </a:lnTo>
                  <a:lnTo>
                    <a:pt x="1854906" y="361906"/>
                  </a:lnTo>
                  <a:close/>
                  <a:moveTo>
                    <a:pt x="1724417" y="361906"/>
                  </a:moveTo>
                  <a:lnTo>
                    <a:pt x="1724417" y="491452"/>
                  </a:lnTo>
                  <a:lnTo>
                    <a:pt x="1749248" y="491452"/>
                  </a:lnTo>
                  <a:lnTo>
                    <a:pt x="1749248" y="461407"/>
                  </a:lnTo>
                  <a:lnTo>
                    <a:pt x="1760824" y="449301"/>
                  </a:lnTo>
                  <a:lnTo>
                    <a:pt x="1784418" y="491452"/>
                  </a:lnTo>
                  <a:lnTo>
                    <a:pt x="1811193" y="491452"/>
                  </a:lnTo>
                  <a:lnTo>
                    <a:pt x="1776818" y="431893"/>
                  </a:lnTo>
                  <a:lnTo>
                    <a:pt x="1808895" y="397606"/>
                  </a:lnTo>
                  <a:lnTo>
                    <a:pt x="1778320" y="397606"/>
                  </a:lnTo>
                  <a:lnTo>
                    <a:pt x="1749248" y="430655"/>
                  </a:lnTo>
                  <a:lnTo>
                    <a:pt x="1749248" y="361906"/>
                  </a:lnTo>
                  <a:close/>
                  <a:moveTo>
                    <a:pt x="1220564" y="361906"/>
                  </a:moveTo>
                  <a:lnTo>
                    <a:pt x="1220564" y="491452"/>
                  </a:lnTo>
                  <a:lnTo>
                    <a:pt x="1269784" y="491452"/>
                  </a:lnTo>
                  <a:cubicBezTo>
                    <a:pt x="1279446" y="491452"/>
                    <a:pt x="1287163" y="490539"/>
                    <a:pt x="1292936" y="488712"/>
                  </a:cubicBezTo>
                  <a:cubicBezTo>
                    <a:pt x="1300654" y="486238"/>
                    <a:pt x="1306780" y="482792"/>
                    <a:pt x="1311316" y="478373"/>
                  </a:cubicBezTo>
                  <a:cubicBezTo>
                    <a:pt x="1317325" y="472541"/>
                    <a:pt x="1321950" y="464912"/>
                    <a:pt x="1325190" y="455486"/>
                  </a:cubicBezTo>
                  <a:cubicBezTo>
                    <a:pt x="1327841" y="447769"/>
                    <a:pt x="1329167" y="438579"/>
                    <a:pt x="1329167" y="427916"/>
                  </a:cubicBezTo>
                  <a:cubicBezTo>
                    <a:pt x="1329167" y="415780"/>
                    <a:pt x="1327753" y="405574"/>
                    <a:pt x="1324925" y="397297"/>
                  </a:cubicBezTo>
                  <a:cubicBezTo>
                    <a:pt x="1322097" y="389020"/>
                    <a:pt x="1317973" y="382024"/>
                    <a:pt x="1312554" y="376310"/>
                  </a:cubicBezTo>
                  <a:cubicBezTo>
                    <a:pt x="1307134" y="370595"/>
                    <a:pt x="1300624" y="366619"/>
                    <a:pt x="1293025" y="364380"/>
                  </a:cubicBezTo>
                  <a:cubicBezTo>
                    <a:pt x="1287369" y="362731"/>
                    <a:pt x="1279151" y="361906"/>
                    <a:pt x="1268370" y="361906"/>
                  </a:cubicBezTo>
                  <a:close/>
                  <a:moveTo>
                    <a:pt x="1086242" y="361906"/>
                  </a:moveTo>
                  <a:lnTo>
                    <a:pt x="1086242" y="491452"/>
                  </a:lnTo>
                  <a:lnTo>
                    <a:pt x="1111073" y="491452"/>
                  </a:lnTo>
                  <a:lnTo>
                    <a:pt x="1111073" y="461407"/>
                  </a:lnTo>
                  <a:lnTo>
                    <a:pt x="1122649" y="449301"/>
                  </a:lnTo>
                  <a:lnTo>
                    <a:pt x="1146243" y="491452"/>
                  </a:lnTo>
                  <a:lnTo>
                    <a:pt x="1173018" y="491452"/>
                  </a:lnTo>
                  <a:lnTo>
                    <a:pt x="1138643" y="431893"/>
                  </a:lnTo>
                  <a:lnTo>
                    <a:pt x="1170720" y="397606"/>
                  </a:lnTo>
                  <a:lnTo>
                    <a:pt x="1140146" y="397606"/>
                  </a:lnTo>
                  <a:lnTo>
                    <a:pt x="1111073" y="430655"/>
                  </a:lnTo>
                  <a:lnTo>
                    <a:pt x="1111073" y="361906"/>
                  </a:lnTo>
                  <a:close/>
                  <a:moveTo>
                    <a:pt x="1039500" y="361906"/>
                  </a:moveTo>
                  <a:lnTo>
                    <a:pt x="1039500" y="384881"/>
                  </a:lnTo>
                  <a:lnTo>
                    <a:pt x="1064331" y="384881"/>
                  </a:lnTo>
                  <a:lnTo>
                    <a:pt x="1064331" y="361906"/>
                  </a:lnTo>
                  <a:close/>
                  <a:moveTo>
                    <a:pt x="991876" y="361906"/>
                  </a:moveTo>
                  <a:lnTo>
                    <a:pt x="991876" y="491452"/>
                  </a:lnTo>
                  <a:lnTo>
                    <a:pt x="1016707" y="491452"/>
                  </a:lnTo>
                  <a:lnTo>
                    <a:pt x="1016707" y="361906"/>
                  </a:lnTo>
                  <a:close/>
                  <a:moveTo>
                    <a:pt x="944250" y="361906"/>
                  </a:moveTo>
                  <a:lnTo>
                    <a:pt x="944250" y="384881"/>
                  </a:lnTo>
                  <a:lnTo>
                    <a:pt x="969081" y="384881"/>
                  </a:lnTo>
                  <a:lnTo>
                    <a:pt x="969081" y="361906"/>
                  </a:lnTo>
                  <a:close/>
                  <a:moveTo>
                    <a:pt x="629925" y="361906"/>
                  </a:moveTo>
                  <a:lnTo>
                    <a:pt x="629925" y="384881"/>
                  </a:lnTo>
                  <a:lnTo>
                    <a:pt x="654756" y="384881"/>
                  </a:lnTo>
                  <a:lnTo>
                    <a:pt x="654756" y="361906"/>
                  </a:lnTo>
                  <a:close/>
                  <a:moveTo>
                    <a:pt x="477525" y="361906"/>
                  </a:moveTo>
                  <a:lnTo>
                    <a:pt x="477525" y="384881"/>
                  </a:lnTo>
                  <a:lnTo>
                    <a:pt x="502356" y="384881"/>
                  </a:lnTo>
                  <a:lnTo>
                    <a:pt x="502356" y="361906"/>
                  </a:lnTo>
                  <a:close/>
                  <a:moveTo>
                    <a:pt x="353700" y="361906"/>
                  </a:moveTo>
                  <a:lnTo>
                    <a:pt x="353700" y="384881"/>
                  </a:lnTo>
                  <a:lnTo>
                    <a:pt x="378532" y="384881"/>
                  </a:lnTo>
                  <a:lnTo>
                    <a:pt x="378532" y="361906"/>
                  </a:lnTo>
                  <a:close/>
                  <a:moveTo>
                    <a:pt x="2318702" y="359697"/>
                  </a:moveTo>
                  <a:cubicBezTo>
                    <a:pt x="2306330" y="359697"/>
                    <a:pt x="2295991" y="361847"/>
                    <a:pt x="2287685" y="366148"/>
                  </a:cubicBezTo>
                  <a:cubicBezTo>
                    <a:pt x="2276786" y="371744"/>
                    <a:pt x="2268509" y="379786"/>
                    <a:pt x="2262854" y="390272"/>
                  </a:cubicBezTo>
                  <a:cubicBezTo>
                    <a:pt x="2257198" y="400758"/>
                    <a:pt x="2254370" y="412746"/>
                    <a:pt x="2254370" y="426237"/>
                  </a:cubicBezTo>
                  <a:cubicBezTo>
                    <a:pt x="2254370" y="438667"/>
                    <a:pt x="2256904" y="450170"/>
                    <a:pt x="2261970" y="460744"/>
                  </a:cubicBezTo>
                  <a:cubicBezTo>
                    <a:pt x="2267036" y="471319"/>
                    <a:pt x="2274606" y="479449"/>
                    <a:pt x="2284680" y="485134"/>
                  </a:cubicBezTo>
                  <a:cubicBezTo>
                    <a:pt x="2294754" y="490818"/>
                    <a:pt x="2306566" y="493661"/>
                    <a:pt x="2320115" y="493661"/>
                  </a:cubicBezTo>
                  <a:cubicBezTo>
                    <a:pt x="2330778" y="493661"/>
                    <a:pt x="2341308" y="491643"/>
                    <a:pt x="2351706" y="487608"/>
                  </a:cubicBezTo>
                  <a:cubicBezTo>
                    <a:pt x="2362104" y="483572"/>
                    <a:pt x="2370042" y="478904"/>
                    <a:pt x="2375521" y="473602"/>
                  </a:cubicBezTo>
                  <a:lnTo>
                    <a:pt x="2375521" y="421995"/>
                  </a:lnTo>
                  <a:lnTo>
                    <a:pt x="2319143" y="421995"/>
                  </a:lnTo>
                  <a:lnTo>
                    <a:pt x="2319143" y="443822"/>
                  </a:lnTo>
                  <a:lnTo>
                    <a:pt x="2349100" y="443822"/>
                  </a:lnTo>
                  <a:lnTo>
                    <a:pt x="2349100" y="460258"/>
                  </a:lnTo>
                  <a:cubicBezTo>
                    <a:pt x="2345152" y="463322"/>
                    <a:pt x="2340425" y="465929"/>
                    <a:pt x="2334917" y="468079"/>
                  </a:cubicBezTo>
                  <a:cubicBezTo>
                    <a:pt x="2329408" y="470229"/>
                    <a:pt x="2323915" y="471304"/>
                    <a:pt x="2318436" y="471304"/>
                  </a:cubicBezTo>
                  <a:cubicBezTo>
                    <a:pt x="2307361" y="471304"/>
                    <a:pt x="2298406" y="467460"/>
                    <a:pt x="2291573" y="459772"/>
                  </a:cubicBezTo>
                  <a:cubicBezTo>
                    <a:pt x="2284739" y="452084"/>
                    <a:pt x="2281322" y="440553"/>
                    <a:pt x="2281322" y="425177"/>
                  </a:cubicBezTo>
                  <a:cubicBezTo>
                    <a:pt x="2281322" y="410920"/>
                    <a:pt x="2284695" y="400169"/>
                    <a:pt x="2291440" y="392923"/>
                  </a:cubicBezTo>
                  <a:cubicBezTo>
                    <a:pt x="2298186" y="385677"/>
                    <a:pt x="2307273" y="382054"/>
                    <a:pt x="2318702" y="382054"/>
                  </a:cubicBezTo>
                  <a:cubicBezTo>
                    <a:pt x="2326242" y="382054"/>
                    <a:pt x="2332531" y="383895"/>
                    <a:pt x="2337568" y="387577"/>
                  </a:cubicBezTo>
                  <a:cubicBezTo>
                    <a:pt x="2342604" y="391259"/>
                    <a:pt x="2346036" y="396281"/>
                    <a:pt x="2347862" y="402643"/>
                  </a:cubicBezTo>
                  <a:lnTo>
                    <a:pt x="2373842" y="397783"/>
                  </a:lnTo>
                  <a:cubicBezTo>
                    <a:pt x="2371250" y="385883"/>
                    <a:pt x="2365433" y="376560"/>
                    <a:pt x="2356390" y="369815"/>
                  </a:cubicBezTo>
                  <a:cubicBezTo>
                    <a:pt x="2347347" y="363070"/>
                    <a:pt x="2334784" y="359697"/>
                    <a:pt x="2318702" y="359697"/>
                  </a:cubicBezTo>
                  <a:close/>
                  <a:moveTo>
                    <a:pt x="270826" y="359697"/>
                  </a:moveTo>
                  <a:cubicBezTo>
                    <a:pt x="258455" y="359697"/>
                    <a:pt x="248116" y="361847"/>
                    <a:pt x="239810" y="366148"/>
                  </a:cubicBezTo>
                  <a:cubicBezTo>
                    <a:pt x="228911" y="371744"/>
                    <a:pt x="220634" y="379786"/>
                    <a:pt x="214979" y="390272"/>
                  </a:cubicBezTo>
                  <a:cubicBezTo>
                    <a:pt x="209323" y="400758"/>
                    <a:pt x="206495" y="412746"/>
                    <a:pt x="206495" y="426237"/>
                  </a:cubicBezTo>
                  <a:cubicBezTo>
                    <a:pt x="206495" y="438667"/>
                    <a:pt x="209029" y="450170"/>
                    <a:pt x="214095" y="460744"/>
                  </a:cubicBezTo>
                  <a:cubicBezTo>
                    <a:pt x="219161" y="471319"/>
                    <a:pt x="226731" y="479449"/>
                    <a:pt x="236805" y="485134"/>
                  </a:cubicBezTo>
                  <a:cubicBezTo>
                    <a:pt x="246879" y="490818"/>
                    <a:pt x="258691" y="493661"/>
                    <a:pt x="272240" y="493661"/>
                  </a:cubicBezTo>
                  <a:cubicBezTo>
                    <a:pt x="282903" y="493661"/>
                    <a:pt x="293434" y="491643"/>
                    <a:pt x="303831" y="487608"/>
                  </a:cubicBezTo>
                  <a:cubicBezTo>
                    <a:pt x="314229" y="483572"/>
                    <a:pt x="322168" y="478904"/>
                    <a:pt x="327646" y="473602"/>
                  </a:cubicBezTo>
                  <a:lnTo>
                    <a:pt x="327646" y="421995"/>
                  </a:lnTo>
                  <a:lnTo>
                    <a:pt x="271268" y="421995"/>
                  </a:lnTo>
                  <a:lnTo>
                    <a:pt x="271268" y="443822"/>
                  </a:lnTo>
                  <a:lnTo>
                    <a:pt x="301225" y="443822"/>
                  </a:lnTo>
                  <a:lnTo>
                    <a:pt x="301225" y="460258"/>
                  </a:lnTo>
                  <a:cubicBezTo>
                    <a:pt x="297278" y="463322"/>
                    <a:pt x="292550" y="465929"/>
                    <a:pt x="287042" y="468079"/>
                  </a:cubicBezTo>
                  <a:cubicBezTo>
                    <a:pt x="281534" y="470229"/>
                    <a:pt x="276040" y="471304"/>
                    <a:pt x="270561" y="471304"/>
                  </a:cubicBezTo>
                  <a:cubicBezTo>
                    <a:pt x="259486" y="471304"/>
                    <a:pt x="250532" y="467460"/>
                    <a:pt x="243698" y="459772"/>
                  </a:cubicBezTo>
                  <a:cubicBezTo>
                    <a:pt x="236864" y="452084"/>
                    <a:pt x="233447" y="440553"/>
                    <a:pt x="233447" y="425177"/>
                  </a:cubicBezTo>
                  <a:cubicBezTo>
                    <a:pt x="233447" y="410920"/>
                    <a:pt x="236820" y="400169"/>
                    <a:pt x="243565" y="392923"/>
                  </a:cubicBezTo>
                  <a:cubicBezTo>
                    <a:pt x="250311" y="385677"/>
                    <a:pt x="259398" y="382054"/>
                    <a:pt x="270826" y="382054"/>
                  </a:cubicBezTo>
                  <a:cubicBezTo>
                    <a:pt x="278367" y="382054"/>
                    <a:pt x="284656" y="383895"/>
                    <a:pt x="289693" y="387577"/>
                  </a:cubicBezTo>
                  <a:cubicBezTo>
                    <a:pt x="294730" y="391259"/>
                    <a:pt x="298161" y="396281"/>
                    <a:pt x="299987" y="402643"/>
                  </a:cubicBezTo>
                  <a:lnTo>
                    <a:pt x="325967" y="397783"/>
                  </a:lnTo>
                  <a:cubicBezTo>
                    <a:pt x="323375" y="385883"/>
                    <a:pt x="317558" y="376560"/>
                    <a:pt x="308515" y="369815"/>
                  </a:cubicBezTo>
                  <a:cubicBezTo>
                    <a:pt x="299472" y="363070"/>
                    <a:pt x="286909" y="359697"/>
                    <a:pt x="270826" y="359697"/>
                  </a:cubicBezTo>
                  <a:close/>
                  <a:moveTo>
                    <a:pt x="0" y="0"/>
                  </a:moveTo>
                  <a:lnTo>
                    <a:pt x="2940182" y="0"/>
                  </a:lnTo>
                  <a:lnTo>
                    <a:pt x="2940182" y="2035322"/>
                  </a:lnTo>
                  <a:lnTo>
                    <a:pt x="0" y="2035322"/>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tr-TR" sz="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73316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kdörtgen 19"/>
          <p:cNvSpPr/>
          <p:nvPr/>
        </p:nvSpPr>
        <p:spPr>
          <a:xfrm>
            <a:off x="3387382" y="1189027"/>
            <a:ext cx="5196128" cy="4466861"/>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itle 1"/>
          <p:cNvSpPr>
            <a:spLocks noGrp="1"/>
          </p:cNvSpPr>
          <p:nvPr>
            <p:ph type="title"/>
          </p:nvPr>
        </p:nvSpPr>
        <p:spPr>
          <a:xfrm>
            <a:off x="0" y="119066"/>
            <a:ext cx="12192000" cy="262020"/>
          </a:xfrm>
        </p:spPr>
        <p:txBody>
          <a:bodyPr>
            <a:noAutofit/>
          </a:bodyPr>
          <a:lstStyle/>
          <a:p>
            <a:pPr algn="ctr"/>
            <a:r>
              <a:rPr lang="tr-TR" sz="3000" b="1" dirty="0" smtClean="0">
                <a:solidFill>
                  <a:srgbClr val="E20613"/>
                </a:solidFill>
                <a:latin typeface="Arial" panose="020B0604020202020204" pitchFamily="34" charset="0"/>
                <a:ea typeface="+mn-ea"/>
                <a:cs typeface="Arial" panose="020B0604020202020204" pitchFamily="34" charset="0"/>
              </a:rPr>
              <a:t>Yenilikler</a:t>
            </a:r>
            <a:endParaRPr lang="tr-TR" sz="3000" b="1" dirty="0">
              <a:solidFill>
                <a:srgbClr val="E20613"/>
              </a:solidFill>
              <a:latin typeface="Arial" panose="020B0604020202020204" pitchFamily="34" charset="0"/>
              <a:ea typeface="+mn-ea"/>
              <a:cs typeface="Arial" panose="020B0604020202020204" pitchFamily="34" charset="0"/>
            </a:endParaRPr>
          </a:p>
        </p:txBody>
      </p:sp>
      <p:sp>
        <p:nvSpPr>
          <p:cNvPr id="6" name="Dikdörtgen 5"/>
          <p:cNvSpPr/>
          <p:nvPr/>
        </p:nvSpPr>
        <p:spPr>
          <a:xfrm>
            <a:off x="4391756" y="52298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Rectangle 2"/>
          <p:cNvSpPr/>
          <p:nvPr/>
        </p:nvSpPr>
        <p:spPr>
          <a:xfrm>
            <a:off x="3491546" y="1253133"/>
            <a:ext cx="4987800" cy="4278094"/>
          </a:xfrm>
          <a:prstGeom prst="rect">
            <a:avLst/>
          </a:prstGeom>
          <a:solidFill>
            <a:schemeClr val="bg1"/>
          </a:solidFill>
          <a:effectLst/>
        </p:spPr>
        <p:txBody>
          <a:bodyPr wrap="square">
            <a:spAutoFit/>
          </a:bodyPr>
          <a:lstStyle/>
          <a:p>
            <a:pPr lvl="0" algn="just">
              <a:lnSpc>
                <a:spcPct val="150000"/>
              </a:lnSpc>
              <a:spcBef>
                <a:spcPts val="600"/>
              </a:spcBef>
              <a:buClr>
                <a:srgbClr val="FF0000"/>
              </a:buClr>
              <a:defRPr/>
            </a:pPr>
            <a:r>
              <a:rPr kumimoji="0" lang="tr-TR" sz="1400" b="1" i="0" u="none" strike="noStrike" kern="1200" cap="none" spc="0" normalizeH="0" baseline="0" noProof="0" dirty="0">
                <a:ln>
                  <a:noFill/>
                </a:ln>
                <a:solidFill>
                  <a:srgbClr val="0070C0"/>
                </a:solidFill>
                <a:effectLst/>
                <a:uLnTx/>
                <a:uFillTx/>
                <a:latin typeface="Calibri"/>
              </a:rPr>
              <a:t>1501 ve 1511 Programlarında </a:t>
            </a:r>
            <a:r>
              <a:rPr kumimoji="0" lang="tr-TR" sz="1400" b="1" i="0" u="none" strike="noStrike" kern="1200" cap="none" spc="0" normalizeH="0" baseline="0" noProof="0" dirty="0">
                <a:ln>
                  <a:noFill/>
                </a:ln>
                <a:solidFill>
                  <a:srgbClr val="7030A0"/>
                </a:solidFill>
                <a:effectLst/>
                <a:uLnTx/>
                <a:uFillTx/>
                <a:latin typeface="Calibri"/>
              </a:rPr>
              <a:t>bütçesi 19.000.000 TL üzerinde </a:t>
            </a:r>
            <a:r>
              <a:rPr kumimoji="0" lang="tr-TR" sz="1400" b="0" i="0" u="none" strike="noStrike" kern="1200" cap="none" spc="0" normalizeH="0" baseline="0" noProof="0" dirty="0">
                <a:ln>
                  <a:noFill/>
                </a:ln>
                <a:effectLst/>
                <a:uLnTx/>
                <a:uFillTx/>
                <a:latin typeface="Calibri"/>
              </a:rPr>
              <a:t>olan projelerde</a:t>
            </a:r>
            <a:r>
              <a:rPr kumimoji="0" lang="tr-TR" sz="1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¹</a:t>
            </a:r>
            <a:r>
              <a:rPr kumimoji="0" lang="tr-TR" sz="1400" b="0" i="0" u="none" strike="noStrike" kern="1200" cap="none" spc="0" normalizeH="0" baseline="0" noProof="0" dirty="0">
                <a:ln>
                  <a:noFill/>
                </a:ln>
                <a:effectLst/>
                <a:uLnTx/>
                <a:uFillTx/>
                <a:latin typeface="Calibri"/>
              </a:rPr>
              <a:t> ekonomik fizibilite raporu sunulacaktır.  </a:t>
            </a:r>
            <a:r>
              <a:rPr kumimoji="0" lang="tr-TR" sz="1400" b="1" i="0" u="none" strike="noStrike" kern="1200" cap="none" spc="0" normalizeH="0" baseline="0" noProof="0" dirty="0">
                <a:ln>
                  <a:noFill/>
                </a:ln>
                <a:effectLst/>
                <a:uLnTx/>
                <a:uFillTx/>
                <a:latin typeface="Calibri"/>
              </a:rPr>
              <a:t>Ekonomik fizibilite raporu için hizmet alması </a:t>
            </a:r>
            <a:r>
              <a:rPr kumimoji="0" lang="tr-TR" sz="1400" b="0" i="0" u="none" strike="noStrike" kern="1200" cap="none" spc="0" normalizeH="0" baseline="0" noProof="0" dirty="0">
                <a:ln>
                  <a:noFill/>
                </a:ln>
                <a:effectLst/>
                <a:uLnTx/>
                <a:uFillTx/>
                <a:latin typeface="Calibri"/>
              </a:rPr>
              <a:t>durumunda bu gider </a:t>
            </a:r>
            <a:r>
              <a:rPr kumimoji="0" lang="tr-TR" sz="1400" b="1" i="0" u="none" strike="noStrike" kern="1200" cap="none" spc="0" normalizeH="0" baseline="0" noProof="0" dirty="0">
                <a:ln>
                  <a:noFill/>
                </a:ln>
                <a:effectLst/>
                <a:uLnTx/>
                <a:uFillTx/>
                <a:latin typeface="DejaVu Serif Condensed" panose="02060606050605020204" pitchFamily="18" charset="0"/>
                <a:ea typeface="DejaVu Serif Condensed" panose="02060606050605020204" pitchFamily="18" charset="0"/>
                <a:cs typeface="DejaVu Serif Condensed" panose="02060606050605020204" pitchFamily="18" charset="0"/>
              </a:rPr>
              <a:t>100.000 TL</a:t>
            </a:r>
            <a:r>
              <a:rPr kumimoji="0" lang="tr-TR" sz="1400" b="0" i="0" u="none" strike="noStrike" kern="1200" cap="none" spc="0" normalizeH="0" baseline="0" noProof="0" dirty="0">
                <a:ln>
                  <a:noFill/>
                </a:ln>
                <a:effectLst/>
                <a:uLnTx/>
                <a:uFillTx/>
                <a:latin typeface="Calibri"/>
              </a:rPr>
              <a:t>’ye</a:t>
            </a:r>
            <a:r>
              <a:rPr lang="tr-TR" sz="1400" dirty="0"/>
              <a:t>²</a:t>
            </a:r>
            <a:r>
              <a:rPr kumimoji="0" lang="tr-TR" sz="1400" b="0" i="0" u="none" strike="noStrike" kern="1200" cap="none" spc="0" normalizeH="0" baseline="0" noProof="0" dirty="0">
                <a:ln>
                  <a:noFill/>
                </a:ln>
                <a:effectLst/>
                <a:uLnTx/>
                <a:uFillTx/>
                <a:latin typeface="Calibri"/>
              </a:rPr>
              <a:t> kadar desteklenecektir. </a:t>
            </a:r>
          </a:p>
          <a:p>
            <a:pPr lvl="0" algn="just">
              <a:lnSpc>
                <a:spcPct val="150000"/>
              </a:lnSpc>
              <a:spcBef>
                <a:spcPts val="600"/>
              </a:spcBef>
              <a:buClr>
                <a:srgbClr val="FF0000"/>
              </a:buClr>
              <a:defRPr/>
            </a:pPr>
            <a:endParaRPr kumimoji="0" lang="tr-TR" sz="1400" b="1" i="0" u="none" strike="noStrike" kern="1200" cap="none" spc="0" normalizeH="0" baseline="0" noProof="0" dirty="0" smtClean="0">
              <a:ln>
                <a:noFill/>
              </a:ln>
              <a:solidFill>
                <a:srgbClr val="FF9966"/>
              </a:solidFill>
              <a:effectLst/>
              <a:uLnTx/>
              <a:uFillTx/>
              <a:latin typeface="Calibri"/>
            </a:endParaRPr>
          </a:p>
          <a:p>
            <a:pPr lvl="0" algn="just">
              <a:lnSpc>
                <a:spcPct val="150000"/>
              </a:lnSpc>
              <a:spcBef>
                <a:spcPts val="600"/>
              </a:spcBef>
              <a:buClr>
                <a:srgbClr val="FF0000"/>
              </a:buClr>
              <a:defRPr/>
            </a:pPr>
            <a:r>
              <a:rPr kumimoji="0" lang="tr-TR" sz="1400" b="1" i="0" u="none" strike="noStrike" kern="1200" cap="none" spc="0" normalizeH="0" baseline="0" noProof="0" dirty="0" smtClean="0">
                <a:ln>
                  <a:noFill/>
                </a:ln>
                <a:solidFill>
                  <a:srgbClr val="00B050"/>
                </a:solidFill>
                <a:effectLst/>
                <a:uLnTx/>
                <a:uFillTx/>
                <a:latin typeface="Calibri"/>
              </a:rPr>
              <a:t>1501</a:t>
            </a:r>
            <a:r>
              <a:rPr kumimoji="0" lang="tr-TR" sz="1400" b="1" i="0" u="none" strike="noStrike" kern="1200" cap="none" spc="0" normalizeH="0" baseline="0" noProof="0" dirty="0">
                <a:ln>
                  <a:noFill/>
                </a:ln>
                <a:solidFill>
                  <a:srgbClr val="00B050"/>
                </a:solidFill>
                <a:effectLst/>
                <a:uLnTx/>
                <a:uFillTx/>
                <a:latin typeface="Calibri"/>
              </a:rPr>
              <a:t>, 1507, 1509,</a:t>
            </a:r>
            <a:r>
              <a:rPr kumimoji="0" lang="tr-TR" sz="1400" b="1" i="0" u="none" strike="noStrike" kern="1200" cap="none" spc="0" normalizeH="0" noProof="0" dirty="0">
                <a:ln>
                  <a:noFill/>
                </a:ln>
                <a:solidFill>
                  <a:srgbClr val="00B050"/>
                </a:solidFill>
                <a:effectLst/>
                <a:uLnTx/>
                <a:uFillTx/>
                <a:latin typeface="Calibri"/>
              </a:rPr>
              <a:t> </a:t>
            </a:r>
            <a:r>
              <a:rPr kumimoji="0" lang="tr-TR" sz="1400" b="1" i="0" u="none" strike="noStrike" kern="1200" cap="none" spc="0" normalizeH="0" baseline="0" noProof="0" dirty="0">
                <a:ln>
                  <a:noFill/>
                </a:ln>
                <a:solidFill>
                  <a:srgbClr val="00B050"/>
                </a:solidFill>
                <a:effectLst/>
                <a:uLnTx/>
                <a:uFillTx/>
                <a:latin typeface="Calibri"/>
              </a:rPr>
              <a:t>1511, 1707 Sipariş</a:t>
            </a:r>
            <a:r>
              <a:rPr kumimoji="0" lang="tr-TR" sz="1400" b="1" i="0" u="none" strike="noStrike" kern="1200" cap="none" spc="0" normalizeH="0" noProof="0" dirty="0">
                <a:ln>
                  <a:noFill/>
                </a:ln>
                <a:solidFill>
                  <a:srgbClr val="00B050"/>
                </a:solidFill>
                <a:effectLst/>
                <a:uLnTx/>
                <a:uFillTx/>
                <a:latin typeface="Calibri"/>
              </a:rPr>
              <a:t> Ar-Ge</a:t>
            </a:r>
            <a:r>
              <a:rPr kumimoji="0" lang="tr-TR" sz="1400" b="1" i="0" u="none" strike="noStrike" kern="1200" cap="none" spc="0" normalizeH="0" baseline="0" noProof="0" dirty="0">
                <a:ln>
                  <a:noFill/>
                </a:ln>
                <a:solidFill>
                  <a:srgbClr val="00B050"/>
                </a:solidFill>
                <a:effectLst/>
                <a:uLnTx/>
                <a:uFillTx/>
                <a:latin typeface="Calibri"/>
              </a:rPr>
              <a:t>, 1709, </a:t>
            </a:r>
            <a:r>
              <a:rPr kumimoji="0" lang="tr-TR" sz="1400" b="1" i="0" u="none" strike="noStrike" kern="1200" cap="none" spc="0" normalizeH="0" baseline="0" noProof="0" dirty="0" smtClean="0">
                <a:ln>
                  <a:noFill/>
                </a:ln>
                <a:solidFill>
                  <a:srgbClr val="00B050"/>
                </a:solidFill>
                <a:effectLst/>
                <a:uLnTx/>
                <a:uFillTx/>
                <a:latin typeface="Calibri"/>
              </a:rPr>
              <a:t>1711 </a:t>
            </a:r>
            <a:r>
              <a:rPr kumimoji="0" lang="tr-TR" sz="1400" b="0" i="0" u="none" strike="noStrike" kern="1200" cap="none" spc="0" normalizeH="0" baseline="0" noProof="0" dirty="0">
                <a:ln>
                  <a:noFill/>
                </a:ln>
                <a:effectLst/>
                <a:uLnTx/>
                <a:uFillTx/>
                <a:latin typeface="Calibri"/>
              </a:rPr>
              <a:t>Programlarında proje başına </a:t>
            </a:r>
            <a:r>
              <a:rPr lang="tr-TR" sz="1400" b="1" dirty="0" smtClean="0">
                <a:latin typeface="DejaVu Serif Condensed" panose="02060606050605020204" pitchFamily="18" charset="0"/>
                <a:ea typeface="DejaVu Serif Condensed" panose="02060606050605020204" pitchFamily="18" charset="0"/>
                <a:cs typeface="DejaVu Serif Condensed" panose="02060606050605020204" pitchFamily="18" charset="0"/>
              </a:rPr>
              <a:t>1.400.000 </a:t>
            </a:r>
            <a:r>
              <a:rPr lang="tr-TR" sz="1400" b="1" dirty="0">
                <a:latin typeface="DejaVu Serif Condensed" panose="02060606050605020204" pitchFamily="18" charset="0"/>
                <a:ea typeface="DejaVu Serif Condensed" panose="02060606050605020204" pitchFamily="18" charset="0"/>
                <a:cs typeface="DejaVu Serif Condensed" panose="02060606050605020204" pitchFamily="18" charset="0"/>
              </a:rPr>
              <a:t>TL</a:t>
            </a:r>
            <a:r>
              <a:rPr kumimoji="0" lang="tr-TR" sz="1400" b="1" i="0" u="none" strike="noStrike" kern="1200" cap="none" spc="0" normalizeH="0" baseline="0" noProof="0" dirty="0">
                <a:ln>
                  <a:noFill/>
                </a:ln>
                <a:effectLst/>
                <a:uLnTx/>
                <a:uFillTx/>
                <a:latin typeface="Calibri"/>
              </a:rPr>
              <a:t>’ye</a:t>
            </a:r>
            <a:r>
              <a:rPr lang="tr-TR" sz="1400" b="1" dirty="0">
                <a:latin typeface="Times New Roman" panose="02020603050405020304" pitchFamily="18" charset="0"/>
                <a:cs typeface="Times New Roman" panose="02020603050405020304" pitchFamily="18" charset="0"/>
              </a:rPr>
              <a:t>³</a:t>
            </a:r>
            <a:r>
              <a:rPr kumimoji="0" lang="tr-TR" sz="1400" b="1" i="0" u="none" strike="noStrike" kern="1200" cap="none" spc="0" normalizeH="0" baseline="0" noProof="0" dirty="0">
                <a:ln>
                  <a:noFill/>
                </a:ln>
                <a:effectLst/>
                <a:uLnTx/>
                <a:uFillTx/>
                <a:latin typeface="Calibri"/>
              </a:rPr>
              <a:t> kadar senet karşılığı transfer ödemesi</a:t>
            </a:r>
            <a:r>
              <a:rPr kumimoji="0" lang="tr-TR" sz="1400" b="0" i="0" u="none" strike="noStrike" kern="1200" cap="none" spc="0" normalizeH="0" baseline="0" noProof="0" dirty="0">
                <a:ln>
                  <a:noFill/>
                </a:ln>
                <a:effectLst/>
                <a:uLnTx/>
                <a:uFillTx/>
                <a:latin typeface="Calibri"/>
              </a:rPr>
              <a:t> yapılabilecektir. </a:t>
            </a:r>
          </a:p>
          <a:p>
            <a:pPr algn="just">
              <a:lnSpc>
                <a:spcPct val="150000"/>
              </a:lnSpc>
              <a:spcBef>
                <a:spcPts val="600"/>
              </a:spcBef>
              <a:buClr>
                <a:srgbClr val="FF0000"/>
              </a:buClr>
              <a:defRPr/>
            </a:pPr>
            <a:endParaRPr lang="tr-TR" sz="1400" b="1" dirty="0" smtClean="0">
              <a:solidFill>
                <a:srgbClr val="00B0F0"/>
              </a:solidFill>
            </a:endParaRPr>
          </a:p>
          <a:p>
            <a:pPr algn="just">
              <a:lnSpc>
                <a:spcPct val="150000"/>
              </a:lnSpc>
              <a:spcBef>
                <a:spcPts val="600"/>
              </a:spcBef>
              <a:buClr>
                <a:srgbClr val="FF0000"/>
              </a:buClr>
              <a:defRPr/>
            </a:pPr>
            <a:r>
              <a:rPr lang="tr-TR" sz="1400" b="1" dirty="0" smtClean="0">
                <a:solidFill>
                  <a:srgbClr val="00B0F0"/>
                </a:solidFill>
              </a:rPr>
              <a:t>1507 </a:t>
            </a:r>
            <a:r>
              <a:rPr lang="tr-TR" sz="1400" b="1" dirty="0">
                <a:solidFill>
                  <a:srgbClr val="00B0F0"/>
                </a:solidFill>
              </a:rPr>
              <a:t>Programında </a:t>
            </a:r>
            <a:r>
              <a:rPr lang="tr-TR" sz="1400" dirty="0"/>
              <a:t>proje önerisi ve Ar-Ge Yardımı İstek Formu hazırlatmak için danışmanlık hizmeti alımında destek kapsamına alınacak tutar</a:t>
            </a:r>
            <a:r>
              <a:rPr lang="tr-TR" sz="1400" b="1" dirty="0"/>
              <a:t> </a:t>
            </a:r>
            <a:r>
              <a:rPr lang="tr-TR" sz="1200" b="1" dirty="0">
                <a:latin typeface="DejaVu Serif Condensed" panose="02060606050605020204" pitchFamily="18" charset="0"/>
                <a:ea typeface="DejaVu Serif Condensed" panose="02060606050605020204" pitchFamily="18" charset="0"/>
                <a:cs typeface="DejaVu Serif Condensed" panose="02060606050605020204" pitchFamily="18" charset="0"/>
              </a:rPr>
              <a:t>40.000 TL</a:t>
            </a:r>
            <a:r>
              <a:rPr lang="tr-TR" sz="1400" b="1" dirty="0"/>
              <a:t>’den </a:t>
            </a:r>
            <a:r>
              <a:rPr lang="tr-TR" sz="1400" b="1" dirty="0">
                <a:latin typeface="DejaVu Serif Condensed" panose="02060606050605020204" pitchFamily="18" charset="0"/>
                <a:ea typeface="DejaVu Serif Condensed" panose="02060606050605020204" pitchFamily="18" charset="0"/>
                <a:cs typeface="DejaVu Serif Condensed" panose="02060606050605020204" pitchFamily="18" charset="0"/>
              </a:rPr>
              <a:t>55.000 TL</a:t>
            </a:r>
            <a:r>
              <a:rPr lang="tr-TR" sz="1400" b="1" dirty="0"/>
              <a:t>’ye</a:t>
            </a:r>
            <a:r>
              <a:rPr lang="tr-TR" sz="1400" dirty="0"/>
              <a:t>²</a:t>
            </a:r>
            <a:r>
              <a:rPr lang="tr-TR" sz="1400" b="1" dirty="0"/>
              <a:t> </a:t>
            </a:r>
            <a:r>
              <a:rPr lang="tr-TR" sz="1400" dirty="0"/>
              <a:t>çıkarılmıştır. </a:t>
            </a:r>
          </a:p>
        </p:txBody>
      </p:sp>
      <p:sp>
        <p:nvSpPr>
          <p:cNvPr id="16" name="Dikdörtgen 15"/>
          <p:cNvSpPr/>
          <p:nvPr/>
        </p:nvSpPr>
        <p:spPr>
          <a:xfrm>
            <a:off x="5134518" y="568706"/>
            <a:ext cx="1903085" cy="369332"/>
          </a:xfrm>
          <a:prstGeom prst="rect">
            <a:avLst/>
          </a:prstGeom>
        </p:spPr>
        <p:txBody>
          <a:bodyPr wrap="none">
            <a:spAutoFit/>
          </a:bodyPr>
          <a:lstStyle/>
          <a:p>
            <a:r>
              <a:rPr lang="tr-TR" b="1" dirty="0" smtClean="0">
                <a:solidFill>
                  <a:srgbClr val="E20613"/>
                </a:solidFill>
                <a:latin typeface="Arial" panose="020B0604020202020204" pitchFamily="34" charset="0"/>
                <a:cs typeface="Arial" panose="020B0604020202020204" pitchFamily="34" charset="0"/>
              </a:rPr>
              <a:t>Destek Limitleri</a:t>
            </a:r>
            <a:endParaRPr lang="tr-TR" b="1" dirty="0"/>
          </a:p>
        </p:txBody>
      </p:sp>
      <p:sp>
        <p:nvSpPr>
          <p:cNvPr id="21" name="Metin kutusu 20"/>
          <p:cNvSpPr txBox="1"/>
          <p:nvPr/>
        </p:nvSpPr>
        <p:spPr>
          <a:xfrm>
            <a:off x="9619199" y="6359118"/>
            <a:ext cx="1674114"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Duyurular sayfası için </a:t>
            </a:r>
            <a:r>
              <a:rPr lang="tr-TR" sz="800" b="1" dirty="0" smtClean="0">
                <a:latin typeface="Arial" panose="020B0604020202020204" pitchFamily="34" charset="0"/>
                <a:cs typeface="Arial" panose="020B0604020202020204" pitchFamily="34" charset="0"/>
                <a:hlinkClick r:id="rId3"/>
              </a:rPr>
              <a:t>tıklayınız.</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2478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99145"/>
            <a:ext cx="12192000" cy="262020"/>
          </a:xfrm>
        </p:spPr>
        <p:txBody>
          <a:bodyPr>
            <a:noAutofit/>
          </a:bodyPr>
          <a:lstStyle/>
          <a:p>
            <a:pPr algn="ctr"/>
            <a:r>
              <a:rPr lang="tr-TR" sz="3000" b="1" dirty="0" smtClean="0">
                <a:solidFill>
                  <a:srgbClr val="E20613"/>
                </a:solidFill>
                <a:latin typeface="Arial" panose="020B0604020202020204" pitchFamily="34" charset="0"/>
                <a:ea typeface="+mn-ea"/>
                <a:cs typeface="Arial" panose="020B0604020202020204" pitchFamily="34" charset="0"/>
              </a:rPr>
              <a:t>Yenilikler</a:t>
            </a:r>
            <a:endParaRPr lang="tr-TR" sz="3000" b="1" dirty="0">
              <a:solidFill>
                <a:srgbClr val="E20613"/>
              </a:solidFill>
              <a:latin typeface="Arial" panose="020B0604020202020204" pitchFamily="34" charset="0"/>
              <a:ea typeface="+mn-ea"/>
              <a:cs typeface="Arial" panose="020B0604020202020204" pitchFamily="34" charset="0"/>
            </a:endParaRPr>
          </a:p>
        </p:txBody>
      </p:sp>
      <p:sp>
        <p:nvSpPr>
          <p:cNvPr id="3" name="Rectangle 2"/>
          <p:cNvSpPr/>
          <p:nvPr/>
        </p:nvSpPr>
        <p:spPr>
          <a:xfrm>
            <a:off x="243068" y="788585"/>
            <a:ext cx="10953828" cy="5863144"/>
          </a:xfrm>
          <a:prstGeom prst="rect">
            <a:avLst/>
          </a:prstGeom>
        </p:spPr>
        <p:txBody>
          <a:bodyPr wrap="square">
            <a:spAutoFit/>
          </a:bodyPr>
          <a:lstStyle/>
          <a:p>
            <a:pPr marL="285750" indent="-285750" algn="just">
              <a:buClr>
                <a:srgbClr val="FF0000"/>
              </a:buClr>
              <a:buFont typeface="Wingdings" panose="05000000000000000000" pitchFamily="2" charset="2"/>
              <a:buChar char="§"/>
            </a:pPr>
            <a:r>
              <a:rPr lang="tr-TR" sz="1700" dirty="0" smtClean="0"/>
              <a:t>1507 </a:t>
            </a:r>
            <a:r>
              <a:rPr lang="tr-TR" sz="1700" dirty="0"/>
              <a:t>programı </a:t>
            </a:r>
            <a:r>
              <a:rPr lang="tr-TR" sz="1700" dirty="0" smtClean="0"/>
              <a:t>kapsamında yapılan başvurularda </a:t>
            </a:r>
            <a:r>
              <a:rPr lang="tr-TR" dirty="0" smtClean="0"/>
              <a:t>1512/1812 </a:t>
            </a:r>
            <a:r>
              <a:rPr lang="tr-TR" dirty="0"/>
              <a:t>programları kapsamında </a:t>
            </a:r>
            <a:r>
              <a:rPr lang="tr-TR" sz="1700" dirty="0" smtClean="0"/>
              <a:t>desteklenen projeler ile 1505 KOBİ Müşterilerin desteklenen projeleri , </a:t>
            </a:r>
            <a:r>
              <a:rPr lang="tr-TR" sz="1700" dirty="0"/>
              <a:t>ilk beş projeden biri olarak </a:t>
            </a:r>
            <a:r>
              <a:rPr lang="tr-TR" sz="1700" dirty="0" smtClean="0"/>
              <a:t>değerlendirilmeyecektir. </a:t>
            </a:r>
          </a:p>
          <a:p>
            <a:pPr marL="285750" indent="-285750" algn="just">
              <a:buClr>
                <a:srgbClr val="FF0000"/>
              </a:buClr>
              <a:buFont typeface="Wingdings" panose="05000000000000000000" pitchFamily="2" charset="2"/>
              <a:buChar char="§"/>
            </a:pPr>
            <a:r>
              <a:rPr lang="tr-TR" sz="1700" dirty="0" smtClean="0"/>
              <a:t>Ticarileşme Planı proje başvuru aşamasında alınacaktır. </a:t>
            </a:r>
          </a:p>
          <a:p>
            <a:pPr marL="285750" indent="-285750" algn="just">
              <a:buClr>
                <a:srgbClr val="FF0000"/>
              </a:buClr>
              <a:buFont typeface="Wingdings" panose="05000000000000000000" pitchFamily="2" charset="2"/>
              <a:buChar char="§"/>
            </a:pPr>
            <a:r>
              <a:rPr lang="tr-TR" sz="1700" dirty="0"/>
              <a:t>1501, 1507, 1509, 1511, 1515 ve Yönerge kapsamında desteklenen projelerde rapor gönderim süresi 3 aydan 2 aya indirilmiştir. </a:t>
            </a:r>
            <a:r>
              <a:rPr lang="tr-TR" sz="1700" dirty="0" smtClean="0">
                <a:latin typeface="Times New Roman" panose="02020603050405020304" pitchFamily="18" charset="0"/>
                <a:cs typeface="Times New Roman" panose="02020603050405020304" pitchFamily="18" charset="0"/>
              </a:rPr>
              <a:t>¹</a:t>
            </a:r>
            <a:endParaRPr lang="tr-TR" sz="1700" dirty="0"/>
          </a:p>
          <a:p>
            <a:pPr marL="285750" indent="-285750" algn="just">
              <a:buClr>
                <a:srgbClr val="FF0000"/>
              </a:buClr>
              <a:buFont typeface="Wingdings" panose="05000000000000000000" pitchFamily="2" charset="2"/>
              <a:buChar char="§"/>
            </a:pPr>
            <a:r>
              <a:rPr lang="tr-TR" sz="1700" dirty="0" smtClean="0"/>
              <a:t>1501</a:t>
            </a:r>
            <a:r>
              <a:rPr lang="tr-TR" sz="1700" dirty="0"/>
              <a:t>, 1509, 1511 ve Yönerge kapsamında desteklenen projelerde destek oranının hesabında proje başvuru tarihindeki kuruluş ölçeği dikkate alınacaktır.</a:t>
            </a:r>
            <a:r>
              <a:rPr lang="tr-TR" sz="1700" dirty="0">
                <a:latin typeface="Times New Roman" panose="02020603050405020304" pitchFamily="18" charset="0"/>
                <a:cs typeface="Times New Roman" panose="02020603050405020304" pitchFamily="18" charset="0"/>
              </a:rPr>
              <a:t>¹</a:t>
            </a:r>
            <a:endParaRPr lang="tr-TR" sz="1700" dirty="0"/>
          </a:p>
          <a:p>
            <a:pPr marL="285750" indent="-285750" algn="just">
              <a:buClr>
                <a:srgbClr val="FF0000"/>
              </a:buClr>
              <a:buFont typeface="Wingdings" panose="05000000000000000000" pitchFamily="2" charset="2"/>
              <a:buChar char="§"/>
            </a:pPr>
            <a:r>
              <a:rPr lang="tr-TR" sz="1700" dirty="0" smtClean="0"/>
              <a:t>1501, 1507, 1509 ve 1511 Destek Programlarında Mali Müşavir raporu ve gider formları, elektronik imza kullanılarak elektronik ortamda alınmaya başlanmıştır. </a:t>
            </a:r>
            <a:r>
              <a:rPr lang="tr-TR" sz="1700" dirty="0" smtClean="0">
                <a:latin typeface="Times New Roman" panose="02020603050405020304" pitchFamily="18" charset="0"/>
                <a:cs typeface="Times New Roman" panose="02020603050405020304" pitchFamily="18" charset="0"/>
              </a:rPr>
              <a:t>¹</a:t>
            </a:r>
            <a:endParaRPr lang="tr-TR" sz="1700" dirty="0" smtClean="0"/>
          </a:p>
          <a:p>
            <a:pPr marL="285750" indent="-285750" algn="just">
              <a:buClr>
                <a:srgbClr val="FF0000"/>
              </a:buClr>
              <a:buFont typeface="Wingdings" panose="05000000000000000000" pitchFamily="2" charset="2"/>
              <a:buChar char="§"/>
            </a:pPr>
            <a:r>
              <a:rPr lang="tr-TR" sz="1700" dirty="0" smtClean="0"/>
              <a:t>Mevcut </a:t>
            </a:r>
            <a:r>
              <a:rPr lang="tr-TR" sz="1700" dirty="0"/>
              <a:t>durumda, sadece son döneme ait Mali Müşavir ücretinin belge tarihi destek bitiş tarihinden sonra olması durumunda desteklenebilmektedir. Yapılan değişiklik sonucu proje bitiş tarihinden sonra birden fazla dönemin olması durumunda söz konusu dönemlere ait mali müşavirlik ücretleri de destek kapsamına alınacaktır.</a:t>
            </a:r>
            <a:r>
              <a:rPr lang="tr-TR" sz="1700" dirty="0">
                <a:latin typeface="Times New Roman" panose="02020603050405020304" pitchFamily="18" charset="0"/>
                <a:cs typeface="Times New Roman" panose="02020603050405020304" pitchFamily="18" charset="0"/>
              </a:rPr>
              <a:t> ¹</a:t>
            </a:r>
            <a:endParaRPr lang="tr-TR" sz="1700" dirty="0"/>
          </a:p>
          <a:p>
            <a:pPr marL="285750" indent="-285750" algn="just">
              <a:buClr>
                <a:srgbClr val="FF0000"/>
              </a:buClr>
              <a:buFont typeface="Wingdings" panose="05000000000000000000" pitchFamily="2" charset="2"/>
              <a:buChar char="§"/>
            </a:pPr>
            <a:r>
              <a:rPr lang="tr-TR" sz="1700" dirty="0"/>
              <a:t>Proje başvuru tarihi itibariyle Mikro işletme sınıfında olmayan kuruluşların şirket ortaklarının, şirket ortağı müdürlerin ve yönetim kurulu üyelerinin maliyetleri desteklenmez. Ancak bu kuruluşlarda çalışırken %5 ve altında hisseye sahip olacak şekilde şirket ortağı olanların maliyetleri desteklenir. (1801 Sanayi Ar-Ge Projeleri İçin Geri Ödemeli ve Hibe Destek Programı hariç)</a:t>
            </a:r>
            <a:endParaRPr lang="tr-TR" sz="1700" dirty="0" smtClean="0"/>
          </a:p>
          <a:p>
            <a:pPr marL="285750" indent="-285750" algn="just">
              <a:buClr>
                <a:srgbClr val="FF0000"/>
              </a:buClr>
              <a:buFont typeface="Wingdings" panose="05000000000000000000" pitchFamily="2" charset="2"/>
              <a:buChar char="§"/>
            </a:pPr>
            <a:r>
              <a:rPr lang="tr-TR" altLang="tr-TR" sz="1700" dirty="0"/>
              <a:t>TEYDEB mevzuatında diğer kamu desteklerinden yararlanma konusunda sınır bulunmadığından,</a:t>
            </a:r>
            <a:r>
              <a:rPr lang="tr-TR" sz="1700" dirty="0"/>
              <a:t> mükerrer teşvik ve desteği önlemek için düzenleme yapılmıştır. Buna göre, destek alınan diğer kamu kurum ve kuruluşlarının mevzuatında başka yerden destek alınamayacağı yönünde kısıtlama olması durumunda ilgili proje/gider kalemi TÜBİTAK’a sunulamayacaktır. ¹</a:t>
            </a:r>
          </a:p>
          <a:p>
            <a:pPr marL="285750" indent="-285750" algn="just">
              <a:buClr>
                <a:srgbClr val="FF0000"/>
              </a:buClr>
              <a:buFont typeface="Wingdings" panose="05000000000000000000" pitchFamily="2" charset="2"/>
              <a:buChar char="§"/>
            </a:pPr>
            <a:r>
              <a:rPr lang="tr-TR" sz="1700" dirty="0"/>
              <a:t>5746 sayılı Kanun kapsamında yararlanılmamış teşvik ve desteğin, yararlanılmış gibi hesaplanarak düşürülme zorunluluğu </a:t>
            </a:r>
            <a:r>
              <a:rPr lang="tr-TR" sz="1700" dirty="0" smtClean="0"/>
              <a:t>kaldırılmıştır.¹</a:t>
            </a:r>
            <a:endParaRPr lang="tr-TR" dirty="0"/>
          </a:p>
        </p:txBody>
      </p:sp>
      <p:sp>
        <p:nvSpPr>
          <p:cNvPr id="6" name="Dikdörtgen 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Picture 4" descr="uyum akış şeması kavramı - mevzuat stok fotoğraflar ve resim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5492" y="13700"/>
            <a:ext cx="1386508" cy="924338"/>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5561900" y="568706"/>
            <a:ext cx="1095172" cy="369332"/>
          </a:xfrm>
          <a:prstGeom prst="rect">
            <a:avLst/>
          </a:prstGeom>
        </p:spPr>
        <p:txBody>
          <a:bodyPr wrap="none">
            <a:spAutoFit/>
          </a:bodyPr>
          <a:lstStyle/>
          <a:p>
            <a:r>
              <a:rPr lang="tr-TR" b="1" dirty="0" smtClean="0">
                <a:solidFill>
                  <a:srgbClr val="E20613"/>
                </a:solidFill>
                <a:latin typeface="Arial" panose="020B0604020202020204" pitchFamily="34" charset="0"/>
                <a:cs typeface="Arial" panose="020B0604020202020204" pitchFamily="34" charset="0"/>
              </a:rPr>
              <a:t>Mevzuat</a:t>
            </a:r>
            <a:endParaRPr lang="tr-TR" b="1" dirty="0"/>
          </a:p>
        </p:txBody>
      </p:sp>
      <p:sp>
        <p:nvSpPr>
          <p:cNvPr id="8" name="Metin kutusu 7"/>
          <p:cNvSpPr txBox="1"/>
          <p:nvPr/>
        </p:nvSpPr>
        <p:spPr>
          <a:xfrm>
            <a:off x="9619199" y="6359118"/>
            <a:ext cx="1674114"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Duyurular sayfası için </a:t>
            </a:r>
            <a:r>
              <a:rPr lang="tr-TR" sz="800" b="1" dirty="0" smtClean="0">
                <a:latin typeface="Arial" panose="020B0604020202020204" pitchFamily="34" charset="0"/>
                <a:cs typeface="Arial" panose="020B0604020202020204" pitchFamily="34" charset="0"/>
                <a:hlinkClick r:id="rId4"/>
              </a:rPr>
              <a:t>tıklayınız.</a:t>
            </a:r>
            <a:endParaRPr lang="tr-TR" sz="800" b="1" dirty="0">
              <a:latin typeface="Arial" panose="020B0604020202020204" pitchFamily="34" charset="0"/>
              <a:cs typeface="Arial" panose="020B0604020202020204" pitchFamily="34" charset="0"/>
            </a:endParaRPr>
          </a:p>
        </p:txBody>
      </p:sp>
      <p:sp>
        <p:nvSpPr>
          <p:cNvPr id="4" name="Metin kutusu 3"/>
          <p:cNvSpPr txBox="1"/>
          <p:nvPr/>
        </p:nvSpPr>
        <p:spPr>
          <a:xfrm>
            <a:off x="243068" y="6574586"/>
            <a:ext cx="6922438" cy="253916"/>
          </a:xfrm>
          <a:prstGeom prst="rect">
            <a:avLst/>
          </a:prstGeom>
          <a:noFill/>
        </p:spPr>
        <p:txBody>
          <a:bodyPr wrap="square" rtlCol="0">
            <a:spAutoFit/>
          </a:bodyPr>
          <a:lstStyle/>
          <a:p>
            <a:r>
              <a:rPr lang="tr-TR" sz="1050" dirty="0"/>
              <a:t>1. 11.05.2023 tarihinden itibaren geçerli olmak üzere</a:t>
            </a:r>
            <a:r>
              <a:rPr lang="tr-TR" sz="1050" dirty="0" smtClean="0"/>
              <a:t>.</a:t>
            </a:r>
            <a:endParaRPr lang="tr-TR" sz="1050" dirty="0"/>
          </a:p>
        </p:txBody>
      </p:sp>
    </p:spTree>
    <p:extLst>
      <p:ext uri="{BB962C8B-B14F-4D97-AF65-F5344CB8AC3E}">
        <p14:creationId xmlns:p14="http://schemas.microsoft.com/office/powerpoint/2010/main" val="2844037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Tablo 55"/>
          <p:cNvGraphicFramePr>
            <a:graphicFrameLocks noGrp="1"/>
          </p:cNvGraphicFramePr>
          <p:nvPr>
            <p:extLst>
              <p:ext uri="{D42A27DB-BD31-4B8C-83A1-F6EECF244321}">
                <p14:modId xmlns:p14="http://schemas.microsoft.com/office/powerpoint/2010/main" val="2622974708"/>
              </p:ext>
            </p:extLst>
          </p:nvPr>
        </p:nvGraphicFramePr>
        <p:xfrm>
          <a:off x="-10881" y="6028528"/>
          <a:ext cx="12192000" cy="117826"/>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3217467249"/>
                    </a:ext>
                  </a:extLst>
                </a:gridCol>
                <a:gridCol w="1219200">
                  <a:extLst>
                    <a:ext uri="{9D8B030D-6E8A-4147-A177-3AD203B41FA5}">
                      <a16:colId xmlns:a16="http://schemas.microsoft.com/office/drawing/2014/main" val="1904040905"/>
                    </a:ext>
                  </a:extLst>
                </a:gridCol>
                <a:gridCol w="1219200">
                  <a:extLst>
                    <a:ext uri="{9D8B030D-6E8A-4147-A177-3AD203B41FA5}">
                      <a16:colId xmlns:a16="http://schemas.microsoft.com/office/drawing/2014/main" val="4175110900"/>
                    </a:ext>
                  </a:extLst>
                </a:gridCol>
                <a:gridCol w="1219200">
                  <a:extLst>
                    <a:ext uri="{9D8B030D-6E8A-4147-A177-3AD203B41FA5}">
                      <a16:colId xmlns:a16="http://schemas.microsoft.com/office/drawing/2014/main" val="519532067"/>
                    </a:ext>
                  </a:extLst>
                </a:gridCol>
                <a:gridCol w="1219200">
                  <a:extLst>
                    <a:ext uri="{9D8B030D-6E8A-4147-A177-3AD203B41FA5}">
                      <a16:colId xmlns:a16="http://schemas.microsoft.com/office/drawing/2014/main" val="3284794583"/>
                    </a:ext>
                  </a:extLst>
                </a:gridCol>
                <a:gridCol w="1219200">
                  <a:extLst>
                    <a:ext uri="{9D8B030D-6E8A-4147-A177-3AD203B41FA5}">
                      <a16:colId xmlns:a16="http://schemas.microsoft.com/office/drawing/2014/main" val="1204020346"/>
                    </a:ext>
                  </a:extLst>
                </a:gridCol>
                <a:gridCol w="1219200">
                  <a:extLst>
                    <a:ext uri="{9D8B030D-6E8A-4147-A177-3AD203B41FA5}">
                      <a16:colId xmlns:a16="http://schemas.microsoft.com/office/drawing/2014/main" val="2675567909"/>
                    </a:ext>
                  </a:extLst>
                </a:gridCol>
                <a:gridCol w="1219200">
                  <a:extLst>
                    <a:ext uri="{9D8B030D-6E8A-4147-A177-3AD203B41FA5}">
                      <a16:colId xmlns:a16="http://schemas.microsoft.com/office/drawing/2014/main" val="3235691239"/>
                    </a:ext>
                  </a:extLst>
                </a:gridCol>
                <a:gridCol w="1219200">
                  <a:extLst>
                    <a:ext uri="{9D8B030D-6E8A-4147-A177-3AD203B41FA5}">
                      <a16:colId xmlns:a16="http://schemas.microsoft.com/office/drawing/2014/main" val="1104900733"/>
                    </a:ext>
                  </a:extLst>
                </a:gridCol>
                <a:gridCol w="1219200">
                  <a:extLst>
                    <a:ext uri="{9D8B030D-6E8A-4147-A177-3AD203B41FA5}">
                      <a16:colId xmlns:a16="http://schemas.microsoft.com/office/drawing/2014/main" val="340029913"/>
                    </a:ext>
                  </a:extLst>
                </a:gridCol>
              </a:tblGrid>
              <a:tr h="117826">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extLst>
                  <a:ext uri="{0D108BD9-81ED-4DB2-BD59-A6C34878D82A}">
                    <a16:rowId xmlns:a16="http://schemas.microsoft.com/office/drawing/2014/main" val="4241412307"/>
                  </a:ext>
                </a:extLst>
              </a:tr>
            </a:tbl>
          </a:graphicData>
        </a:graphic>
      </p:graphicFrame>
      <p:graphicFrame>
        <p:nvGraphicFramePr>
          <p:cNvPr id="55" name="Tablo 54"/>
          <p:cNvGraphicFramePr>
            <a:graphicFrameLocks noGrp="1"/>
          </p:cNvGraphicFramePr>
          <p:nvPr>
            <p:extLst>
              <p:ext uri="{D42A27DB-BD31-4B8C-83A1-F6EECF244321}">
                <p14:modId xmlns:p14="http://schemas.microsoft.com/office/powerpoint/2010/main" val="3975224759"/>
              </p:ext>
            </p:extLst>
          </p:nvPr>
        </p:nvGraphicFramePr>
        <p:xfrm>
          <a:off x="0" y="5218865"/>
          <a:ext cx="12192000" cy="117826"/>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3217467249"/>
                    </a:ext>
                  </a:extLst>
                </a:gridCol>
                <a:gridCol w="1219200">
                  <a:extLst>
                    <a:ext uri="{9D8B030D-6E8A-4147-A177-3AD203B41FA5}">
                      <a16:colId xmlns:a16="http://schemas.microsoft.com/office/drawing/2014/main" val="1904040905"/>
                    </a:ext>
                  </a:extLst>
                </a:gridCol>
                <a:gridCol w="1219200">
                  <a:extLst>
                    <a:ext uri="{9D8B030D-6E8A-4147-A177-3AD203B41FA5}">
                      <a16:colId xmlns:a16="http://schemas.microsoft.com/office/drawing/2014/main" val="4175110900"/>
                    </a:ext>
                  </a:extLst>
                </a:gridCol>
                <a:gridCol w="1219200">
                  <a:extLst>
                    <a:ext uri="{9D8B030D-6E8A-4147-A177-3AD203B41FA5}">
                      <a16:colId xmlns:a16="http://schemas.microsoft.com/office/drawing/2014/main" val="519532067"/>
                    </a:ext>
                  </a:extLst>
                </a:gridCol>
                <a:gridCol w="1219200">
                  <a:extLst>
                    <a:ext uri="{9D8B030D-6E8A-4147-A177-3AD203B41FA5}">
                      <a16:colId xmlns:a16="http://schemas.microsoft.com/office/drawing/2014/main" val="3284794583"/>
                    </a:ext>
                  </a:extLst>
                </a:gridCol>
                <a:gridCol w="1219200">
                  <a:extLst>
                    <a:ext uri="{9D8B030D-6E8A-4147-A177-3AD203B41FA5}">
                      <a16:colId xmlns:a16="http://schemas.microsoft.com/office/drawing/2014/main" val="1204020346"/>
                    </a:ext>
                  </a:extLst>
                </a:gridCol>
                <a:gridCol w="1219200">
                  <a:extLst>
                    <a:ext uri="{9D8B030D-6E8A-4147-A177-3AD203B41FA5}">
                      <a16:colId xmlns:a16="http://schemas.microsoft.com/office/drawing/2014/main" val="2675567909"/>
                    </a:ext>
                  </a:extLst>
                </a:gridCol>
                <a:gridCol w="1219200">
                  <a:extLst>
                    <a:ext uri="{9D8B030D-6E8A-4147-A177-3AD203B41FA5}">
                      <a16:colId xmlns:a16="http://schemas.microsoft.com/office/drawing/2014/main" val="3235691239"/>
                    </a:ext>
                  </a:extLst>
                </a:gridCol>
                <a:gridCol w="1219200">
                  <a:extLst>
                    <a:ext uri="{9D8B030D-6E8A-4147-A177-3AD203B41FA5}">
                      <a16:colId xmlns:a16="http://schemas.microsoft.com/office/drawing/2014/main" val="1104900733"/>
                    </a:ext>
                  </a:extLst>
                </a:gridCol>
                <a:gridCol w="1219200">
                  <a:extLst>
                    <a:ext uri="{9D8B030D-6E8A-4147-A177-3AD203B41FA5}">
                      <a16:colId xmlns:a16="http://schemas.microsoft.com/office/drawing/2014/main" val="340029913"/>
                    </a:ext>
                  </a:extLst>
                </a:gridCol>
              </a:tblGrid>
              <a:tr h="117826">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extLst>
                  <a:ext uri="{0D108BD9-81ED-4DB2-BD59-A6C34878D82A}">
                    <a16:rowId xmlns:a16="http://schemas.microsoft.com/office/drawing/2014/main" val="4241412307"/>
                  </a:ext>
                </a:extLst>
              </a:tr>
            </a:tbl>
          </a:graphicData>
        </a:graphic>
      </p:graphicFrame>
      <p:graphicFrame>
        <p:nvGraphicFramePr>
          <p:cNvPr id="54" name="Tablo 53"/>
          <p:cNvGraphicFramePr>
            <a:graphicFrameLocks noGrp="1"/>
          </p:cNvGraphicFramePr>
          <p:nvPr>
            <p:extLst>
              <p:ext uri="{D42A27DB-BD31-4B8C-83A1-F6EECF244321}">
                <p14:modId xmlns:p14="http://schemas.microsoft.com/office/powerpoint/2010/main" val="4213059491"/>
              </p:ext>
            </p:extLst>
          </p:nvPr>
        </p:nvGraphicFramePr>
        <p:xfrm>
          <a:off x="-10881" y="4441397"/>
          <a:ext cx="12192000" cy="117826"/>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3217467249"/>
                    </a:ext>
                  </a:extLst>
                </a:gridCol>
                <a:gridCol w="1219200">
                  <a:extLst>
                    <a:ext uri="{9D8B030D-6E8A-4147-A177-3AD203B41FA5}">
                      <a16:colId xmlns:a16="http://schemas.microsoft.com/office/drawing/2014/main" val="1904040905"/>
                    </a:ext>
                  </a:extLst>
                </a:gridCol>
                <a:gridCol w="1219200">
                  <a:extLst>
                    <a:ext uri="{9D8B030D-6E8A-4147-A177-3AD203B41FA5}">
                      <a16:colId xmlns:a16="http://schemas.microsoft.com/office/drawing/2014/main" val="4175110900"/>
                    </a:ext>
                  </a:extLst>
                </a:gridCol>
                <a:gridCol w="1219200">
                  <a:extLst>
                    <a:ext uri="{9D8B030D-6E8A-4147-A177-3AD203B41FA5}">
                      <a16:colId xmlns:a16="http://schemas.microsoft.com/office/drawing/2014/main" val="519532067"/>
                    </a:ext>
                  </a:extLst>
                </a:gridCol>
                <a:gridCol w="1219200">
                  <a:extLst>
                    <a:ext uri="{9D8B030D-6E8A-4147-A177-3AD203B41FA5}">
                      <a16:colId xmlns:a16="http://schemas.microsoft.com/office/drawing/2014/main" val="3284794583"/>
                    </a:ext>
                  </a:extLst>
                </a:gridCol>
                <a:gridCol w="1219200">
                  <a:extLst>
                    <a:ext uri="{9D8B030D-6E8A-4147-A177-3AD203B41FA5}">
                      <a16:colId xmlns:a16="http://schemas.microsoft.com/office/drawing/2014/main" val="1204020346"/>
                    </a:ext>
                  </a:extLst>
                </a:gridCol>
                <a:gridCol w="1219200">
                  <a:extLst>
                    <a:ext uri="{9D8B030D-6E8A-4147-A177-3AD203B41FA5}">
                      <a16:colId xmlns:a16="http://schemas.microsoft.com/office/drawing/2014/main" val="2675567909"/>
                    </a:ext>
                  </a:extLst>
                </a:gridCol>
                <a:gridCol w="1219200">
                  <a:extLst>
                    <a:ext uri="{9D8B030D-6E8A-4147-A177-3AD203B41FA5}">
                      <a16:colId xmlns:a16="http://schemas.microsoft.com/office/drawing/2014/main" val="3235691239"/>
                    </a:ext>
                  </a:extLst>
                </a:gridCol>
                <a:gridCol w="1219200">
                  <a:extLst>
                    <a:ext uri="{9D8B030D-6E8A-4147-A177-3AD203B41FA5}">
                      <a16:colId xmlns:a16="http://schemas.microsoft.com/office/drawing/2014/main" val="1104900733"/>
                    </a:ext>
                  </a:extLst>
                </a:gridCol>
                <a:gridCol w="1219200">
                  <a:extLst>
                    <a:ext uri="{9D8B030D-6E8A-4147-A177-3AD203B41FA5}">
                      <a16:colId xmlns:a16="http://schemas.microsoft.com/office/drawing/2014/main" val="340029913"/>
                    </a:ext>
                  </a:extLst>
                </a:gridCol>
              </a:tblGrid>
              <a:tr h="117826">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extLst>
                  <a:ext uri="{0D108BD9-81ED-4DB2-BD59-A6C34878D82A}">
                    <a16:rowId xmlns:a16="http://schemas.microsoft.com/office/drawing/2014/main" val="4241412307"/>
                  </a:ext>
                </a:extLst>
              </a:tr>
            </a:tbl>
          </a:graphicData>
        </a:graphic>
      </p:graphicFrame>
      <p:graphicFrame>
        <p:nvGraphicFramePr>
          <p:cNvPr id="53" name="Tablo 52"/>
          <p:cNvGraphicFramePr>
            <a:graphicFrameLocks noGrp="1"/>
          </p:cNvGraphicFramePr>
          <p:nvPr>
            <p:extLst>
              <p:ext uri="{D42A27DB-BD31-4B8C-83A1-F6EECF244321}">
                <p14:modId xmlns:p14="http://schemas.microsoft.com/office/powerpoint/2010/main" val="3614361513"/>
              </p:ext>
            </p:extLst>
          </p:nvPr>
        </p:nvGraphicFramePr>
        <p:xfrm>
          <a:off x="0" y="3591401"/>
          <a:ext cx="12192000" cy="117826"/>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3217467249"/>
                    </a:ext>
                  </a:extLst>
                </a:gridCol>
                <a:gridCol w="1219200">
                  <a:extLst>
                    <a:ext uri="{9D8B030D-6E8A-4147-A177-3AD203B41FA5}">
                      <a16:colId xmlns:a16="http://schemas.microsoft.com/office/drawing/2014/main" val="1904040905"/>
                    </a:ext>
                  </a:extLst>
                </a:gridCol>
                <a:gridCol w="1219200">
                  <a:extLst>
                    <a:ext uri="{9D8B030D-6E8A-4147-A177-3AD203B41FA5}">
                      <a16:colId xmlns:a16="http://schemas.microsoft.com/office/drawing/2014/main" val="4175110900"/>
                    </a:ext>
                  </a:extLst>
                </a:gridCol>
                <a:gridCol w="1219200">
                  <a:extLst>
                    <a:ext uri="{9D8B030D-6E8A-4147-A177-3AD203B41FA5}">
                      <a16:colId xmlns:a16="http://schemas.microsoft.com/office/drawing/2014/main" val="519532067"/>
                    </a:ext>
                  </a:extLst>
                </a:gridCol>
                <a:gridCol w="1219200">
                  <a:extLst>
                    <a:ext uri="{9D8B030D-6E8A-4147-A177-3AD203B41FA5}">
                      <a16:colId xmlns:a16="http://schemas.microsoft.com/office/drawing/2014/main" val="3284794583"/>
                    </a:ext>
                  </a:extLst>
                </a:gridCol>
                <a:gridCol w="1219200">
                  <a:extLst>
                    <a:ext uri="{9D8B030D-6E8A-4147-A177-3AD203B41FA5}">
                      <a16:colId xmlns:a16="http://schemas.microsoft.com/office/drawing/2014/main" val="1204020346"/>
                    </a:ext>
                  </a:extLst>
                </a:gridCol>
                <a:gridCol w="1219200">
                  <a:extLst>
                    <a:ext uri="{9D8B030D-6E8A-4147-A177-3AD203B41FA5}">
                      <a16:colId xmlns:a16="http://schemas.microsoft.com/office/drawing/2014/main" val="2675567909"/>
                    </a:ext>
                  </a:extLst>
                </a:gridCol>
                <a:gridCol w="1219200">
                  <a:extLst>
                    <a:ext uri="{9D8B030D-6E8A-4147-A177-3AD203B41FA5}">
                      <a16:colId xmlns:a16="http://schemas.microsoft.com/office/drawing/2014/main" val="3235691239"/>
                    </a:ext>
                  </a:extLst>
                </a:gridCol>
                <a:gridCol w="1219200">
                  <a:extLst>
                    <a:ext uri="{9D8B030D-6E8A-4147-A177-3AD203B41FA5}">
                      <a16:colId xmlns:a16="http://schemas.microsoft.com/office/drawing/2014/main" val="1104900733"/>
                    </a:ext>
                  </a:extLst>
                </a:gridCol>
                <a:gridCol w="1219200">
                  <a:extLst>
                    <a:ext uri="{9D8B030D-6E8A-4147-A177-3AD203B41FA5}">
                      <a16:colId xmlns:a16="http://schemas.microsoft.com/office/drawing/2014/main" val="340029913"/>
                    </a:ext>
                  </a:extLst>
                </a:gridCol>
              </a:tblGrid>
              <a:tr h="117826">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extLst>
                  <a:ext uri="{0D108BD9-81ED-4DB2-BD59-A6C34878D82A}">
                    <a16:rowId xmlns:a16="http://schemas.microsoft.com/office/drawing/2014/main" val="4241412307"/>
                  </a:ext>
                </a:extLst>
              </a:tr>
            </a:tbl>
          </a:graphicData>
        </a:graphic>
      </p:graphicFrame>
      <p:graphicFrame>
        <p:nvGraphicFramePr>
          <p:cNvPr id="52" name="Tablo 51"/>
          <p:cNvGraphicFramePr>
            <a:graphicFrameLocks noGrp="1"/>
          </p:cNvGraphicFramePr>
          <p:nvPr>
            <p:extLst>
              <p:ext uri="{D42A27DB-BD31-4B8C-83A1-F6EECF244321}">
                <p14:modId xmlns:p14="http://schemas.microsoft.com/office/powerpoint/2010/main" val="4278901658"/>
              </p:ext>
            </p:extLst>
          </p:nvPr>
        </p:nvGraphicFramePr>
        <p:xfrm>
          <a:off x="-10881" y="2787380"/>
          <a:ext cx="12192000" cy="117826"/>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3217467249"/>
                    </a:ext>
                  </a:extLst>
                </a:gridCol>
                <a:gridCol w="1219200">
                  <a:extLst>
                    <a:ext uri="{9D8B030D-6E8A-4147-A177-3AD203B41FA5}">
                      <a16:colId xmlns:a16="http://schemas.microsoft.com/office/drawing/2014/main" val="1904040905"/>
                    </a:ext>
                  </a:extLst>
                </a:gridCol>
                <a:gridCol w="1219200">
                  <a:extLst>
                    <a:ext uri="{9D8B030D-6E8A-4147-A177-3AD203B41FA5}">
                      <a16:colId xmlns:a16="http://schemas.microsoft.com/office/drawing/2014/main" val="4175110900"/>
                    </a:ext>
                  </a:extLst>
                </a:gridCol>
                <a:gridCol w="1219200">
                  <a:extLst>
                    <a:ext uri="{9D8B030D-6E8A-4147-A177-3AD203B41FA5}">
                      <a16:colId xmlns:a16="http://schemas.microsoft.com/office/drawing/2014/main" val="519532067"/>
                    </a:ext>
                  </a:extLst>
                </a:gridCol>
                <a:gridCol w="1219200">
                  <a:extLst>
                    <a:ext uri="{9D8B030D-6E8A-4147-A177-3AD203B41FA5}">
                      <a16:colId xmlns:a16="http://schemas.microsoft.com/office/drawing/2014/main" val="3284794583"/>
                    </a:ext>
                  </a:extLst>
                </a:gridCol>
                <a:gridCol w="1219200">
                  <a:extLst>
                    <a:ext uri="{9D8B030D-6E8A-4147-A177-3AD203B41FA5}">
                      <a16:colId xmlns:a16="http://schemas.microsoft.com/office/drawing/2014/main" val="1204020346"/>
                    </a:ext>
                  </a:extLst>
                </a:gridCol>
                <a:gridCol w="1219200">
                  <a:extLst>
                    <a:ext uri="{9D8B030D-6E8A-4147-A177-3AD203B41FA5}">
                      <a16:colId xmlns:a16="http://schemas.microsoft.com/office/drawing/2014/main" val="2675567909"/>
                    </a:ext>
                  </a:extLst>
                </a:gridCol>
                <a:gridCol w="1219200">
                  <a:extLst>
                    <a:ext uri="{9D8B030D-6E8A-4147-A177-3AD203B41FA5}">
                      <a16:colId xmlns:a16="http://schemas.microsoft.com/office/drawing/2014/main" val="3235691239"/>
                    </a:ext>
                  </a:extLst>
                </a:gridCol>
                <a:gridCol w="1219200">
                  <a:extLst>
                    <a:ext uri="{9D8B030D-6E8A-4147-A177-3AD203B41FA5}">
                      <a16:colId xmlns:a16="http://schemas.microsoft.com/office/drawing/2014/main" val="1104900733"/>
                    </a:ext>
                  </a:extLst>
                </a:gridCol>
                <a:gridCol w="1219200">
                  <a:extLst>
                    <a:ext uri="{9D8B030D-6E8A-4147-A177-3AD203B41FA5}">
                      <a16:colId xmlns:a16="http://schemas.microsoft.com/office/drawing/2014/main" val="340029913"/>
                    </a:ext>
                  </a:extLst>
                </a:gridCol>
              </a:tblGrid>
              <a:tr h="117826">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tc>
                  <a:txBody>
                    <a:bodyPr/>
                    <a:lstStyle/>
                    <a:p>
                      <a:endParaRPr lang="tr-TR" sz="100" dirty="0"/>
                    </a:p>
                  </a:txBody>
                  <a:tcPr>
                    <a:solidFill>
                      <a:schemeClr val="bg1">
                        <a:lumMod val="95000"/>
                      </a:schemeClr>
                    </a:solidFill>
                  </a:tcPr>
                </a:tc>
                <a:extLst>
                  <a:ext uri="{0D108BD9-81ED-4DB2-BD59-A6C34878D82A}">
                    <a16:rowId xmlns:a16="http://schemas.microsoft.com/office/drawing/2014/main" val="4241412307"/>
                  </a:ext>
                </a:extLst>
              </a:tr>
            </a:tbl>
          </a:graphicData>
        </a:graphic>
      </p:graphicFrame>
      <p:graphicFrame>
        <p:nvGraphicFramePr>
          <p:cNvPr id="51" name="Tablo 50"/>
          <p:cNvGraphicFramePr>
            <a:graphicFrameLocks noGrp="1"/>
          </p:cNvGraphicFramePr>
          <p:nvPr>
            <p:extLst>
              <p:ext uri="{D42A27DB-BD31-4B8C-83A1-F6EECF244321}">
                <p14:modId xmlns:p14="http://schemas.microsoft.com/office/powerpoint/2010/main" val="4094010267"/>
              </p:ext>
            </p:extLst>
          </p:nvPr>
        </p:nvGraphicFramePr>
        <p:xfrm>
          <a:off x="0" y="1943255"/>
          <a:ext cx="12192000" cy="117826"/>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3217467249"/>
                    </a:ext>
                  </a:extLst>
                </a:gridCol>
                <a:gridCol w="1219200">
                  <a:extLst>
                    <a:ext uri="{9D8B030D-6E8A-4147-A177-3AD203B41FA5}">
                      <a16:colId xmlns:a16="http://schemas.microsoft.com/office/drawing/2014/main" val="1904040905"/>
                    </a:ext>
                  </a:extLst>
                </a:gridCol>
                <a:gridCol w="1219200">
                  <a:extLst>
                    <a:ext uri="{9D8B030D-6E8A-4147-A177-3AD203B41FA5}">
                      <a16:colId xmlns:a16="http://schemas.microsoft.com/office/drawing/2014/main" val="4175110900"/>
                    </a:ext>
                  </a:extLst>
                </a:gridCol>
                <a:gridCol w="1219200">
                  <a:extLst>
                    <a:ext uri="{9D8B030D-6E8A-4147-A177-3AD203B41FA5}">
                      <a16:colId xmlns:a16="http://schemas.microsoft.com/office/drawing/2014/main" val="519532067"/>
                    </a:ext>
                  </a:extLst>
                </a:gridCol>
                <a:gridCol w="1219200">
                  <a:extLst>
                    <a:ext uri="{9D8B030D-6E8A-4147-A177-3AD203B41FA5}">
                      <a16:colId xmlns:a16="http://schemas.microsoft.com/office/drawing/2014/main" val="3284794583"/>
                    </a:ext>
                  </a:extLst>
                </a:gridCol>
                <a:gridCol w="1219200">
                  <a:extLst>
                    <a:ext uri="{9D8B030D-6E8A-4147-A177-3AD203B41FA5}">
                      <a16:colId xmlns:a16="http://schemas.microsoft.com/office/drawing/2014/main" val="1204020346"/>
                    </a:ext>
                  </a:extLst>
                </a:gridCol>
                <a:gridCol w="1219200">
                  <a:extLst>
                    <a:ext uri="{9D8B030D-6E8A-4147-A177-3AD203B41FA5}">
                      <a16:colId xmlns:a16="http://schemas.microsoft.com/office/drawing/2014/main" val="2675567909"/>
                    </a:ext>
                  </a:extLst>
                </a:gridCol>
                <a:gridCol w="1219200">
                  <a:extLst>
                    <a:ext uri="{9D8B030D-6E8A-4147-A177-3AD203B41FA5}">
                      <a16:colId xmlns:a16="http://schemas.microsoft.com/office/drawing/2014/main" val="3235691239"/>
                    </a:ext>
                  </a:extLst>
                </a:gridCol>
                <a:gridCol w="1219200">
                  <a:extLst>
                    <a:ext uri="{9D8B030D-6E8A-4147-A177-3AD203B41FA5}">
                      <a16:colId xmlns:a16="http://schemas.microsoft.com/office/drawing/2014/main" val="1104900733"/>
                    </a:ext>
                  </a:extLst>
                </a:gridCol>
                <a:gridCol w="1219200">
                  <a:extLst>
                    <a:ext uri="{9D8B030D-6E8A-4147-A177-3AD203B41FA5}">
                      <a16:colId xmlns:a16="http://schemas.microsoft.com/office/drawing/2014/main" val="340029913"/>
                    </a:ext>
                  </a:extLst>
                </a:gridCol>
              </a:tblGrid>
              <a:tr h="117826">
                <a:tc>
                  <a:txBody>
                    <a:bodyPr/>
                    <a:lstStyle/>
                    <a:p>
                      <a:endParaRPr lang="tr-TR" sz="100" dirty="0"/>
                    </a:p>
                  </a:txBody>
                  <a:tcPr>
                    <a:solidFill>
                      <a:srgbClr val="F7F7F7"/>
                    </a:solidFill>
                  </a:tcPr>
                </a:tc>
                <a:tc>
                  <a:txBody>
                    <a:bodyPr/>
                    <a:lstStyle/>
                    <a:p>
                      <a:endParaRPr lang="tr-TR" sz="100" dirty="0"/>
                    </a:p>
                  </a:txBody>
                  <a:tcPr>
                    <a:solidFill>
                      <a:srgbClr val="F7F7F7"/>
                    </a:solidFill>
                  </a:tcPr>
                </a:tc>
                <a:tc>
                  <a:txBody>
                    <a:bodyPr/>
                    <a:lstStyle/>
                    <a:p>
                      <a:endParaRPr lang="tr-TR" sz="100" dirty="0"/>
                    </a:p>
                  </a:txBody>
                  <a:tcPr>
                    <a:solidFill>
                      <a:srgbClr val="F7F7F7"/>
                    </a:solidFill>
                  </a:tcPr>
                </a:tc>
                <a:tc>
                  <a:txBody>
                    <a:bodyPr/>
                    <a:lstStyle/>
                    <a:p>
                      <a:endParaRPr lang="tr-TR" sz="100" dirty="0"/>
                    </a:p>
                  </a:txBody>
                  <a:tcPr>
                    <a:solidFill>
                      <a:srgbClr val="F7F7F7"/>
                    </a:solidFill>
                  </a:tcPr>
                </a:tc>
                <a:tc>
                  <a:txBody>
                    <a:bodyPr/>
                    <a:lstStyle/>
                    <a:p>
                      <a:endParaRPr lang="tr-TR" sz="100" dirty="0"/>
                    </a:p>
                  </a:txBody>
                  <a:tcPr>
                    <a:solidFill>
                      <a:srgbClr val="F7F7F7"/>
                    </a:solidFill>
                  </a:tcPr>
                </a:tc>
                <a:tc>
                  <a:txBody>
                    <a:bodyPr/>
                    <a:lstStyle/>
                    <a:p>
                      <a:endParaRPr lang="tr-TR" sz="100" dirty="0"/>
                    </a:p>
                  </a:txBody>
                  <a:tcPr>
                    <a:solidFill>
                      <a:srgbClr val="F7F7F7"/>
                    </a:solidFill>
                  </a:tcPr>
                </a:tc>
                <a:tc>
                  <a:txBody>
                    <a:bodyPr/>
                    <a:lstStyle/>
                    <a:p>
                      <a:endParaRPr lang="tr-TR" sz="100" dirty="0"/>
                    </a:p>
                  </a:txBody>
                  <a:tcPr>
                    <a:solidFill>
                      <a:srgbClr val="F7F7F7"/>
                    </a:solidFill>
                  </a:tcPr>
                </a:tc>
                <a:tc>
                  <a:txBody>
                    <a:bodyPr/>
                    <a:lstStyle/>
                    <a:p>
                      <a:endParaRPr lang="tr-TR" sz="100" dirty="0"/>
                    </a:p>
                  </a:txBody>
                  <a:tcPr>
                    <a:solidFill>
                      <a:srgbClr val="F7F7F7"/>
                    </a:solidFill>
                  </a:tcPr>
                </a:tc>
                <a:tc>
                  <a:txBody>
                    <a:bodyPr/>
                    <a:lstStyle/>
                    <a:p>
                      <a:endParaRPr lang="tr-TR" sz="100" dirty="0"/>
                    </a:p>
                  </a:txBody>
                  <a:tcPr>
                    <a:solidFill>
                      <a:srgbClr val="F7F7F7"/>
                    </a:solidFill>
                  </a:tcPr>
                </a:tc>
                <a:tc>
                  <a:txBody>
                    <a:bodyPr/>
                    <a:lstStyle/>
                    <a:p>
                      <a:endParaRPr lang="tr-TR" sz="100" dirty="0"/>
                    </a:p>
                  </a:txBody>
                  <a:tcPr>
                    <a:solidFill>
                      <a:srgbClr val="F7F7F7"/>
                    </a:solidFill>
                  </a:tcPr>
                </a:tc>
                <a:extLst>
                  <a:ext uri="{0D108BD9-81ED-4DB2-BD59-A6C34878D82A}">
                    <a16:rowId xmlns:a16="http://schemas.microsoft.com/office/drawing/2014/main" val="4241412307"/>
                  </a:ext>
                </a:extLst>
              </a:tr>
            </a:tbl>
          </a:graphicData>
        </a:graphic>
      </p:graphicFrame>
      <p:grpSp>
        <p:nvGrpSpPr>
          <p:cNvPr id="34" name="Grup 33"/>
          <p:cNvGrpSpPr/>
          <p:nvPr/>
        </p:nvGrpSpPr>
        <p:grpSpPr>
          <a:xfrm>
            <a:off x="2930012" y="968720"/>
            <a:ext cx="4022009" cy="5557874"/>
            <a:chOff x="2526890" y="804587"/>
            <a:chExt cx="4022009" cy="5674872"/>
          </a:xfrm>
        </p:grpSpPr>
        <p:grpSp>
          <p:nvGrpSpPr>
            <p:cNvPr id="11" name="Grup 10"/>
            <p:cNvGrpSpPr/>
            <p:nvPr/>
          </p:nvGrpSpPr>
          <p:grpSpPr>
            <a:xfrm>
              <a:off x="2526890" y="804587"/>
              <a:ext cx="4022009" cy="5674872"/>
              <a:chOff x="2457449" y="981567"/>
              <a:chExt cx="3190875" cy="5066809"/>
            </a:xfrm>
          </p:grpSpPr>
          <p:sp>
            <p:nvSpPr>
              <p:cNvPr id="6" name="Yuvarlatılmış Dikdörtgen 5"/>
              <p:cNvSpPr/>
              <p:nvPr/>
            </p:nvSpPr>
            <p:spPr>
              <a:xfrm>
                <a:off x="2457449" y="981567"/>
                <a:ext cx="3190875" cy="5066808"/>
              </a:xfrm>
              <a:prstGeom prst="roundRect">
                <a:avLst>
                  <a:gd name="adj" fmla="val 1099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p:cNvSpPr/>
              <p:nvPr/>
            </p:nvSpPr>
            <p:spPr>
              <a:xfrm>
                <a:off x="2457449" y="1529799"/>
                <a:ext cx="3190875" cy="4518577"/>
              </a:xfrm>
              <a:prstGeom prst="rect">
                <a:avLst/>
              </a:prstGeom>
              <a:gradFill>
                <a:gsLst>
                  <a:gs pos="0">
                    <a:schemeClr val="accent1">
                      <a:lumMod val="5000"/>
                      <a:lumOff val="95000"/>
                    </a:schemeClr>
                  </a:gs>
                  <a:gs pos="75000">
                    <a:schemeClr val="bg1">
                      <a:lumMod val="95000"/>
                    </a:schemeClr>
                  </a:gs>
                  <a:gs pos="45000">
                    <a:schemeClr val="bg1"/>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6" name="Yuvarlatılmış Dikdörtgen 15"/>
            <p:cNvSpPr/>
            <p:nvPr/>
          </p:nvSpPr>
          <p:spPr>
            <a:xfrm>
              <a:off x="2645184" y="1558628"/>
              <a:ext cx="3785420" cy="66565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Yuvarlatılmış Dikdörtgen 19"/>
            <p:cNvSpPr/>
            <p:nvPr/>
          </p:nvSpPr>
          <p:spPr>
            <a:xfrm>
              <a:off x="2645184" y="2410308"/>
              <a:ext cx="3785420" cy="66565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Yuvarlatılmış Dikdörtgen 20"/>
            <p:cNvSpPr/>
            <p:nvPr/>
          </p:nvSpPr>
          <p:spPr>
            <a:xfrm>
              <a:off x="2645184" y="3229633"/>
              <a:ext cx="3785420" cy="66565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Yuvarlatılmış Dikdörtgen 21"/>
            <p:cNvSpPr/>
            <p:nvPr/>
          </p:nvSpPr>
          <p:spPr>
            <a:xfrm>
              <a:off x="2645184" y="4048958"/>
              <a:ext cx="3785420" cy="66565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Yuvarlatılmış Dikdörtgen 22"/>
            <p:cNvSpPr/>
            <p:nvPr/>
          </p:nvSpPr>
          <p:spPr>
            <a:xfrm>
              <a:off x="2645184" y="4877529"/>
              <a:ext cx="3785420" cy="66565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Yuvarlatılmış Dikdörtgen 23"/>
            <p:cNvSpPr/>
            <p:nvPr/>
          </p:nvSpPr>
          <p:spPr>
            <a:xfrm>
              <a:off x="2645184" y="5706100"/>
              <a:ext cx="3785420" cy="66565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35" name="Grup 34"/>
          <p:cNvGrpSpPr/>
          <p:nvPr/>
        </p:nvGrpSpPr>
        <p:grpSpPr>
          <a:xfrm>
            <a:off x="7418439" y="968719"/>
            <a:ext cx="4022009" cy="5557874"/>
            <a:chOff x="7261123" y="804587"/>
            <a:chExt cx="4022009" cy="5674872"/>
          </a:xfrm>
        </p:grpSpPr>
        <p:grpSp>
          <p:nvGrpSpPr>
            <p:cNvPr id="25" name="Grup 24"/>
            <p:cNvGrpSpPr/>
            <p:nvPr/>
          </p:nvGrpSpPr>
          <p:grpSpPr>
            <a:xfrm>
              <a:off x="7261123" y="804587"/>
              <a:ext cx="4022009" cy="5674872"/>
              <a:chOff x="2457449" y="981567"/>
              <a:chExt cx="3190875" cy="5066809"/>
            </a:xfrm>
          </p:grpSpPr>
          <p:sp>
            <p:nvSpPr>
              <p:cNvPr id="26" name="Yuvarlatılmış Dikdörtgen 25"/>
              <p:cNvSpPr/>
              <p:nvPr/>
            </p:nvSpPr>
            <p:spPr>
              <a:xfrm>
                <a:off x="2457449" y="981567"/>
                <a:ext cx="3190875" cy="5066808"/>
              </a:xfrm>
              <a:prstGeom prst="roundRect">
                <a:avLst>
                  <a:gd name="adj" fmla="val 10995"/>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p:cNvSpPr/>
              <p:nvPr/>
            </p:nvSpPr>
            <p:spPr>
              <a:xfrm>
                <a:off x="2457449" y="1529799"/>
                <a:ext cx="3190875" cy="4518577"/>
              </a:xfrm>
              <a:prstGeom prst="rect">
                <a:avLst/>
              </a:prstGeom>
              <a:gradFill>
                <a:gsLst>
                  <a:gs pos="0">
                    <a:schemeClr val="accent1">
                      <a:lumMod val="5000"/>
                      <a:lumOff val="95000"/>
                    </a:schemeClr>
                  </a:gs>
                  <a:gs pos="75000">
                    <a:schemeClr val="bg1">
                      <a:lumMod val="95000"/>
                    </a:schemeClr>
                  </a:gs>
                  <a:gs pos="45000">
                    <a:schemeClr val="bg1"/>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8" name="Yuvarlatılmış Dikdörtgen 27"/>
            <p:cNvSpPr/>
            <p:nvPr/>
          </p:nvSpPr>
          <p:spPr>
            <a:xfrm>
              <a:off x="7379417" y="1558628"/>
              <a:ext cx="3785420" cy="66565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Yuvarlatılmış Dikdörtgen 28"/>
            <p:cNvSpPr/>
            <p:nvPr/>
          </p:nvSpPr>
          <p:spPr>
            <a:xfrm>
              <a:off x="7379417" y="2410308"/>
              <a:ext cx="3785420" cy="66565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Yuvarlatılmış Dikdörtgen 29"/>
            <p:cNvSpPr/>
            <p:nvPr/>
          </p:nvSpPr>
          <p:spPr>
            <a:xfrm>
              <a:off x="7379417" y="3229633"/>
              <a:ext cx="3785420" cy="66565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Yuvarlatılmış Dikdörtgen 30"/>
            <p:cNvSpPr/>
            <p:nvPr/>
          </p:nvSpPr>
          <p:spPr>
            <a:xfrm>
              <a:off x="7379417" y="4048958"/>
              <a:ext cx="3785420" cy="66565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Yuvarlatılmış Dikdörtgen 31"/>
            <p:cNvSpPr/>
            <p:nvPr/>
          </p:nvSpPr>
          <p:spPr>
            <a:xfrm>
              <a:off x="7379417" y="4877529"/>
              <a:ext cx="3785420" cy="66565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Yuvarlatılmış Dikdörtgen 32"/>
            <p:cNvSpPr/>
            <p:nvPr/>
          </p:nvSpPr>
          <p:spPr>
            <a:xfrm>
              <a:off x="7379417" y="5706100"/>
              <a:ext cx="3785420" cy="665659"/>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aphicFrame>
        <p:nvGraphicFramePr>
          <p:cNvPr id="36" name="Tablo 35"/>
          <p:cNvGraphicFramePr>
            <a:graphicFrameLocks noGrp="1"/>
          </p:cNvGraphicFramePr>
          <p:nvPr>
            <p:extLst>
              <p:ext uri="{D42A27DB-BD31-4B8C-83A1-F6EECF244321}">
                <p14:modId xmlns:p14="http://schemas.microsoft.com/office/powerpoint/2010/main" val="3063650363"/>
              </p:ext>
            </p:extLst>
          </p:nvPr>
        </p:nvGraphicFramePr>
        <p:xfrm>
          <a:off x="307052" y="1558399"/>
          <a:ext cx="2156542" cy="4985929"/>
        </p:xfrm>
        <a:graphic>
          <a:graphicData uri="http://schemas.openxmlformats.org/drawingml/2006/table">
            <a:tbl>
              <a:tblPr firstRow="1" bandRow="1">
                <a:tableStyleId>{5C22544A-7EE6-4342-B048-85BDC9FD1C3A}</a:tableStyleId>
              </a:tblPr>
              <a:tblGrid>
                <a:gridCol w="2156542">
                  <a:extLst>
                    <a:ext uri="{9D8B030D-6E8A-4147-A177-3AD203B41FA5}">
                      <a16:colId xmlns:a16="http://schemas.microsoft.com/office/drawing/2014/main" val="71656106"/>
                    </a:ext>
                  </a:extLst>
                </a:gridCol>
              </a:tblGrid>
              <a:tr h="890184">
                <a:tc>
                  <a:txBody>
                    <a:bodyPr/>
                    <a:lstStyle/>
                    <a:p>
                      <a:pPr algn="ctr"/>
                      <a:r>
                        <a:rPr lang="tr-TR" sz="1600" b="1" dirty="0">
                          <a:solidFill>
                            <a:schemeClr val="tx1"/>
                          </a:solidFill>
                        </a:rPr>
                        <a:t>Teminat Kurallarındaki</a:t>
                      </a:r>
                      <a:r>
                        <a:rPr lang="tr-TR" sz="1600" b="1" baseline="0" dirty="0">
                          <a:solidFill>
                            <a:schemeClr val="tx1"/>
                          </a:solidFill>
                        </a:rPr>
                        <a:t> Farklılık</a:t>
                      </a:r>
                      <a:endParaRPr lang="tr-TR" sz="160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4772099"/>
                  </a:ext>
                </a:extLst>
              </a:tr>
              <a:tr h="819149">
                <a:tc>
                  <a:txBody>
                    <a:bodyPr/>
                    <a:lstStyle/>
                    <a:p>
                      <a:pPr algn="ctr"/>
                      <a:r>
                        <a:rPr lang="tr-TR" sz="1600" b="1" dirty="0">
                          <a:solidFill>
                            <a:schemeClr val="tx1"/>
                          </a:solidFill>
                        </a:rPr>
                        <a:t>Dikkate Alınan Bütçe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2640299"/>
                  </a:ext>
                </a:extLst>
              </a:tr>
              <a:tr h="819149">
                <a:tc>
                  <a:txBody>
                    <a:bodyPr/>
                    <a:lstStyle/>
                    <a:p>
                      <a:pPr algn="ctr"/>
                      <a:r>
                        <a:rPr lang="tr-TR" sz="1600" b="1" dirty="0">
                          <a:solidFill>
                            <a:schemeClr val="tx1"/>
                          </a:solidFill>
                        </a:rPr>
                        <a:t>Transfer oranı</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4850396"/>
                  </a:ext>
                </a:extLst>
              </a:tr>
              <a:tr h="819149">
                <a:tc>
                  <a:txBody>
                    <a:bodyPr/>
                    <a:lstStyle/>
                    <a:p>
                      <a:pPr algn="ctr"/>
                      <a:r>
                        <a:rPr lang="tr-TR" sz="1600" b="1" dirty="0">
                          <a:solidFill>
                            <a:schemeClr val="tx1"/>
                          </a:solidFill>
                        </a:rPr>
                        <a:t>Teminat Tutarı</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5284400"/>
                  </a:ext>
                </a:extLst>
              </a:tr>
              <a:tr h="819149">
                <a:tc>
                  <a:txBody>
                    <a:bodyPr/>
                    <a:lstStyle/>
                    <a:p>
                      <a:pPr algn="ctr"/>
                      <a:r>
                        <a:rPr lang="tr-TR" sz="1600" b="1" dirty="0">
                          <a:solidFill>
                            <a:schemeClr val="tx1"/>
                          </a:solidFill>
                        </a:rPr>
                        <a:t>Karma Teminat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685137"/>
                  </a:ext>
                </a:extLst>
              </a:tr>
              <a:tr h="819149">
                <a:tc>
                  <a:txBody>
                    <a:bodyPr/>
                    <a:lstStyle/>
                    <a:p>
                      <a:pPr algn="ctr"/>
                      <a:r>
                        <a:rPr lang="tr-TR" sz="1600" b="1" dirty="0">
                          <a:solidFill>
                            <a:schemeClr val="tx1"/>
                          </a:solidFill>
                        </a:rPr>
                        <a:t>İlave Teminat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1366525"/>
                  </a:ext>
                </a:extLst>
              </a:tr>
            </a:tbl>
          </a:graphicData>
        </a:graphic>
      </p:graphicFrame>
      <p:sp>
        <p:nvSpPr>
          <p:cNvPr id="37" name="Metin kutusu 36"/>
          <p:cNvSpPr txBox="1"/>
          <p:nvPr/>
        </p:nvSpPr>
        <p:spPr>
          <a:xfrm>
            <a:off x="3333288" y="1096655"/>
            <a:ext cx="3215149" cy="369332"/>
          </a:xfrm>
          <a:prstGeom prst="rect">
            <a:avLst/>
          </a:prstGeom>
          <a:noFill/>
        </p:spPr>
        <p:txBody>
          <a:bodyPr wrap="square" rtlCol="0">
            <a:spAutoFit/>
          </a:bodyPr>
          <a:lstStyle/>
          <a:p>
            <a:pPr algn="ctr"/>
            <a:r>
              <a:rPr lang="tr-TR" b="1" dirty="0"/>
              <a:t>Eski </a:t>
            </a:r>
            <a:r>
              <a:rPr lang="tr-TR" b="1" dirty="0" smtClean="0"/>
              <a:t>Düzenleme</a:t>
            </a:r>
            <a:endParaRPr lang="tr-TR" b="1" dirty="0"/>
          </a:p>
        </p:txBody>
      </p:sp>
      <p:sp>
        <p:nvSpPr>
          <p:cNvPr id="38" name="Metin kutusu 37"/>
          <p:cNvSpPr txBox="1"/>
          <p:nvPr/>
        </p:nvSpPr>
        <p:spPr>
          <a:xfrm>
            <a:off x="7821715" y="1091736"/>
            <a:ext cx="3215149" cy="369332"/>
          </a:xfrm>
          <a:prstGeom prst="rect">
            <a:avLst/>
          </a:prstGeom>
          <a:noFill/>
        </p:spPr>
        <p:txBody>
          <a:bodyPr wrap="square" rtlCol="0">
            <a:spAutoFit/>
          </a:bodyPr>
          <a:lstStyle/>
          <a:p>
            <a:pPr algn="ctr"/>
            <a:r>
              <a:rPr lang="tr-TR" b="1" dirty="0"/>
              <a:t>Yeni Düzenleme</a:t>
            </a:r>
          </a:p>
        </p:txBody>
      </p:sp>
      <p:sp>
        <p:nvSpPr>
          <p:cNvPr id="39" name="Dikdörtgen 38"/>
          <p:cNvSpPr/>
          <p:nvPr/>
        </p:nvSpPr>
        <p:spPr>
          <a:xfrm>
            <a:off x="3048000" y="1586424"/>
            <a:ext cx="3785726" cy="784830"/>
          </a:xfrm>
          <a:prstGeom prst="rect">
            <a:avLst/>
          </a:prstGeom>
        </p:spPr>
        <p:txBody>
          <a:bodyPr wrap="square">
            <a:spAutoFit/>
          </a:bodyPr>
          <a:lstStyle/>
          <a:p>
            <a:pPr lvl="0" algn="ctr">
              <a:defRPr/>
            </a:pPr>
            <a:r>
              <a:rPr lang="tr-TR" sz="1500" dirty="0"/>
              <a:t>Kuruluş tarafından düzenlenen senet kuralları ile teminat mektubu, kefalet mektubu ve kefalet senedi kuralları farklıdır. </a:t>
            </a:r>
          </a:p>
        </p:txBody>
      </p:sp>
      <p:sp>
        <p:nvSpPr>
          <p:cNvPr id="40" name="Dikdörtgen 39"/>
          <p:cNvSpPr/>
          <p:nvPr/>
        </p:nvSpPr>
        <p:spPr>
          <a:xfrm>
            <a:off x="3048000" y="3486194"/>
            <a:ext cx="3785726" cy="323165"/>
          </a:xfrm>
          <a:prstGeom prst="rect">
            <a:avLst/>
          </a:prstGeom>
        </p:spPr>
        <p:txBody>
          <a:bodyPr wrap="square">
            <a:spAutoFit/>
          </a:bodyPr>
          <a:lstStyle/>
          <a:p>
            <a:pPr lvl="0" algn="ctr">
              <a:defRPr/>
            </a:pPr>
            <a:r>
              <a:rPr lang="tr-TR" sz="1500" dirty="0"/>
              <a:t>Proje bütçesinin %25’i kadar yapılmaktadır.</a:t>
            </a:r>
          </a:p>
        </p:txBody>
      </p:sp>
      <p:sp>
        <p:nvSpPr>
          <p:cNvPr id="41" name="Dikdörtgen 40"/>
          <p:cNvSpPr/>
          <p:nvPr/>
        </p:nvSpPr>
        <p:spPr>
          <a:xfrm>
            <a:off x="3048000" y="2567446"/>
            <a:ext cx="3785726" cy="553998"/>
          </a:xfrm>
          <a:prstGeom prst="rect">
            <a:avLst/>
          </a:prstGeom>
        </p:spPr>
        <p:txBody>
          <a:bodyPr wrap="square">
            <a:spAutoFit/>
          </a:bodyPr>
          <a:lstStyle/>
          <a:p>
            <a:pPr lvl="0" algn="ctr">
              <a:defRPr/>
            </a:pPr>
            <a:r>
              <a:rPr lang="tr-TR" sz="1500" dirty="0"/>
              <a:t>Kabul edilen bütçe/Kalan bütçe dikkate alınmaktadır. </a:t>
            </a:r>
          </a:p>
        </p:txBody>
      </p:sp>
      <p:sp>
        <p:nvSpPr>
          <p:cNvPr id="42" name="Dikdörtgen 41"/>
          <p:cNvSpPr/>
          <p:nvPr/>
        </p:nvSpPr>
        <p:spPr>
          <a:xfrm>
            <a:off x="3048000" y="4184770"/>
            <a:ext cx="3785726" cy="553998"/>
          </a:xfrm>
          <a:prstGeom prst="rect">
            <a:avLst/>
          </a:prstGeom>
        </p:spPr>
        <p:txBody>
          <a:bodyPr wrap="square">
            <a:spAutoFit/>
          </a:bodyPr>
          <a:lstStyle/>
          <a:p>
            <a:pPr lvl="0" algn="ctr">
              <a:defRPr/>
            </a:pPr>
            <a:r>
              <a:rPr lang="tr-TR" sz="1500" dirty="0"/>
              <a:t>Talep edilen tutarın %25 fazlası kadar talep edilmektedir.</a:t>
            </a:r>
          </a:p>
        </p:txBody>
      </p:sp>
      <p:sp>
        <p:nvSpPr>
          <p:cNvPr id="43" name="Dikdörtgen 42"/>
          <p:cNvSpPr/>
          <p:nvPr/>
        </p:nvSpPr>
        <p:spPr>
          <a:xfrm>
            <a:off x="3048000" y="5124864"/>
            <a:ext cx="3785726" cy="323165"/>
          </a:xfrm>
          <a:prstGeom prst="rect">
            <a:avLst/>
          </a:prstGeom>
        </p:spPr>
        <p:txBody>
          <a:bodyPr wrap="square">
            <a:spAutoFit/>
          </a:bodyPr>
          <a:lstStyle/>
          <a:p>
            <a:pPr lvl="0" algn="ctr">
              <a:defRPr/>
            </a:pPr>
            <a:r>
              <a:rPr lang="tr-TR" sz="1500" dirty="0" smtClean="0"/>
              <a:t>Birden </a:t>
            </a:r>
            <a:r>
              <a:rPr lang="tr-TR" sz="1500" dirty="0"/>
              <a:t>fazla teminat aynı anda kabul edilmiyor.</a:t>
            </a:r>
          </a:p>
        </p:txBody>
      </p:sp>
      <p:sp>
        <p:nvSpPr>
          <p:cNvPr id="44" name="Dikdörtgen 43"/>
          <p:cNvSpPr/>
          <p:nvPr/>
        </p:nvSpPr>
        <p:spPr>
          <a:xfrm>
            <a:off x="3048000" y="5956659"/>
            <a:ext cx="3785726" cy="323165"/>
          </a:xfrm>
          <a:prstGeom prst="rect">
            <a:avLst/>
          </a:prstGeom>
        </p:spPr>
        <p:txBody>
          <a:bodyPr wrap="square">
            <a:spAutoFit/>
          </a:bodyPr>
          <a:lstStyle/>
          <a:p>
            <a:pPr lvl="0" algn="ctr">
              <a:defRPr/>
            </a:pPr>
            <a:r>
              <a:rPr lang="tr-TR" sz="1500" dirty="0"/>
              <a:t>Kabul edilmiyor.</a:t>
            </a:r>
          </a:p>
        </p:txBody>
      </p:sp>
      <p:sp>
        <p:nvSpPr>
          <p:cNvPr id="45" name="Dikdörtgen 44"/>
          <p:cNvSpPr/>
          <p:nvPr/>
        </p:nvSpPr>
        <p:spPr>
          <a:xfrm>
            <a:off x="7536427" y="1622714"/>
            <a:ext cx="3785726" cy="784830"/>
          </a:xfrm>
          <a:prstGeom prst="rect">
            <a:avLst/>
          </a:prstGeom>
        </p:spPr>
        <p:txBody>
          <a:bodyPr wrap="square">
            <a:spAutoFit/>
          </a:bodyPr>
          <a:lstStyle/>
          <a:p>
            <a:pPr lvl="0" algn="ctr">
              <a:defRPr/>
            </a:pPr>
            <a:r>
              <a:rPr lang="tr-TR" sz="1500" dirty="0"/>
              <a:t>Kuruluş tarafından düzenlenen senet ile teminat mektubu, kefalet mektubu ve kefalet senedi arasındaki </a:t>
            </a:r>
            <a:r>
              <a:rPr lang="tr-TR" sz="1500" b="1" dirty="0"/>
              <a:t>ayrım kaldırılmaktadır. </a:t>
            </a:r>
          </a:p>
        </p:txBody>
      </p:sp>
      <p:sp>
        <p:nvSpPr>
          <p:cNvPr id="46" name="Dikdörtgen 45"/>
          <p:cNvSpPr/>
          <p:nvPr/>
        </p:nvSpPr>
        <p:spPr>
          <a:xfrm>
            <a:off x="7523877" y="2554792"/>
            <a:ext cx="3785726" cy="553998"/>
          </a:xfrm>
          <a:prstGeom prst="rect">
            <a:avLst/>
          </a:prstGeom>
        </p:spPr>
        <p:txBody>
          <a:bodyPr wrap="square">
            <a:spAutoFit/>
          </a:bodyPr>
          <a:lstStyle/>
          <a:p>
            <a:pPr lvl="0" algn="ctr">
              <a:defRPr/>
            </a:pPr>
            <a:r>
              <a:rPr lang="tr-TR" sz="1500" dirty="0"/>
              <a:t>Bütçe Ocak ve Temmuz aylarında Yurt İçi Üretici Fiyat Endeksi oranında artırılacaktır. </a:t>
            </a:r>
          </a:p>
        </p:txBody>
      </p:sp>
      <p:sp>
        <p:nvSpPr>
          <p:cNvPr id="47" name="Dikdörtgen 46"/>
          <p:cNvSpPr/>
          <p:nvPr/>
        </p:nvSpPr>
        <p:spPr>
          <a:xfrm>
            <a:off x="7523877" y="3478276"/>
            <a:ext cx="3785726" cy="323165"/>
          </a:xfrm>
          <a:prstGeom prst="rect">
            <a:avLst/>
          </a:prstGeom>
        </p:spPr>
        <p:txBody>
          <a:bodyPr wrap="square">
            <a:spAutoFit/>
          </a:bodyPr>
          <a:lstStyle/>
          <a:p>
            <a:pPr lvl="0" algn="ctr">
              <a:defRPr/>
            </a:pPr>
            <a:r>
              <a:rPr lang="tr-TR" sz="1500" dirty="0"/>
              <a:t>Proje bütçesinin %30’una kadar yapılacaktır.</a:t>
            </a:r>
          </a:p>
        </p:txBody>
      </p:sp>
      <p:sp>
        <p:nvSpPr>
          <p:cNvPr id="48" name="Dikdörtgen 47"/>
          <p:cNvSpPr/>
          <p:nvPr/>
        </p:nvSpPr>
        <p:spPr>
          <a:xfrm>
            <a:off x="7536427" y="4274612"/>
            <a:ext cx="3785726" cy="323165"/>
          </a:xfrm>
          <a:prstGeom prst="rect">
            <a:avLst/>
          </a:prstGeom>
        </p:spPr>
        <p:txBody>
          <a:bodyPr wrap="square">
            <a:spAutoFit/>
          </a:bodyPr>
          <a:lstStyle/>
          <a:p>
            <a:pPr lvl="0" algn="ctr">
              <a:defRPr/>
            </a:pPr>
            <a:r>
              <a:rPr lang="tr-TR" sz="1500" dirty="0"/>
              <a:t>Talep edilen tutar kadar talep edilecektir. </a:t>
            </a:r>
          </a:p>
        </p:txBody>
      </p:sp>
      <p:sp>
        <p:nvSpPr>
          <p:cNvPr id="49" name="Dikdörtgen 48"/>
          <p:cNvSpPr/>
          <p:nvPr/>
        </p:nvSpPr>
        <p:spPr>
          <a:xfrm>
            <a:off x="7536427" y="4894032"/>
            <a:ext cx="3785726" cy="784830"/>
          </a:xfrm>
          <a:prstGeom prst="rect">
            <a:avLst/>
          </a:prstGeom>
        </p:spPr>
        <p:txBody>
          <a:bodyPr wrap="square">
            <a:spAutoFit/>
          </a:bodyPr>
          <a:lstStyle/>
          <a:p>
            <a:pPr lvl="0" algn="ctr">
              <a:defRPr/>
            </a:pPr>
            <a:r>
              <a:rPr lang="tr-TR" sz="1500" dirty="0"/>
              <a:t>Teminat mektubunu, kefalet mektubunu, kefalet senedini ve kuruluş tarafından düzenlenen senedi aynı anda sunulabilecektir.</a:t>
            </a:r>
          </a:p>
        </p:txBody>
      </p:sp>
      <p:sp>
        <p:nvSpPr>
          <p:cNvPr id="50" name="Dikdörtgen 49"/>
          <p:cNvSpPr/>
          <p:nvPr/>
        </p:nvSpPr>
        <p:spPr>
          <a:xfrm>
            <a:off x="7536427" y="5957063"/>
            <a:ext cx="3785726" cy="323165"/>
          </a:xfrm>
          <a:prstGeom prst="rect">
            <a:avLst/>
          </a:prstGeom>
        </p:spPr>
        <p:txBody>
          <a:bodyPr wrap="square">
            <a:spAutoFit/>
          </a:bodyPr>
          <a:lstStyle/>
          <a:p>
            <a:pPr lvl="0" algn="ctr">
              <a:defRPr/>
            </a:pPr>
            <a:r>
              <a:rPr lang="tr-TR" sz="1500" dirty="0"/>
              <a:t>Kabul </a:t>
            </a:r>
            <a:r>
              <a:rPr lang="tr-TR" sz="1500" dirty="0" smtClean="0"/>
              <a:t>edilecektir.</a:t>
            </a:r>
            <a:endParaRPr lang="tr-TR" sz="1500" dirty="0"/>
          </a:p>
        </p:txBody>
      </p:sp>
      <p:sp>
        <p:nvSpPr>
          <p:cNvPr id="63" name="Title 1"/>
          <p:cNvSpPr>
            <a:spLocks noGrp="1"/>
          </p:cNvSpPr>
          <p:nvPr>
            <p:ph type="title"/>
          </p:nvPr>
        </p:nvSpPr>
        <p:spPr>
          <a:xfrm>
            <a:off x="0" y="119066"/>
            <a:ext cx="12192000" cy="262020"/>
          </a:xfrm>
        </p:spPr>
        <p:txBody>
          <a:bodyPr>
            <a:noAutofit/>
          </a:bodyPr>
          <a:lstStyle/>
          <a:p>
            <a:pPr algn="ctr"/>
            <a:r>
              <a:rPr lang="tr-TR" sz="3000" b="1" dirty="0" smtClean="0">
                <a:solidFill>
                  <a:srgbClr val="E20613"/>
                </a:solidFill>
                <a:latin typeface="Arial" panose="020B0604020202020204" pitchFamily="34" charset="0"/>
                <a:ea typeface="+mn-ea"/>
                <a:cs typeface="Arial" panose="020B0604020202020204" pitchFamily="34" charset="0"/>
              </a:rPr>
              <a:t>Yenilikler</a:t>
            </a:r>
            <a:endParaRPr lang="tr-TR" sz="3000" b="1" dirty="0">
              <a:solidFill>
                <a:srgbClr val="E20613"/>
              </a:solidFill>
              <a:latin typeface="Arial" panose="020B0604020202020204" pitchFamily="34" charset="0"/>
              <a:ea typeface="+mn-ea"/>
              <a:cs typeface="Arial" panose="020B0604020202020204" pitchFamily="34" charset="0"/>
            </a:endParaRPr>
          </a:p>
        </p:txBody>
      </p:sp>
      <p:sp>
        <p:nvSpPr>
          <p:cNvPr id="64" name="Dikdörtgen 63"/>
          <p:cNvSpPr/>
          <p:nvPr/>
        </p:nvSpPr>
        <p:spPr>
          <a:xfrm>
            <a:off x="4391756" y="52298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5" name="Dikdörtgen 64"/>
          <p:cNvSpPr/>
          <p:nvPr/>
        </p:nvSpPr>
        <p:spPr>
          <a:xfrm>
            <a:off x="4342664" y="568706"/>
            <a:ext cx="3506153" cy="369332"/>
          </a:xfrm>
          <a:prstGeom prst="rect">
            <a:avLst/>
          </a:prstGeom>
        </p:spPr>
        <p:txBody>
          <a:bodyPr wrap="none">
            <a:spAutoFit/>
          </a:bodyPr>
          <a:lstStyle/>
          <a:p>
            <a:r>
              <a:rPr lang="tr-TR" b="1" dirty="0">
                <a:solidFill>
                  <a:srgbClr val="E20613"/>
                </a:solidFill>
                <a:latin typeface="Arial" panose="020B0604020202020204" pitchFamily="34" charset="0"/>
                <a:cs typeface="Arial" panose="020B0604020202020204" pitchFamily="34" charset="0"/>
              </a:rPr>
              <a:t>Transfer Ödemesi - Ön Ödeme</a:t>
            </a:r>
          </a:p>
        </p:txBody>
      </p:sp>
      <p:sp>
        <p:nvSpPr>
          <p:cNvPr id="66" name="Metin kutusu 65"/>
          <p:cNvSpPr txBox="1"/>
          <p:nvPr/>
        </p:nvSpPr>
        <p:spPr>
          <a:xfrm>
            <a:off x="9648039" y="6558003"/>
            <a:ext cx="1674114"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Duyurular sayfası için </a:t>
            </a:r>
            <a:r>
              <a:rPr lang="tr-TR" sz="800" b="1" dirty="0" smtClean="0">
                <a:latin typeface="Arial" panose="020B0604020202020204" pitchFamily="34" charset="0"/>
                <a:cs typeface="Arial" panose="020B0604020202020204" pitchFamily="34" charset="0"/>
                <a:hlinkClick r:id="rId3"/>
              </a:rPr>
              <a:t>tıklayınız.</a:t>
            </a:r>
            <a:endParaRPr lang="tr-TR"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143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txBox="1">
            <a:spLocks/>
          </p:cNvSpPr>
          <p:nvPr/>
        </p:nvSpPr>
        <p:spPr>
          <a:xfrm>
            <a:off x="1286719" y="4450504"/>
            <a:ext cx="9618562" cy="21075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4000" dirty="0">
                <a:solidFill>
                  <a:srgbClr val="E20613"/>
                </a:solidFill>
                <a:latin typeface="Arial" pitchFamily="34" charset="0"/>
                <a:cs typeface="Arial" pitchFamily="34" charset="0"/>
              </a:rPr>
              <a:t>SAYILARLA</a:t>
            </a:r>
            <a:br>
              <a:rPr lang="tr-TR" sz="4000" dirty="0">
                <a:solidFill>
                  <a:srgbClr val="E20613"/>
                </a:solidFill>
                <a:latin typeface="Arial" pitchFamily="34" charset="0"/>
                <a:cs typeface="Arial" pitchFamily="34" charset="0"/>
              </a:rPr>
            </a:br>
            <a:r>
              <a:rPr lang="tr-TR" sz="4000" dirty="0">
                <a:solidFill>
                  <a:srgbClr val="E20613"/>
                </a:solidFill>
                <a:latin typeface="Arial" pitchFamily="34" charset="0"/>
                <a:cs typeface="Arial" pitchFamily="34" charset="0"/>
              </a:rPr>
              <a:t>TEKNOLOJİ VE YENİLİK</a:t>
            </a:r>
            <a:br>
              <a:rPr lang="tr-TR" sz="4000" dirty="0">
                <a:solidFill>
                  <a:srgbClr val="E20613"/>
                </a:solidFill>
                <a:latin typeface="Arial" pitchFamily="34" charset="0"/>
                <a:cs typeface="Arial" pitchFamily="34" charset="0"/>
              </a:rPr>
            </a:br>
            <a:r>
              <a:rPr lang="tr-TR" sz="4000" dirty="0">
                <a:solidFill>
                  <a:srgbClr val="E20613"/>
                </a:solidFill>
                <a:latin typeface="Arial" pitchFamily="34" charset="0"/>
                <a:cs typeface="Arial" pitchFamily="34" charset="0"/>
              </a:rPr>
              <a:t>DESTEK PROGRAMLARI</a:t>
            </a:r>
            <a:endParaRPr lang="tr-TR" sz="4000" dirty="0">
              <a:solidFill>
                <a:srgbClr val="E20613"/>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10390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7" name="İçerik Yer Tutucusu 1"/>
          <p:cNvGraphicFramePr>
            <a:graphicFrameLocks/>
          </p:cNvGraphicFramePr>
          <p:nvPr>
            <p:extLst>
              <p:ext uri="{D42A27DB-BD31-4B8C-83A1-F6EECF244321}">
                <p14:modId xmlns:p14="http://schemas.microsoft.com/office/powerpoint/2010/main" val="244801459"/>
              </p:ext>
            </p:extLst>
          </p:nvPr>
        </p:nvGraphicFramePr>
        <p:xfrm>
          <a:off x="1357175" y="1313838"/>
          <a:ext cx="4278312" cy="2948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Metin kutusu 1"/>
          <p:cNvSpPr txBox="1">
            <a:spLocks noChangeArrowheads="1"/>
          </p:cNvSpPr>
          <p:nvPr/>
        </p:nvSpPr>
        <p:spPr bwMode="auto">
          <a:xfrm>
            <a:off x="0" y="6138878"/>
            <a:ext cx="9521687" cy="4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tr-TR" altLang="tr-TR"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2024 </a:t>
            </a:r>
            <a:r>
              <a:rPr kumimoji="0" lang="tr-TR" altLang="tr-T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sabit fiyatlarıyla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tr-TR"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Hibe desteğe karşılık gelen destek kapsamına alınan harcama tutarını ifade etmektedir</a:t>
            </a:r>
            <a:r>
              <a:rPr kumimoji="0" lang="tr-TR" altLang="tr-T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9" name="Resim 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307" y="1404428"/>
            <a:ext cx="751544" cy="285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2"/>
          <p:cNvSpPr/>
          <p:nvPr/>
        </p:nvSpPr>
        <p:spPr>
          <a:xfrm>
            <a:off x="6729627" y="1337251"/>
            <a:ext cx="4395306" cy="646331"/>
          </a:xfrm>
          <a:prstGeom prst="rect">
            <a:avLst/>
          </a:prstGeom>
        </p:spPr>
        <p:txBody>
          <a:bodyPr wrap="square">
            <a:spAutoFit/>
          </a:bodyPr>
          <a:lstStyle/>
          <a:p>
            <a:pPr algn="ctr"/>
            <a:r>
              <a:rPr lang="tr-TR" altLang="tr-TR" b="1" dirty="0">
                <a:latin typeface="Arial" panose="020B0604020202020204" pitchFamily="34" charset="0"/>
                <a:cs typeface="Arial" panose="020B0604020202020204" pitchFamily="34" charset="0"/>
              </a:rPr>
              <a:t>Hibe Desteğin Sektörlere Göre Dağılımı (</a:t>
            </a:r>
            <a:r>
              <a:rPr lang="tr-TR" altLang="tr-TR" b="1" dirty="0" smtClean="0">
                <a:latin typeface="Arial" panose="020B0604020202020204" pitchFamily="34" charset="0"/>
                <a:cs typeface="Arial" panose="020B0604020202020204" pitchFamily="34" charset="0"/>
              </a:rPr>
              <a:t>1995-2024 Ekim)</a:t>
            </a:r>
            <a:endParaRPr lang="tr-TR" altLang="tr-TR" b="1" dirty="0">
              <a:latin typeface="Arial" panose="020B0604020202020204" pitchFamily="34" charset="0"/>
              <a:cs typeface="Arial" panose="020B0604020202020204" pitchFamily="34" charset="0"/>
            </a:endParaRPr>
          </a:p>
        </p:txBody>
      </p:sp>
      <p:sp>
        <p:nvSpPr>
          <p:cNvPr id="4" name="Dikdörtgen 3"/>
          <p:cNvSpPr/>
          <p:nvPr/>
        </p:nvSpPr>
        <p:spPr>
          <a:xfrm>
            <a:off x="1513293" y="792016"/>
            <a:ext cx="3403496" cy="369332"/>
          </a:xfrm>
          <a:prstGeom prst="rect">
            <a:avLst/>
          </a:prstGeom>
        </p:spPr>
        <p:txBody>
          <a:bodyPr wrap="none">
            <a:spAutoFit/>
          </a:bodyPr>
          <a:lstStyle/>
          <a:p>
            <a:pPr lvl="0" algn="ctr">
              <a:defRPr/>
            </a:pPr>
            <a:r>
              <a:rPr lang="tr-TR" altLang="tr-TR" b="1" dirty="0">
                <a:latin typeface="Arial" panose="020B0604020202020204" pitchFamily="34" charset="0"/>
                <a:cs typeface="Arial" panose="020B0604020202020204" pitchFamily="34" charset="0"/>
              </a:rPr>
              <a:t>1995 – </a:t>
            </a:r>
            <a:r>
              <a:rPr lang="tr-TR" altLang="tr-TR" b="1" dirty="0" smtClean="0">
                <a:latin typeface="Arial" panose="020B0604020202020204" pitchFamily="34" charset="0"/>
                <a:cs typeface="Arial" panose="020B0604020202020204" pitchFamily="34" charset="0"/>
              </a:rPr>
              <a:t>2024 Ekim Döneminde</a:t>
            </a:r>
            <a:endParaRPr lang="tr-TR" altLang="tr-TR" b="1" dirty="0">
              <a:latin typeface="Arial" panose="020B0604020202020204" pitchFamily="34" charset="0"/>
              <a:cs typeface="Arial" panose="020B0604020202020204" pitchFamily="34" charset="0"/>
            </a:endParaRPr>
          </a:p>
        </p:txBody>
      </p:sp>
      <p:sp>
        <p:nvSpPr>
          <p:cNvPr id="10" name="Dikdörtgen 9">
            <a:extLst>
              <a:ext uri="{FF2B5EF4-FFF2-40B4-BE49-F238E27FC236}">
                <a16:creationId xmlns:a16="http://schemas.microsoft.com/office/drawing/2014/main" id="{AE2796C5-D7F4-4DED-9C87-85EB1B8AD2B0}"/>
              </a:ext>
            </a:extLst>
          </p:cNvPr>
          <p:cNvSpPr/>
          <p:nvPr/>
        </p:nvSpPr>
        <p:spPr>
          <a:xfrm>
            <a:off x="5007965" y="29994"/>
            <a:ext cx="2214068" cy="507831"/>
          </a:xfrm>
          <a:prstGeom prst="rect">
            <a:avLst/>
          </a:prstGeom>
        </p:spPr>
        <p:txBody>
          <a:bodyPr wrap="none">
            <a:spAutoFit/>
          </a:bodyPr>
          <a:lstStyle/>
          <a:p>
            <a:pPr lvl="0" algn="ctr">
              <a:lnSpc>
                <a:spcPct val="90000"/>
              </a:lnSpc>
              <a:spcBef>
                <a:spcPct val="0"/>
              </a:spcBef>
              <a:defRPr/>
            </a:pPr>
            <a:r>
              <a:rPr lang="tr-TR" altLang="tr-TR" sz="3000" b="1" dirty="0" smtClean="0">
                <a:solidFill>
                  <a:srgbClr val="E20613"/>
                </a:solidFill>
                <a:latin typeface="Arial" panose="020B0604020202020204" pitchFamily="34" charset="0"/>
                <a:cs typeface="Arial" panose="020B0604020202020204" pitchFamily="34" charset="0"/>
              </a:rPr>
              <a:t>İstatistikler</a:t>
            </a:r>
            <a:endParaRPr lang="tr-TR" altLang="tr-TR" sz="3000" b="1" dirty="0">
              <a:solidFill>
                <a:srgbClr val="E20613"/>
              </a:solidFill>
              <a:latin typeface="Arial" panose="020B0604020202020204" pitchFamily="34" charset="0"/>
              <a:cs typeface="Arial" panose="020B0604020202020204" pitchFamily="34" charset="0"/>
            </a:endParaRPr>
          </a:p>
        </p:txBody>
      </p:sp>
      <p:pic>
        <p:nvPicPr>
          <p:cNvPr id="6" name="Resim 5"/>
          <p:cNvPicPr>
            <a:picLocks noChangeAspect="1"/>
          </p:cNvPicPr>
          <p:nvPr/>
        </p:nvPicPr>
        <p:blipFill>
          <a:blip r:embed="rId9"/>
          <a:stretch>
            <a:fillRect/>
          </a:stretch>
        </p:blipFill>
        <p:spPr>
          <a:xfrm>
            <a:off x="6182557" y="1983582"/>
            <a:ext cx="5489446" cy="3909890"/>
          </a:xfrm>
          <a:prstGeom prst="rect">
            <a:avLst/>
          </a:prstGeom>
        </p:spPr>
      </p:pic>
    </p:spTree>
    <p:extLst>
      <p:ext uri="{BB962C8B-B14F-4D97-AF65-F5344CB8AC3E}">
        <p14:creationId xmlns:p14="http://schemas.microsoft.com/office/powerpoint/2010/main" val="361010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4674561"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Dikdörtgen 9">
            <a:extLst>
              <a:ext uri="{FF2B5EF4-FFF2-40B4-BE49-F238E27FC236}">
                <a16:creationId xmlns:a16="http://schemas.microsoft.com/office/drawing/2014/main" id="{AE2796C5-D7F4-4DED-9C87-85EB1B8AD2B0}"/>
              </a:ext>
            </a:extLst>
          </p:cNvPr>
          <p:cNvSpPr/>
          <p:nvPr/>
        </p:nvSpPr>
        <p:spPr>
          <a:xfrm>
            <a:off x="5007965" y="29994"/>
            <a:ext cx="2214068" cy="507831"/>
          </a:xfrm>
          <a:prstGeom prst="rect">
            <a:avLst/>
          </a:prstGeom>
        </p:spPr>
        <p:txBody>
          <a:bodyPr wrap="none">
            <a:spAutoFit/>
          </a:bodyPr>
          <a:lstStyle/>
          <a:p>
            <a:pPr lvl="0" algn="ctr">
              <a:lnSpc>
                <a:spcPct val="90000"/>
              </a:lnSpc>
              <a:spcBef>
                <a:spcPct val="0"/>
              </a:spcBef>
              <a:defRPr/>
            </a:pPr>
            <a:r>
              <a:rPr lang="tr-TR" altLang="tr-TR" sz="3000" b="1" dirty="0" smtClean="0">
                <a:solidFill>
                  <a:srgbClr val="E20613"/>
                </a:solidFill>
                <a:latin typeface="Arial" panose="020B0604020202020204" pitchFamily="34" charset="0"/>
                <a:cs typeface="Arial" panose="020B0604020202020204" pitchFamily="34" charset="0"/>
              </a:rPr>
              <a:t>İstatistikler</a:t>
            </a:r>
            <a:endParaRPr lang="tr-TR" altLang="tr-TR" sz="3000" b="1" dirty="0">
              <a:solidFill>
                <a:srgbClr val="E20613"/>
              </a:solidFill>
              <a:latin typeface="Arial" panose="020B0604020202020204" pitchFamily="34" charset="0"/>
              <a:cs typeface="Arial" panose="020B0604020202020204" pitchFamily="34" charset="0"/>
            </a:endParaRPr>
          </a:p>
        </p:txBody>
      </p:sp>
      <p:sp>
        <p:nvSpPr>
          <p:cNvPr id="16" name="Metin kutusu 15"/>
          <p:cNvSpPr txBox="1"/>
          <p:nvPr/>
        </p:nvSpPr>
        <p:spPr>
          <a:xfrm>
            <a:off x="3974417" y="1000649"/>
            <a:ext cx="4415439" cy="369332"/>
          </a:xfrm>
          <a:prstGeom prst="rect">
            <a:avLst/>
          </a:prstGeom>
          <a:noFill/>
        </p:spPr>
        <p:txBody>
          <a:bodyPr wrap="square" rtlCol="0">
            <a:spAutoFit/>
          </a:bodyPr>
          <a:lstStyle/>
          <a:p>
            <a:r>
              <a:rPr lang="tr-TR" b="1" dirty="0" smtClean="0">
                <a:latin typeface="Arial" panose="020B0604020202020204" pitchFamily="34" charset="0"/>
                <a:cs typeface="Arial" panose="020B0604020202020204" pitchFamily="34" charset="0"/>
              </a:rPr>
              <a:t>2018-2024 Ekim </a:t>
            </a:r>
            <a:r>
              <a:rPr lang="tr-TR" b="1" dirty="0">
                <a:latin typeface="Arial" panose="020B0604020202020204" pitchFamily="34" charset="0"/>
                <a:cs typeface="Arial" panose="020B0604020202020204" pitchFamily="34" charset="0"/>
              </a:rPr>
              <a:t>Yapılan Ödemeler</a:t>
            </a:r>
          </a:p>
        </p:txBody>
      </p:sp>
      <p:pic>
        <p:nvPicPr>
          <p:cNvPr id="1028" name="Picture 4" descr="Kapıda Market Siparişlerinizin Ücretini Ödeme Yöntemleri | Marul.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119" y="2604377"/>
            <a:ext cx="1558997" cy="105196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2262433" y="5434408"/>
            <a:ext cx="7810388" cy="369332"/>
          </a:xfrm>
          <a:prstGeom prst="rect">
            <a:avLst/>
          </a:prstGeom>
          <a:noFill/>
        </p:spPr>
        <p:txBody>
          <a:bodyPr wrap="square" rtlCol="0">
            <a:spAutoFit/>
          </a:bodyPr>
          <a:lstStyle/>
          <a:p>
            <a:r>
              <a:rPr lang="tr-TR" dirty="0" smtClean="0"/>
              <a:t>25 Kasım 2024 itibariyle, ödeme miktarımız 3.500.000.000 TL’yi geçmiştir.  </a:t>
            </a:r>
            <a:endParaRPr lang="tr-TR" dirty="0"/>
          </a:p>
        </p:txBody>
      </p:sp>
      <p:pic>
        <p:nvPicPr>
          <p:cNvPr id="3" name="Resim 2"/>
          <p:cNvPicPr>
            <a:picLocks noChangeAspect="1"/>
          </p:cNvPicPr>
          <p:nvPr/>
        </p:nvPicPr>
        <p:blipFill>
          <a:blip r:embed="rId4"/>
          <a:stretch>
            <a:fillRect/>
          </a:stretch>
        </p:blipFill>
        <p:spPr>
          <a:xfrm>
            <a:off x="1960367" y="1703776"/>
            <a:ext cx="7218652" cy="3541679"/>
          </a:xfrm>
          <a:prstGeom prst="rect">
            <a:avLst/>
          </a:prstGeom>
        </p:spPr>
      </p:pic>
    </p:spTree>
    <p:extLst>
      <p:ext uri="{BB962C8B-B14F-4D97-AF65-F5344CB8AC3E}">
        <p14:creationId xmlns:p14="http://schemas.microsoft.com/office/powerpoint/2010/main" val="46097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kdörtgen 16">
            <a:extLst>
              <a:ext uri="{FF2B5EF4-FFF2-40B4-BE49-F238E27FC236}">
                <a16:creationId xmlns:a16="http://schemas.microsoft.com/office/drawing/2014/main" id="{3D8E4CC1-3F72-4991-A1CC-0B77A4B1296C}"/>
              </a:ext>
            </a:extLst>
          </p:cNvPr>
          <p:cNvSpPr/>
          <p:nvPr/>
        </p:nvSpPr>
        <p:spPr>
          <a:xfrm>
            <a:off x="722343" y="45896"/>
            <a:ext cx="10785325" cy="507831"/>
          </a:xfrm>
          <a:prstGeom prst="rect">
            <a:avLst/>
          </a:prstGeom>
        </p:spPr>
        <p:txBody>
          <a:bodyPr wrap="none">
            <a:spAutoFit/>
          </a:bodyPr>
          <a:lstStyle/>
          <a:p>
            <a:pPr algn="ctr">
              <a:lnSpc>
                <a:spcPct val="90000"/>
              </a:lnSpc>
              <a:spcBef>
                <a:spcPct val="0"/>
              </a:spcBef>
            </a:pPr>
            <a:r>
              <a:rPr lang="tr-TR" sz="3000" b="1" dirty="0">
                <a:solidFill>
                  <a:srgbClr val="E20613"/>
                </a:solidFill>
                <a:latin typeface="Arial" panose="020B0604020202020204" pitchFamily="34" charset="0"/>
                <a:cs typeface="Arial" panose="020B0604020202020204" pitchFamily="34" charset="0"/>
              </a:rPr>
              <a:t>Proje Başvurularının İllere Göre Dağılımı (</a:t>
            </a:r>
            <a:r>
              <a:rPr lang="tr-TR" sz="3000" b="1" dirty="0" smtClean="0">
                <a:solidFill>
                  <a:srgbClr val="E20613"/>
                </a:solidFill>
                <a:latin typeface="Arial" panose="020B0604020202020204" pitchFamily="34" charset="0"/>
                <a:cs typeface="Arial" panose="020B0604020202020204" pitchFamily="34" charset="0"/>
              </a:rPr>
              <a:t>1995-2024 Ekim)</a:t>
            </a:r>
            <a:endParaRPr lang="tr-TR" sz="3000" b="1" dirty="0">
              <a:solidFill>
                <a:srgbClr val="E20613"/>
              </a:solidFill>
              <a:latin typeface="Arial" panose="020B0604020202020204" pitchFamily="34" charset="0"/>
              <a:cs typeface="Arial" panose="020B0604020202020204" pitchFamily="34" charset="0"/>
            </a:endParaRPr>
          </a:p>
        </p:txBody>
      </p:sp>
      <p:pic>
        <p:nvPicPr>
          <p:cNvPr id="5" name="Resim 4"/>
          <p:cNvPicPr>
            <a:picLocks noChangeAspect="1"/>
          </p:cNvPicPr>
          <p:nvPr/>
        </p:nvPicPr>
        <p:blipFill>
          <a:blip r:embed="rId3"/>
          <a:stretch>
            <a:fillRect/>
          </a:stretch>
        </p:blipFill>
        <p:spPr>
          <a:xfrm>
            <a:off x="607787" y="585886"/>
            <a:ext cx="9845903" cy="4430204"/>
          </a:xfrm>
          <a:prstGeom prst="rect">
            <a:avLst/>
          </a:prstGeom>
        </p:spPr>
      </p:pic>
      <p:grpSp>
        <p:nvGrpSpPr>
          <p:cNvPr id="8" name="Grup 7"/>
          <p:cNvGrpSpPr/>
          <p:nvPr/>
        </p:nvGrpSpPr>
        <p:grpSpPr>
          <a:xfrm>
            <a:off x="2373748" y="5016090"/>
            <a:ext cx="4261734" cy="1446550"/>
            <a:chOff x="3983277" y="5016090"/>
            <a:chExt cx="4261734" cy="1446550"/>
          </a:xfrm>
        </p:grpSpPr>
        <p:sp>
          <p:nvSpPr>
            <p:cNvPr id="10" name="Metin kutusu 9"/>
            <p:cNvSpPr txBox="1"/>
            <p:nvPr/>
          </p:nvSpPr>
          <p:spPr>
            <a:xfrm>
              <a:off x="3983277" y="5016090"/>
              <a:ext cx="3094922" cy="1446550"/>
            </a:xfrm>
            <a:prstGeom prst="rect">
              <a:avLst/>
            </a:prstGeom>
            <a:noFill/>
          </p:spPr>
          <p:txBody>
            <a:bodyPr wrap="square" rtlCol="0">
              <a:spAutoFit/>
            </a:bodyPr>
            <a:lstStyle/>
            <a:p>
              <a:r>
                <a:rPr lang="tr-TR" b="1" u="sng" dirty="0" smtClean="0">
                  <a:solidFill>
                    <a:srgbClr val="FF0000"/>
                  </a:solidFill>
                </a:rPr>
                <a:t>Proje Başvuruları İl % Dağılımı</a:t>
              </a:r>
            </a:p>
            <a:p>
              <a:pPr marL="285750" indent="-285750">
                <a:buFont typeface="Arial" panose="020B0604020202020204" pitchFamily="34" charset="0"/>
                <a:buChar char="•"/>
              </a:pPr>
              <a:r>
                <a:rPr lang="tr-TR" sz="1400" dirty="0" smtClean="0">
                  <a:latin typeface="Arial" panose="020B0604020202020204" pitchFamily="34" charset="0"/>
                  <a:cs typeface="Arial" panose="020B0604020202020204" pitchFamily="34" charset="0"/>
                </a:rPr>
                <a:t>Manisa (%2,3)                     </a:t>
              </a:r>
            </a:p>
            <a:p>
              <a:pPr marL="285750" indent="-285750">
                <a:buFont typeface="Arial" panose="020B0604020202020204" pitchFamily="34" charset="0"/>
                <a:buChar char="•"/>
              </a:pPr>
              <a:r>
                <a:rPr lang="tr-TR" sz="1400" dirty="0" smtClean="0">
                  <a:latin typeface="Arial" panose="020B0604020202020204" pitchFamily="34" charset="0"/>
                  <a:cs typeface="Arial" panose="020B0604020202020204" pitchFamily="34" charset="0"/>
                </a:rPr>
                <a:t>Konya  (%2,3)</a:t>
              </a:r>
            </a:p>
            <a:p>
              <a:pPr marL="285750" indent="-285750">
                <a:buFont typeface="Arial" panose="020B0604020202020204" pitchFamily="34" charset="0"/>
                <a:buChar char="•"/>
              </a:pPr>
              <a:r>
                <a:rPr lang="tr-TR" sz="1400" dirty="0" smtClean="0">
                  <a:latin typeface="Arial" panose="020B0604020202020204" pitchFamily="34" charset="0"/>
                  <a:cs typeface="Arial" panose="020B0604020202020204" pitchFamily="34" charset="0"/>
                </a:rPr>
                <a:t>Adana    (%1,5)</a:t>
              </a:r>
            </a:p>
            <a:p>
              <a:pPr marL="285750" indent="-285750">
                <a:buFont typeface="Arial" panose="020B0604020202020204" pitchFamily="34" charset="0"/>
                <a:buChar char="•"/>
              </a:pPr>
              <a:r>
                <a:rPr lang="tr-TR" sz="1400" dirty="0" smtClean="0">
                  <a:latin typeface="Arial" panose="020B0604020202020204" pitchFamily="34" charset="0"/>
                  <a:cs typeface="Arial" panose="020B0604020202020204" pitchFamily="34" charset="0"/>
                </a:rPr>
                <a:t>Eskişehir  (%1,4)</a:t>
              </a:r>
            </a:p>
            <a:p>
              <a:pPr marL="285750" indent="-285750">
                <a:buFont typeface="Arial" panose="020B0604020202020204" pitchFamily="34" charset="0"/>
                <a:buChar char="•"/>
              </a:pPr>
              <a:r>
                <a:rPr lang="tr-TR" sz="1400" dirty="0" smtClean="0">
                  <a:latin typeface="Arial" panose="020B0604020202020204" pitchFamily="34" charset="0"/>
                  <a:cs typeface="Arial" panose="020B0604020202020204" pitchFamily="34" charset="0"/>
                </a:rPr>
                <a:t>Kayseri    (%1,2)</a:t>
              </a:r>
              <a:endParaRPr lang="tr-TR" sz="1400" dirty="0">
                <a:latin typeface="Arial" panose="020B0604020202020204" pitchFamily="34" charset="0"/>
                <a:cs typeface="Arial" panose="020B0604020202020204" pitchFamily="34" charset="0"/>
              </a:endParaRPr>
            </a:p>
          </p:txBody>
        </p:sp>
        <p:sp>
          <p:nvSpPr>
            <p:cNvPr id="6" name="Dikdörtgen 5"/>
            <p:cNvSpPr/>
            <p:nvPr/>
          </p:nvSpPr>
          <p:spPr>
            <a:xfrm>
              <a:off x="5911386" y="5262311"/>
              <a:ext cx="2333625" cy="954107"/>
            </a:xfrm>
            <a:prstGeom prst="rect">
              <a:avLst/>
            </a:prstGeom>
          </p:spPr>
          <p:txBody>
            <a:bodyPr wrap="square">
              <a:spAutoFit/>
            </a:bodyPr>
            <a:lstStyle/>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Tekirdağ (%</a:t>
              </a:r>
              <a:r>
                <a:rPr lang="tr-TR" sz="1400" dirty="0" smtClean="0">
                  <a:latin typeface="Arial" panose="020B0604020202020204" pitchFamily="34" charset="0"/>
                  <a:cs typeface="Arial" panose="020B0604020202020204" pitchFamily="34" charset="0"/>
                </a:rPr>
                <a:t>1,)</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Gaziantep </a:t>
              </a:r>
              <a:r>
                <a:rPr lang="tr-TR" sz="1400" dirty="0" smtClean="0">
                  <a:latin typeface="Arial" panose="020B0604020202020204" pitchFamily="34" charset="0"/>
                  <a:cs typeface="Arial" panose="020B0604020202020204" pitchFamily="34" charset="0"/>
                </a:rPr>
                <a:t>(%</a:t>
              </a:r>
              <a:r>
                <a:rPr lang="tr-TR" sz="1400" dirty="0">
                  <a:latin typeface="Arial" panose="020B0604020202020204" pitchFamily="34" charset="0"/>
                  <a:cs typeface="Arial" panose="020B0604020202020204" pitchFamily="34" charset="0"/>
                </a:rPr>
                <a:t>1</a:t>
              </a:r>
              <a:r>
                <a:rPr lang="tr-TR" sz="1400" dirty="0" smtClean="0">
                  <a:latin typeface="Arial" panose="020B0604020202020204" pitchFamily="34" charset="0"/>
                  <a:cs typeface="Arial" panose="020B0604020202020204" pitchFamily="34" charset="0"/>
                </a:rPr>
                <a:t>)</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Sakarya (%</a:t>
              </a:r>
              <a:r>
                <a:rPr lang="tr-TR" sz="1400" dirty="0" smtClean="0">
                  <a:latin typeface="Arial" panose="020B0604020202020204" pitchFamily="34" charset="0"/>
                  <a:cs typeface="Arial" panose="020B0604020202020204" pitchFamily="34" charset="0"/>
                </a:rPr>
                <a:t>0,1)</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Antalya (%</a:t>
              </a:r>
              <a:r>
                <a:rPr lang="tr-TR" sz="1400" dirty="0" smtClean="0">
                  <a:latin typeface="Arial" panose="020B0604020202020204" pitchFamily="34" charset="0"/>
                  <a:cs typeface="Arial" panose="020B0604020202020204" pitchFamily="34" charset="0"/>
                </a:rPr>
                <a:t>0,9)</a:t>
              </a:r>
              <a:endParaRPr lang="tr-TR" sz="1400" dirty="0">
                <a:latin typeface="Arial" panose="020B0604020202020204" pitchFamily="34" charset="0"/>
                <a:cs typeface="Arial" panose="020B0604020202020204" pitchFamily="34" charset="0"/>
              </a:endParaRPr>
            </a:p>
          </p:txBody>
        </p:sp>
      </p:grpSp>
      <p:grpSp>
        <p:nvGrpSpPr>
          <p:cNvPr id="12" name="Grup 11"/>
          <p:cNvGrpSpPr/>
          <p:nvPr/>
        </p:nvGrpSpPr>
        <p:grpSpPr>
          <a:xfrm>
            <a:off x="6836765" y="4334652"/>
            <a:ext cx="6395650" cy="2308324"/>
            <a:chOff x="353634" y="4547083"/>
            <a:chExt cx="6395650" cy="2308324"/>
          </a:xfrm>
        </p:grpSpPr>
        <p:sp>
          <p:nvSpPr>
            <p:cNvPr id="13" name="Metin kutusu 12"/>
            <p:cNvSpPr txBox="1"/>
            <p:nvPr/>
          </p:nvSpPr>
          <p:spPr>
            <a:xfrm>
              <a:off x="353634" y="4547083"/>
              <a:ext cx="4543229" cy="2308324"/>
            </a:xfrm>
            <a:prstGeom prst="rect">
              <a:avLst/>
            </a:prstGeom>
            <a:noFill/>
          </p:spPr>
          <p:txBody>
            <a:bodyPr wrap="square" rtlCol="0">
              <a:spAutoFit/>
            </a:bodyPr>
            <a:lstStyle/>
            <a:p>
              <a:r>
                <a:rPr lang="tr-TR" b="1" u="sng" dirty="0">
                  <a:solidFill>
                    <a:srgbClr val="FF0000"/>
                  </a:solidFill>
                </a:rPr>
                <a:t>Proje Başvuruları İl % Dağılımı</a:t>
              </a: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Denizli  (%</a:t>
              </a:r>
              <a:r>
                <a:rPr lang="tr-TR" sz="1400" dirty="0" smtClean="0">
                  <a:latin typeface="Arial" panose="020B0604020202020204" pitchFamily="34" charset="0"/>
                  <a:cs typeface="Arial" panose="020B0604020202020204" pitchFamily="34" charset="0"/>
                </a:rPr>
                <a:t>0,6)</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Mersin    (%</a:t>
              </a:r>
              <a:r>
                <a:rPr lang="tr-TR" sz="1400" dirty="0" smtClean="0">
                  <a:latin typeface="Arial" panose="020B0604020202020204" pitchFamily="34" charset="0"/>
                  <a:cs typeface="Arial" panose="020B0604020202020204" pitchFamily="34" charset="0"/>
                </a:rPr>
                <a:t>0,5)</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Balıkesir  (%</a:t>
              </a:r>
              <a:r>
                <a:rPr lang="tr-TR" sz="1400" dirty="0" smtClean="0">
                  <a:latin typeface="Arial" panose="020B0604020202020204" pitchFamily="34" charset="0"/>
                  <a:cs typeface="Arial" panose="020B0604020202020204" pitchFamily="34" charset="0"/>
                </a:rPr>
                <a:t>0,3)</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Kahramanmaraş (%</a:t>
              </a:r>
              <a:r>
                <a:rPr lang="tr-TR" sz="1400" dirty="0" smtClean="0">
                  <a:latin typeface="Arial" panose="020B0604020202020204" pitchFamily="34" charset="0"/>
                  <a:cs typeface="Arial" panose="020B0604020202020204" pitchFamily="34" charset="0"/>
                </a:rPr>
                <a:t>0,4)</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Elazığ    (%</a:t>
              </a:r>
              <a:r>
                <a:rPr lang="tr-TR" sz="1400" dirty="0" smtClean="0">
                  <a:latin typeface="Arial" panose="020B0604020202020204" pitchFamily="34" charset="0"/>
                  <a:cs typeface="Arial" panose="020B0604020202020204" pitchFamily="34" charset="0"/>
                </a:rPr>
                <a:t>0,4)</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Samsun (%</a:t>
              </a:r>
              <a:r>
                <a:rPr lang="tr-TR" sz="1400" dirty="0" smtClean="0">
                  <a:latin typeface="Arial" panose="020B0604020202020204" pitchFamily="34" charset="0"/>
                  <a:cs typeface="Arial" panose="020B0604020202020204" pitchFamily="34" charset="0"/>
                </a:rPr>
                <a:t>0,3)</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Aydın (%</a:t>
              </a:r>
              <a:r>
                <a:rPr lang="tr-TR" sz="1400" dirty="0" smtClean="0">
                  <a:latin typeface="Arial" panose="020B0604020202020204" pitchFamily="34" charset="0"/>
                  <a:cs typeface="Arial" panose="020B0604020202020204" pitchFamily="34" charset="0"/>
                </a:rPr>
                <a:t>0,3)</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Trabzon (%</a:t>
              </a:r>
              <a:r>
                <a:rPr lang="tr-TR" sz="1400" dirty="0" smtClean="0">
                  <a:latin typeface="Arial" panose="020B0604020202020204" pitchFamily="34" charset="0"/>
                  <a:cs typeface="Arial" panose="020B0604020202020204" pitchFamily="34" charset="0"/>
                </a:rPr>
                <a:t>0,3)</a:t>
              </a: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Düzce  (%</a:t>
              </a:r>
              <a:r>
                <a:rPr lang="tr-TR" sz="1400" dirty="0" smtClean="0">
                  <a:latin typeface="Arial" panose="020B0604020202020204" pitchFamily="34" charset="0"/>
                  <a:cs typeface="Arial" panose="020B0604020202020204" pitchFamily="34" charset="0"/>
                </a:rPr>
                <a:t>0,3)</a:t>
              </a:r>
              <a:endParaRPr lang="tr-TR" sz="1400" dirty="0">
                <a:latin typeface="Arial" panose="020B0604020202020204" pitchFamily="34" charset="0"/>
                <a:cs typeface="Arial" panose="020B0604020202020204" pitchFamily="34" charset="0"/>
              </a:endParaRPr>
            </a:p>
          </p:txBody>
        </p:sp>
        <p:sp>
          <p:nvSpPr>
            <p:cNvPr id="14" name="Metin kutusu 13"/>
            <p:cNvSpPr txBox="1"/>
            <p:nvPr/>
          </p:nvSpPr>
          <p:spPr>
            <a:xfrm>
              <a:off x="2644568" y="4608639"/>
              <a:ext cx="2637217" cy="2031325"/>
            </a:xfrm>
            <a:prstGeom prst="rect">
              <a:avLst/>
            </a:prstGeom>
            <a:noFill/>
          </p:spPr>
          <p:txBody>
            <a:bodyPr wrap="square" rtlCol="0">
              <a:spAutoFit/>
            </a:bodyPr>
            <a:lstStyle/>
            <a:p>
              <a:pPr marL="285750" indent="-285750">
                <a:buFont typeface="Arial" panose="020B0604020202020204" pitchFamily="34" charset="0"/>
                <a:buChar char="•"/>
              </a:pP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smtClean="0">
                  <a:latin typeface="Arial" panose="020B0604020202020204" pitchFamily="34" charset="0"/>
                  <a:cs typeface="Arial" panose="020B0604020202020204" pitchFamily="34" charset="0"/>
                </a:rPr>
                <a:t>Kütahya    </a:t>
              </a:r>
              <a:r>
                <a:rPr lang="tr-TR" sz="1400" dirty="0">
                  <a:latin typeface="Arial" panose="020B0604020202020204" pitchFamily="34" charset="0"/>
                  <a:cs typeface="Arial" panose="020B0604020202020204" pitchFamily="34" charset="0"/>
                </a:rPr>
                <a:t>(%</a:t>
              </a:r>
              <a:r>
                <a:rPr lang="tr-TR" sz="1400" dirty="0" smtClean="0">
                  <a:latin typeface="Arial" panose="020B0604020202020204" pitchFamily="34" charset="0"/>
                  <a:cs typeface="Arial" panose="020B0604020202020204" pitchFamily="34" charset="0"/>
                </a:rPr>
                <a:t>0,3)</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Isparta  (%</a:t>
              </a:r>
              <a:r>
                <a:rPr lang="tr-TR" sz="1400" dirty="0" smtClean="0">
                  <a:latin typeface="Arial" panose="020B0604020202020204" pitchFamily="34" charset="0"/>
                  <a:cs typeface="Arial" panose="020B0604020202020204" pitchFamily="34" charset="0"/>
                </a:rPr>
                <a:t>0,3)</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Çanakkale    (%</a:t>
              </a:r>
              <a:r>
                <a:rPr lang="tr-TR" sz="1400" dirty="0" smtClean="0">
                  <a:latin typeface="Arial" panose="020B0604020202020204" pitchFamily="34" charset="0"/>
                  <a:cs typeface="Arial" panose="020B0604020202020204" pitchFamily="34" charset="0"/>
                </a:rPr>
                <a:t>0,3)</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Bilecik (%</a:t>
              </a:r>
              <a:r>
                <a:rPr lang="tr-TR" sz="1400" dirty="0" smtClean="0">
                  <a:latin typeface="Arial" panose="020B0604020202020204" pitchFamily="34" charset="0"/>
                  <a:cs typeface="Arial" panose="020B0604020202020204" pitchFamily="34" charset="0"/>
                </a:rPr>
                <a:t>0,3)</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Sivas (%</a:t>
              </a:r>
              <a:r>
                <a:rPr lang="tr-TR" sz="1400" dirty="0" smtClean="0">
                  <a:latin typeface="Arial" panose="020B0604020202020204" pitchFamily="34" charset="0"/>
                  <a:cs typeface="Arial" panose="020B0604020202020204" pitchFamily="34" charset="0"/>
                </a:rPr>
                <a:t>0,2)</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Malatya (%</a:t>
              </a:r>
              <a:r>
                <a:rPr lang="tr-TR" sz="1400" dirty="0" smtClean="0">
                  <a:latin typeface="Arial" panose="020B0604020202020204" pitchFamily="34" charset="0"/>
                  <a:cs typeface="Arial" panose="020B0604020202020204" pitchFamily="34" charset="0"/>
                </a:rPr>
                <a:t>0,2)</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Muğla( %</a:t>
              </a:r>
              <a:r>
                <a:rPr lang="tr-TR" sz="1400" dirty="0" smtClean="0">
                  <a:latin typeface="Arial" panose="020B0604020202020204" pitchFamily="34" charset="0"/>
                  <a:cs typeface="Arial" panose="020B0604020202020204" pitchFamily="34" charset="0"/>
                </a:rPr>
                <a:t>0,2)</a:t>
              </a: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Zonguldak (%</a:t>
              </a:r>
              <a:r>
                <a:rPr lang="tr-TR" sz="1400" dirty="0" smtClean="0">
                  <a:latin typeface="Arial" panose="020B0604020202020204" pitchFamily="34" charset="0"/>
                  <a:cs typeface="Arial" panose="020B0604020202020204" pitchFamily="34" charset="0"/>
                </a:rPr>
                <a:t>0,2)</a:t>
              </a:r>
              <a:endParaRPr lang="tr-TR" sz="1400" dirty="0">
                <a:latin typeface="Arial" panose="020B0604020202020204" pitchFamily="34" charset="0"/>
                <a:cs typeface="Arial" panose="020B0604020202020204" pitchFamily="34" charset="0"/>
              </a:endParaRPr>
            </a:p>
          </p:txBody>
        </p:sp>
        <p:sp>
          <p:nvSpPr>
            <p:cNvPr id="15" name="Metin kutusu 14"/>
            <p:cNvSpPr txBox="1"/>
            <p:nvPr/>
          </p:nvSpPr>
          <p:spPr>
            <a:xfrm>
              <a:off x="4746429" y="4626228"/>
              <a:ext cx="2002855" cy="307777"/>
            </a:xfrm>
            <a:prstGeom prst="rect">
              <a:avLst/>
            </a:prstGeom>
            <a:noFill/>
          </p:spPr>
          <p:txBody>
            <a:bodyPr wrap="square" rtlCol="0">
              <a:spAutoFit/>
            </a:bodyPr>
            <a:lstStyle/>
            <a:p>
              <a:pPr marL="285750" indent="-285750">
                <a:buFont typeface="Arial" panose="020B0604020202020204" pitchFamily="34" charset="0"/>
                <a:buChar char="•"/>
              </a:pPr>
              <a:endParaRPr lang="tr-TR" sz="1400" dirty="0">
                <a:latin typeface="Arial" panose="020B0604020202020204" pitchFamily="34" charset="0"/>
                <a:cs typeface="Arial" panose="020B0604020202020204" pitchFamily="34" charset="0"/>
              </a:endParaRPr>
            </a:p>
          </p:txBody>
        </p:sp>
      </p:grpSp>
      <p:sp>
        <p:nvSpPr>
          <p:cNvPr id="9" name="Metin kutusu 8"/>
          <p:cNvSpPr txBox="1"/>
          <p:nvPr/>
        </p:nvSpPr>
        <p:spPr>
          <a:xfrm>
            <a:off x="92483" y="4765539"/>
            <a:ext cx="2203042" cy="1723549"/>
          </a:xfrm>
          <a:prstGeom prst="rect">
            <a:avLst/>
          </a:prstGeom>
          <a:noFill/>
        </p:spPr>
        <p:txBody>
          <a:bodyPr wrap="square" rtlCol="0">
            <a:spAutoFit/>
          </a:bodyPr>
          <a:lstStyle/>
          <a:p>
            <a:r>
              <a:rPr lang="tr-TR" b="1" u="sng" dirty="0">
                <a:solidFill>
                  <a:srgbClr val="FF0000"/>
                </a:solidFill>
              </a:rPr>
              <a:t>Proje Başvuruları İlk </a:t>
            </a:r>
            <a:endParaRPr lang="tr-TR" b="1" u="sng" dirty="0" smtClean="0">
              <a:solidFill>
                <a:srgbClr val="FF0000"/>
              </a:solidFill>
            </a:endParaRPr>
          </a:p>
          <a:p>
            <a:r>
              <a:rPr lang="tr-TR" b="1" u="sng" dirty="0" smtClean="0">
                <a:solidFill>
                  <a:srgbClr val="FF0000"/>
                </a:solidFill>
              </a:rPr>
              <a:t>5 </a:t>
            </a:r>
            <a:r>
              <a:rPr lang="tr-TR" b="1" u="sng" dirty="0">
                <a:solidFill>
                  <a:srgbClr val="FF0000"/>
                </a:solidFill>
              </a:rPr>
              <a:t>İl % Dağılımı</a:t>
            </a: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İstanbul (%</a:t>
            </a:r>
            <a:r>
              <a:rPr lang="tr-TR" sz="1400" dirty="0" smtClean="0">
                <a:latin typeface="Arial" panose="020B0604020202020204" pitchFamily="34" charset="0"/>
                <a:cs typeface="Arial" panose="020B0604020202020204" pitchFamily="34" charset="0"/>
              </a:rPr>
              <a:t>34,3)</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i="1" dirty="0">
                <a:latin typeface="Arial" panose="020B0604020202020204" pitchFamily="34" charset="0"/>
                <a:cs typeface="Arial" panose="020B0604020202020204" pitchFamily="34" charset="0"/>
              </a:rPr>
              <a:t>Ankara</a:t>
            </a:r>
            <a:r>
              <a:rPr lang="tr-TR" sz="1400" dirty="0">
                <a:latin typeface="Arial" panose="020B0604020202020204" pitchFamily="34" charset="0"/>
                <a:cs typeface="Arial" panose="020B0604020202020204" pitchFamily="34" charset="0"/>
              </a:rPr>
              <a:t>  (%</a:t>
            </a:r>
            <a:r>
              <a:rPr lang="tr-TR" sz="1400" dirty="0" smtClean="0">
                <a:latin typeface="Arial" panose="020B0604020202020204" pitchFamily="34" charset="0"/>
                <a:cs typeface="Arial" panose="020B0604020202020204" pitchFamily="34" charset="0"/>
              </a:rPr>
              <a:t>25,6)</a:t>
            </a:r>
            <a:endParaRPr lang="tr-T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Kocaeli  (%6,8)</a:t>
            </a: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İzmir      (%6,6)</a:t>
            </a:r>
          </a:p>
          <a:p>
            <a:pPr marL="285750" indent="-285750">
              <a:buFont typeface="Arial" panose="020B0604020202020204" pitchFamily="34" charset="0"/>
              <a:buChar char="•"/>
            </a:pPr>
            <a:r>
              <a:rPr lang="tr-TR" sz="1400" dirty="0">
                <a:latin typeface="Arial" panose="020B0604020202020204" pitchFamily="34" charset="0"/>
                <a:cs typeface="Arial" panose="020B0604020202020204" pitchFamily="34" charset="0"/>
              </a:rPr>
              <a:t>Bursa    (%6,0)</a:t>
            </a:r>
          </a:p>
        </p:txBody>
      </p:sp>
      <p:sp>
        <p:nvSpPr>
          <p:cNvPr id="16" name="Dikdörtgen 1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Resim 1"/>
          <p:cNvPicPr>
            <a:picLocks noChangeAspect="1"/>
          </p:cNvPicPr>
          <p:nvPr/>
        </p:nvPicPr>
        <p:blipFill>
          <a:blip r:embed="rId4"/>
          <a:stretch>
            <a:fillRect/>
          </a:stretch>
        </p:blipFill>
        <p:spPr>
          <a:xfrm>
            <a:off x="9621273" y="941229"/>
            <a:ext cx="2379050" cy="782153"/>
          </a:xfrm>
          <a:prstGeom prst="rect">
            <a:avLst/>
          </a:prstGeom>
        </p:spPr>
      </p:pic>
    </p:spTree>
    <p:extLst>
      <p:ext uri="{BB962C8B-B14F-4D97-AF65-F5344CB8AC3E}">
        <p14:creationId xmlns:p14="http://schemas.microsoft.com/office/powerpoint/2010/main" val="4022318227"/>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İçerik Yer Tutucusu 6"/>
          <p:cNvGraphicFramePr>
            <a:graphicFrameLocks/>
          </p:cNvGraphicFramePr>
          <p:nvPr>
            <p:extLst>
              <p:ext uri="{D42A27DB-BD31-4B8C-83A1-F6EECF244321}">
                <p14:modId xmlns:p14="http://schemas.microsoft.com/office/powerpoint/2010/main" val="4182569058"/>
              </p:ext>
            </p:extLst>
          </p:nvPr>
        </p:nvGraphicFramePr>
        <p:xfrm>
          <a:off x="1168401" y="739500"/>
          <a:ext cx="3904338" cy="35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yagram 7"/>
          <p:cNvGraphicFramePr/>
          <p:nvPr>
            <p:extLst>
              <p:ext uri="{D42A27DB-BD31-4B8C-83A1-F6EECF244321}">
                <p14:modId xmlns:p14="http://schemas.microsoft.com/office/powerpoint/2010/main" val="2666650126"/>
              </p:ext>
            </p:extLst>
          </p:nvPr>
        </p:nvGraphicFramePr>
        <p:xfrm>
          <a:off x="3716933" y="1345113"/>
          <a:ext cx="7484467" cy="47912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Picture 7" descr="C:\Users\ahmet.pembegul\Desktop\imaj3.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68401" y="3429000"/>
            <a:ext cx="3271784" cy="23407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9" name="Dikdörtgen 18">
            <a:extLst>
              <a:ext uri="{FF2B5EF4-FFF2-40B4-BE49-F238E27FC236}">
                <a16:creationId xmlns:a16="http://schemas.microsoft.com/office/drawing/2014/main" id="{2F18B480-5C4A-4213-A041-E66C36442731}"/>
              </a:ext>
            </a:extLst>
          </p:cNvPr>
          <p:cNvSpPr/>
          <p:nvPr/>
        </p:nvSpPr>
        <p:spPr>
          <a:xfrm>
            <a:off x="0" y="43100"/>
            <a:ext cx="12192000" cy="507831"/>
          </a:xfrm>
          <a:prstGeom prst="rect">
            <a:avLst/>
          </a:prstGeom>
        </p:spPr>
        <p:txBody>
          <a:bodyPr wrap="square">
            <a:spAutoFit/>
          </a:bodyPr>
          <a:lstStyle/>
          <a:p>
            <a:pPr algn="ctr">
              <a:lnSpc>
                <a:spcPct val="90000"/>
              </a:lnSpc>
              <a:spcBef>
                <a:spcPct val="0"/>
              </a:spcBef>
            </a:pPr>
            <a:r>
              <a:rPr lang="tr-TR" sz="3000" b="1" dirty="0">
                <a:solidFill>
                  <a:srgbClr val="E20613"/>
                </a:solidFill>
                <a:latin typeface="Arial" panose="020B0604020202020204" pitchFamily="34" charset="0"/>
                <a:cs typeface="Arial" panose="020B0604020202020204" pitchFamily="34" charset="0"/>
              </a:rPr>
              <a:t>Proje Değerlendirme</a:t>
            </a:r>
          </a:p>
        </p:txBody>
      </p:sp>
      <p:sp>
        <p:nvSpPr>
          <p:cNvPr id="11" name="Dikdörtgen 10"/>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18865777"/>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Dikdörtgen 13">
            <a:extLst>
              <a:ext uri="{FF2B5EF4-FFF2-40B4-BE49-F238E27FC236}">
                <a16:creationId xmlns:a16="http://schemas.microsoft.com/office/drawing/2014/main" id="{5C2DF3F0-3752-4BB6-A9B1-FBAAA344FFB9}"/>
              </a:ext>
            </a:extLst>
          </p:cNvPr>
          <p:cNvSpPr/>
          <p:nvPr/>
        </p:nvSpPr>
        <p:spPr>
          <a:xfrm>
            <a:off x="2114398" y="50790"/>
            <a:ext cx="8001229" cy="507831"/>
          </a:xfrm>
          <a:prstGeom prst="rect">
            <a:avLst/>
          </a:prstGeom>
        </p:spPr>
        <p:txBody>
          <a:bodyPr wrap="none">
            <a:spAutoFit/>
          </a:bodyPr>
          <a:lstStyle/>
          <a:p>
            <a:pPr algn="ctr">
              <a:lnSpc>
                <a:spcPct val="90000"/>
              </a:lnSpc>
              <a:spcBef>
                <a:spcPct val="0"/>
              </a:spcBef>
            </a:pPr>
            <a:r>
              <a:rPr lang="tr-TR" altLang="tr-TR" sz="3000" b="1" dirty="0">
                <a:solidFill>
                  <a:srgbClr val="E20613"/>
                </a:solidFill>
                <a:latin typeface="Arial" panose="020B0604020202020204" pitchFamily="34" charset="0"/>
                <a:cs typeface="Arial" panose="020B0604020202020204" pitchFamily="34" charset="0"/>
              </a:rPr>
              <a:t>Tamamlanan Proje Bilgilerine Ulaşmak için</a:t>
            </a:r>
            <a:endParaRPr lang="tr-TR" sz="3000" b="1" dirty="0">
              <a:solidFill>
                <a:srgbClr val="E20613"/>
              </a:solidFill>
              <a:latin typeface="Arial" panose="020B0604020202020204" pitchFamily="34" charset="0"/>
              <a:cs typeface="Arial" panose="020B0604020202020204" pitchFamily="34" charset="0"/>
            </a:endParaRPr>
          </a:p>
        </p:txBody>
      </p:sp>
      <p:sp>
        <p:nvSpPr>
          <p:cNvPr id="5" name="Dikdörtgen 4"/>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472371" y="1224266"/>
            <a:ext cx="3191977" cy="2123658"/>
          </a:xfrm>
          <a:prstGeom prst="rect">
            <a:avLst/>
          </a:prstGeom>
        </p:spPr>
        <p:txBody>
          <a:bodyPr wrap="square">
            <a:spAutoFit/>
          </a:bodyPr>
          <a:lstStyle/>
          <a:p>
            <a:pPr algn="just">
              <a:lnSpc>
                <a:spcPct val="150000"/>
              </a:lnSpc>
              <a:spcBef>
                <a:spcPts val="600"/>
              </a:spcBef>
              <a:spcAft>
                <a:spcPts val="600"/>
              </a:spcAft>
            </a:pPr>
            <a:r>
              <a:rPr lang="tr-TR" sz="1100" dirty="0">
                <a:latin typeface="Times" panose="02020603050405020304" pitchFamily="18" charset="0"/>
                <a:ea typeface="Times New Roman" panose="02020603050405020304" pitchFamily="18" charset="0"/>
                <a:cs typeface="Times" panose="02020603050405020304" pitchFamily="18" charset="0"/>
              </a:rPr>
              <a:t>TÜBİTAK Açık Bilim Politikası doğrultusunda yeni iş birliklerinin oluşturulmasına yardımcı olmak ve tamamlanan projelerin ticarileştirilmesine katkı sağlamak amacıyla TEYDEB tarafından desteklenen tamamlanmış projelere ait bilgilere 18.05.2021 tarihinden itibaren TEYDEB ana web sayfası olan </a:t>
            </a:r>
            <a:r>
              <a:rPr lang="tr-TR" sz="1100" u="sng" dirty="0">
                <a:solidFill>
                  <a:srgbClr val="0000FF"/>
                </a:solidFill>
                <a:latin typeface="Times" panose="02020603050405020304" pitchFamily="18" charset="0"/>
                <a:ea typeface="Times New Roman" panose="02020603050405020304" pitchFamily="18" charset="0"/>
                <a:cs typeface="Times" panose="02020603050405020304" pitchFamily="18" charset="0"/>
                <a:hlinkClick r:id="rId3"/>
              </a:rPr>
              <a:t>https://eteydeb.tubitak.gov.tr/teydebanasayfa.htm</a:t>
            </a:r>
            <a:r>
              <a:rPr lang="tr-TR" sz="1100" dirty="0">
                <a:latin typeface="Times" panose="02020603050405020304" pitchFamily="18" charset="0"/>
                <a:ea typeface="Times New Roman" panose="02020603050405020304" pitchFamily="18" charset="0"/>
                <a:cs typeface="Times" panose="02020603050405020304" pitchFamily="18" charset="0"/>
              </a:rPr>
              <a:t> linki üzerinden erişim sağlanabilmektedir.</a:t>
            </a:r>
          </a:p>
        </p:txBody>
      </p:sp>
      <p:pic>
        <p:nvPicPr>
          <p:cNvPr id="3" name="Resim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013084" y="799435"/>
            <a:ext cx="7977949" cy="4601675"/>
          </a:xfrm>
          <a:prstGeom prst="rect">
            <a:avLst/>
          </a:prstGeom>
        </p:spPr>
      </p:pic>
      <p:sp>
        <p:nvSpPr>
          <p:cNvPr id="4" name="Dikdörtgen 3"/>
          <p:cNvSpPr/>
          <p:nvPr/>
        </p:nvSpPr>
        <p:spPr>
          <a:xfrm>
            <a:off x="546012" y="3967403"/>
            <a:ext cx="6096000" cy="2246769"/>
          </a:xfrm>
          <a:prstGeom prst="rect">
            <a:avLst/>
          </a:prstGeom>
        </p:spPr>
        <p:txBody>
          <a:bodyPr>
            <a:spAutoFit/>
          </a:bodyPr>
          <a:lstStyle/>
          <a:p>
            <a:pPr algn="just">
              <a:lnSpc>
                <a:spcPct val="150000"/>
              </a:lnSpc>
              <a:spcBef>
                <a:spcPts val="600"/>
              </a:spcBef>
              <a:spcAft>
                <a:spcPts val="600"/>
              </a:spcAft>
            </a:pPr>
            <a:r>
              <a:rPr lang="tr-TR" sz="1000" b="1" u="sng" dirty="0">
                <a:latin typeface="Times" panose="02020603050405020304" pitchFamily="18" charset="0"/>
                <a:ea typeface="Times New Roman" panose="02020603050405020304" pitchFamily="18" charset="0"/>
                <a:cs typeface="Times" panose="02020603050405020304" pitchFamily="18" charset="0"/>
              </a:rPr>
              <a:t>PAYLAŞILAN VERİ ALANLARI:</a:t>
            </a:r>
            <a:endParaRPr lang="tr-TR" sz="1000" dirty="0">
              <a:latin typeface="Times" panose="02020603050405020304" pitchFamily="18" charset="0"/>
              <a:ea typeface="Times New Roman" panose="02020603050405020304" pitchFamily="18" charset="0"/>
              <a:cs typeface="Times" panose="02020603050405020304" pitchFamily="18" charset="0"/>
            </a:endParaRPr>
          </a:p>
          <a:p>
            <a:pPr marL="342900" lvl="0" indent="-342900" algn="just">
              <a:buSzPts val="1000"/>
              <a:buFont typeface="Symbol" panose="05050102010706020507" pitchFamily="18" charset="2"/>
              <a:buChar char=""/>
              <a:tabLst>
                <a:tab pos="457200" algn="l"/>
              </a:tabLst>
            </a:pPr>
            <a:r>
              <a:rPr lang="tr-TR" sz="1000" dirty="0">
                <a:latin typeface="Times" panose="02020603050405020304" pitchFamily="18" charset="0"/>
                <a:ea typeface="Calibri" panose="020F0502020204030204" pitchFamily="34" charset="0"/>
                <a:cs typeface="Times" panose="02020603050405020304" pitchFamily="18" charset="0"/>
              </a:rPr>
              <a:t>Proje Adı</a:t>
            </a:r>
          </a:p>
          <a:p>
            <a:pPr marL="342900" lvl="0" indent="-342900" algn="just">
              <a:buSzPts val="1000"/>
              <a:buFont typeface="Symbol" panose="05050102010706020507" pitchFamily="18" charset="2"/>
              <a:buChar char=""/>
              <a:tabLst>
                <a:tab pos="457200" algn="l"/>
              </a:tabLst>
            </a:pPr>
            <a:r>
              <a:rPr lang="tr-TR" sz="1000" dirty="0">
                <a:latin typeface="Times" panose="02020603050405020304" pitchFamily="18" charset="0"/>
                <a:ea typeface="Calibri" panose="020F0502020204030204" pitchFamily="34" charset="0"/>
                <a:cs typeface="Times" panose="02020603050405020304" pitchFamily="18" charset="0"/>
              </a:rPr>
              <a:t>Kuruluş Adı</a:t>
            </a:r>
          </a:p>
          <a:p>
            <a:pPr marL="342900" lvl="0" indent="-342900" algn="just">
              <a:buSzPts val="1000"/>
              <a:buFont typeface="Symbol" panose="05050102010706020507" pitchFamily="18" charset="2"/>
              <a:buChar char=""/>
              <a:tabLst>
                <a:tab pos="457200" algn="l"/>
              </a:tabLst>
            </a:pPr>
            <a:r>
              <a:rPr lang="tr-TR" sz="1000" dirty="0">
                <a:latin typeface="Times" panose="02020603050405020304" pitchFamily="18" charset="0"/>
                <a:ea typeface="Calibri" panose="020F0502020204030204" pitchFamily="34" charset="0"/>
                <a:cs typeface="Times" panose="02020603050405020304" pitchFamily="18" charset="0"/>
              </a:rPr>
              <a:t>Kuruluş İli</a:t>
            </a:r>
          </a:p>
          <a:p>
            <a:pPr marL="342900" lvl="0" indent="-342900" algn="just">
              <a:buSzPts val="1000"/>
              <a:buFont typeface="Symbol" panose="05050102010706020507" pitchFamily="18" charset="2"/>
              <a:buChar char=""/>
              <a:tabLst>
                <a:tab pos="457200" algn="l"/>
              </a:tabLst>
            </a:pPr>
            <a:r>
              <a:rPr lang="tr-TR" sz="1000" dirty="0">
                <a:latin typeface="Times" panose="02020603050405020304" pitchFamily="18" charset="0"/>
                <a:ea typeface="Calibri" panose="020F0502020204030204" pitchFamily="34" charset="0"/>
                <a:cs typeface="Times" panose="02020603050405020304" pitchFamily="18" charset="0"/>
              </a:rPr>
              <a:t>Proje Başlama / Bitiş Tarihi</a:t>
            </a:r>
          </a:p>
          <a:p>
            <a:pPr marL="342900" lvl="0" indent="-342900" algn="just">
              <a:buSzPts val="1000"/>
              <a:buFont typeface="Symbol" panose="05050102010706020507" pitchFamily="18" charset="2"/>
              <a:buChar char=""/>
              <a:tabLst>
                <a:tab pos="457200" algn="l"/>
              </a:tabLst>
            </a:pPr>
            <a:r>
              <a:rPr lang="tr-TR" sz="1000" dirty="0">
                <a:latin typeface="Times" panose="02020603050405020304" pitchFamily="18" charset="0"/>
                <a:ea typeface="Calibri" panose="020F0502020204030204" pitchFamily="34" charset="0"/>
                <a:cs typeface="Times" panose="02020603050405020304" pitchFamily="18" charset="0"/>
              </a:rPr>
              <a:t>Anahtar Kelimeler</a:t>
            </a:r>
          </a:p>
          <a:p>
            <a:pPr marL="342900" lvl="0" indent="-342900" algn="just">
              <a:buSzPts val="1000"/>
              <a:buFont typeface="Symbol" panose="05050102010706020507" pitchFamily="18" charset="2"/>
              <a:buChar char=""/>
              <a:tabLst>
                <a:tab pos="457200" algn="l"/>
              </a:tabLst>
            </a:pPr>
            <a:r>
              <a:rPr lang="tr-TR" sz="1000" dirty="0">
                <a:latin typeface="Times" panose="02020603050405020304" pitchFamily="18" charset="0"/>
                <a:ea typeface="Calibri" panose="020F0502020204030204" pitchFamily="34" charset="0"/>
                <a:cs typeface="Times" panose="02020603050405020304" pitchFamily="18" charset="0"/>
              </a:rPr>
              <a:t>Bilimsel Teknolojik Faaliyet Alanı</a:t>
            </a:r>
          </a:p>
          <a:p>
            <a:pPr marL="342900" lvl="0" indent="-342900" algn="just">
              <a:buSzPts val="1000"/>
              <a:buFont typeface="Symbol" panose="05050102010706020507" pitchFamily="18" charset="2"/>
              <a:buChar char=""/>
              <a:tabLst>
                <a:tab pos="457200" algn="l"/>
              </a:tabLst>
            </a:pPr>
            <a:r>
              <a:rPr lang="tr-TR" sz="1000" dirty="0">
                <a:latin typeface="Times" panose="02020603050405020304" pitchFamily="18" charset="0"/>
                <a:ea typeface="Calibri" panose="020F0502020204030204" pitchFamily="34" charset="0"/>
                <a:cs typeface="Times" panose="02020603050405020304" pitchFamily="18" charset="0"/>
              </a:rPr>
              <a:t>Ar-Ge Çalışmalarının Yürütüleceği Sektör</a:t>
            </a:r>
          </a:p>
          <a:p>
            <a:pPr marL="342900" lvl="0" indent="-342900" algn="just">
              <a:buSzPts val="1000"/>
              <a:buFont typeface="Symbol" panose="05050102010706020507" pitchFamily="18" charset="2"/>
              <a:buChar char=""/>
              <a:tabLst>
                <a:tab pos="457200" algn="l"/>
              </a:tabLst>
            </a:pPr>
            <a:r>
              <a:rPr lang="tr-TR" sz="1000" dirty="0">
                <a:latin typeface="Times" panose="02020603050405020304" pitchFamily="18" charset="0"/>
                <a:ea typeface="Calibri" panose="020F0502020204030204" pitchFamily="34" charset="0"/>
                <a:cs typeface="Times" panose="02020603050405020304" pitchFamily="18" charset="0"/>
              </a:rPr>
              <a:t>Proje Çıktılarının Kullanılacağı Sektör</a:t>
            </a:r>
          </a:p>
          <a:p>
            <a:pPr marL="342900" lvl="0" indent="-342900" algn="just">
              <a:buSzPts val="1000"/>
              <a:buFont typeface="Symbol" panose="05050102010706020507" pitchFamily="18" charset="2"/>
              <a:buChar char=""/>
              <a:tabLst>
                <a:tab pos="457200" algn="l"/>
              </a:tabLst>
            </a:pPr>
            <a:r>
              <a:rPr lang="tr-TR" sz="1000" dirty="0">
                <a:latin typeface="Times" panose="02020603050405020304" pitchFamily="18" charset="0"/>
                <a:ea typeface="Calibri" panose="020F0502020204030204" pitchFamily="34" charset="0"/>
                <a:cs typeface="Times" panose="02020603050405020304" pitchFamily="18" charset="0"/>
              </a:rPr>
              <a:t>Projenin Özeti (Kuruluşun Onay Vermesi Durumunda)</a:t>
            </a:r>
          </a:p>
          <a:p>
            <a:pPr marL="342900" lvl="0" indent="-342900" algn="just">
              <a:buSzPts val="1000"/>
              <a:buFont typeface="Symbol" panose="05050102010706020507" pitchFamily="18" charset="2"/>
              <a:buChar char=""/>
              <a:tabLst>
                <a:tab pos="457200" algn="l"/>
              </a:tabLst>
            </a:pPr>
            <a:r>
              <a:rPr lang="tr-TR" sz="1000" dirty="0">
                <a:latin typeface="Times" panose="02020603050405020304" pitchFamily="18" charset="0"/>
                <a:ea typeface="Calibri" panose="020F0502020204030204" pitchFamily="34" charset="0"/>
                <a:cs typeface="Times" panose="02020603050405020304" pitchFamily="18" charset="0"/>
              </a:rPr>
              <a:t>Projenin Amacı  (Kuruluşun Onay Vermesi Durumunda)</a:t>
            </a:r>
          </a:p>
          <a:p>
            <a:pPr marL="342900" lvl="0" indent="-342900" algn="just">
              <a:buSzPts val="1000"/>
              <a:buFont typeface="Symbol" panose="05050102010706020507" pitchFamily="18" charset="2"/>
              <a:buChar char=""/>
              <a:tabLst>
                <a:tab pos="457200" algn="l"/>
              </a:tabLst>
            </a:pPr>
            <a:r>
              <a:rPr lang="tr-TR" sz="1000" dirty="0">
                <a:latin typeface="Times" panose="02020603050405020304" pitchFamily="18" charset="0"/>
                <a:ea typeface="Calibri" panose="020F0502020204030204" pitchFamily="34" charset="0"/>
                <a:cs typeface="Times" panose="02020603050405020304" pitchFamily="18" charset="0"/>
              </a:rPr>
              <a:t>Tamamlanmış Projeler için Proje Çıktılarının Teknik Özellikleri (Kuruluşun Onay Vermesi Durumunda)</a:t>
            </a:r>
          </a:p>
          <a:p>
            <a:pPr marL="342900" lvl="0" indent="-342900" algn="just">
              <a:buSzPts val="1000"/>
              <a:buFont typeface="Symbol" panose="05050102010706020507" pitchFamily="18" charset="2"/>
              <a:buChar char=""/>
              <a:tabLst>
                <a:tab pos="457200" algn="l"/>
              </a:tabLst>
            </a:pPr>
            <a:r>
              <a:rPr lang="tr-TR" sz="1000" dirty="0">
                <a:latin typeface="Times" panose="02020603050405020304" pitchFamily="18" charset="0"/>
                <a:ea typeface="Calibri" panose="020F0502020204030204" pitchFamily="34" charset="0"/>
                <a:cs typeface="Times" panose="02020603050405020304" pitchFamily="18" charset="0"/>
              </a:rPr>
              <a:t>Tamamlanmış Projeler için Proje Çıktılarının Teknik Özellikleri (Kuruluşun Onay Vermesi Durumunda</a:t>
            </a:r>
          </a:p>
        </p:txBody>
      </p:sp>
    </p:spTree>
    <p:extLst>
      <p:ext uri="{BB962C8B-B14F-4D97-AF65-F5344CB8AC3E}">
        <p14:creationId xmlns:p14="http://schemas.microsoft.com/office/powerpoint/2010/main" val="1256809146"/>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5C2DF3F0-3752-4BB6-A9B1-FBAAA344FFB9}"/>
              </a:ext>
            </a:extLst>
          </p:cNvPr>
          <p:cNvSpPr/>
          <p:nvPr/>
        </p:nvSpPr>
        <p:spPr>
          <a:xfrm>
            <a:off x="3248515" y="50790"/>
            <a:ext cx="5732981" cy="507831"/>
          </a:xfrm>
          <a:prstGeom prst="rect">
            <a:avLst/>
          </a:prstGeom>
        </p:spPr>
        <p:txBody>
          <a:bodyPr wrap="none">
            <a:spAutoFit/>
          </a:bodyPr>
          <a:lstStyle/>
          <a:p>
            <a:pPr algn="ctr">
              <a:lnSpc>
                <a:spcPct val="90000"/>
              </a:lnSpc>
              <a:spcBef>
                <a:spcPct val="0"/>
              </a:spcBef>
            </a:pPr>
            <a:r>
              <a:rPr lang="tr-TR" sz="3000" b="1" dirty="0" err="1">
                <a:solidFill>
                  <a:srgbClr val="E20613"/>
                </a:solidFill>
                <a:latin typeface="Arial" panose="020B0604020202020204" pitchFamily="34" charset="0"/>
                <a:cs typeface="Arial" panose="020B0604020202020204" pitchFamily="34" charset="0"/>
              </a:rPr>
              <a:t>Twitter</a:t>
            </a:r>
            <a:r>
              <a:rPr lang="tr-TR" sz="3000" b="1" dirty="0">
                <a:solidFill>
                  <a:srgbClr val="E20613"/>
                </a:solidFill>
                <a:latin typeface="Arial" panose="020B0604020202020204" pitchFamily="34" charset="0"/>
                <a:cs typeface="Arial" panose="020B0604020202020204" pitchFamily="34" charset="0"/>
              </a:rPr>
              <a:t> ve </a:t>
            </a:r>
            <a:r>
              <a:rPr lang="tr-TR" sz="3000" b="1" dirty="0" err="1">
                <a:solidFill>
                  <a:srgbClr val="E20613"/>
                </a:solidFill>
                <a:latin typeface="Arial" panose="020B0604020202020204" pitchFamily="34" charset="0"/>
                <a:cs typeface="Arial" panose="020B0604020202020204" pitchFamily="34" charset="0"/>
              </a:rPr>
              <a:t>Instagram</a:t>
            </a:r>
            <a:r>
              <a:rPr lang="tr-TR" sz="3000" b="1" dirty="0">
                <a:solidFill>
                  <a:srgbClr val="E20613"/>
                </a:solidFill>
                <a:latin typeface="Arial" panose="020B0604020202020204" pitchFamily="34" charset="0"/>
                <a:cs typeface="Arial" panose="020B0604020202020204" pitchFamily="34" charset="0"/>
              </a:rPr>
              <a:t> Hesapları</a:t>
            </a:r>
          </a:p>
        </p:txBody>
      </p:sp>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5C2DF3F0-3752-4BB6-A9B1-FBAAA344FFB9}"/>
              </a:ext>
            </a:extLst>
          </p:cNvPr>
          <p:cNvSpPr/>
          <p:nvPr/>
        </p:nvSpPr>
        <p:spPr>
          <a:xfrm>
            <a:off x="4054052" y="1739522"/>
            <a:ext cx="1929503" cy="584775"/>
          </a:xfrm>
          <a:prstGeom prst="rect">
            <a:avLst/>
          </a:prstGeom>
        </p:spPr>
        <p:txBody>
          <a:bodyPr wrap="none">
            <a:spAutoFit/>
          </a:bodyPr>
          <a:lstStyle/>
          <a:p>
            <a:pPr algn="ctr"/>
            <a:r>
              <a:rPr lang="tr-TR" sz="3200" dirty="0">
                <a:latin typeface="Arial" pitchFamily="34" charset="0"/>
                <a:cs typeface="Arial" pitchFamily="34" charset="0"/>
              </a:rPr>
              <a:t>@</a:t>
            </a:r>
            <a:r>
              <a:rPr lang="tr-TR" sz="3200" dirty="0" err="1" smtClean="0">
                <a:latin typeface="Arial" pitchFamily="34" charset="0"/>
                <a:cs typeface="Arial" pitchFamily="34" charset="0"/>
              </a:rPr>
              <a:t>Tubitak</a:t>
            </a:r>
            <a:endParaRPr lang="tr-TR" sz="3200" dirty="0">
              <a:latin typeface="Arial" pitchFamily="34" charset="0"/>
              <a:cs typeface="Arial" pitchFamily="34" charset="0"/>
            </a:endParaRPr>
          </a:p>
        </p:txBody>
      </p:sp>
      <p:pic>
        <p:nvPicPr>
          <p:cNvPr id="3" name="Resim 2"/>
          <p:cNvPicPr>
            <a:picLocks noChangeAspect="1"/>
          </p:cNvPicPr>
          <p:nvPr/>
        </p:nvPicPr>
        <p:blipFill>
          <a:blip r:embed="rId2"/>
          <a:stretch>
            <a:fillRect/>
          </a:stretch>
        </p:blipFill>
        <p:spPr>
          <a:xfrm>
            <a:off x="6816465" y="705621"/>
            <a:ext cx="1132291" cy="1040128"/>
          </a:xfrm>
          <a:prstGeom prst="rect">
            <a:avLst/>
          </a:prstGeom>
        </p:spPr>
      </p:pic>
      <p:sp>
        <p:nvSpPr>
          <p:cNvPr id="11" name="Dikdörtgen 10">
            <a:extLst>
              <a:ext uri="{FF2B5EF4-FFF2-40B4-BE49-F238E27FC236}">
                <a16:creationId xmlns:a16="http://schemas.microsoft.com/office/drawing/2014/main" id="{5C2DF3F0-3752-4BB6-A9B1-FBAAA344FFB9}"/>
              </a:ext>
            </a:extLst>
          </p:cNvPr>
          <p:cNvSpPr/>
          <p:nvPr/>
        </p:nvSpPr>
        <p:spPr>
          <a:xfrm>
            <a:off x="6537810" y="1697521"/>
            <a:ext cx="1808508" cy="584775"/>
          </a:xfrm>
          <a:prstGeom prst="rect">
            <a:avLst/>
          </a:prstGeom>
        </p:spPr>
        <p:txBody>
          <a:bodyPr wrap="none">
            <a:spAutoFit/>
          </a:bodyPr>
          <a:lstStyle/>
          <a:p>
            <a:pPr algn="ctr"/>
            <a:r>
              <a:rPr lang="tr-TR" sz="3200" dirty="0">
                <a:latin typeface="Arial" pitchFamily="34" charset="0"/>
                <a:cs typeface="Arial" pitchFamily="34" charset="0"/>
              </a:rPr>
              <a:t>@</a:t>
            </a:r>
            <a:r>
              <a:rPr lang="tr-TR" sz="3200" dirty="0" err="1">
                <a:latin typeface="Arial" pitchFamily="34" charset="0"/>
                <a:cs typeface="Arial" pitchFamily="34" charset="0"/>
              </a:rPr>
              <a:t>tubitak</a:t>
            </a:r>
            <a:endParaRPr lang="tr-TR" sz="3200" dirty="0">
              <a:latin typeface="Arial" pitchFamily="34" charset="0"/>
              <a:cs typeface="Arial" pitchFamily="34" charset="0"/>
            </a:endParaRPr>
          </a:p>
        </p:txBody>
      </p:sp>
      <p:pic>
        <p:nvPicPr>
          <p:cNvPr id="12" name="Resim 11"/>
          <p:cNvPicPr>
            <a:picLocks noChangeAspect="1"/>
          </p:cNvPicPr>
          <p:nvPr/>
        </p:nvPicPr>
        <p:blipFill>
          <a:blip r:embed="rId3"/>
          <a:stretch>
            <a:fillRect/>
          </a:stretch>
        </p:blipFill>
        <p:spPr>
          <a:xfrm>
            <a:off x="4550229" y="911049"/>
            <a:ext cx="889020" cy="694547"/>
          </a:xfrm>
          <a:prstGeom prst="rect">
            <a:avLst/>
          </a:prstGeom>
        </p:spPr>
      </p:pic>
      <p:grpSp>
        <p:nvGrpSpPr>
          <p:cNvPr id="6" name="Grup 5"/>
          <p:cNvGrpSpPr/>
          <p:nvPr/>
        </p:nvGrpSpPr>
        <p:grpSpPr>
          <a:xfrm>
            <a:off x="3128501" y="2950666"/>
            <a:ext cx="5973009" cy="3343742"/>
            <a:chOff x="3128501" y="2950666"/>
            <a:chExt cx="5973009" cy="3343742"/>
          </a:xfrm>
        </p:grpSpPr>
        <p:pic>
          <p:nvPicPr>
            <p:cNvPr id="4" name="Resim 3"/>
            <p:cNvPicPr>
              <a:picLocks noChangeAspect="1"/>
            </p:cNvPicPr>
            <p:nvPr/>
          </p:nvPicPr>
          <p:blipFill>
            <a:blip r:embed="rId4"/>
            <a:stretch>
              <a:fillRect/>
            </a:stretch>
          </p:blipFill>
          <p:spPr>
            <a:xfrm>
              <a:off x="3128501" y="2950666"/>
              <a:ext cx="5973009" cy="3343742"/>
            </a:xfrm>
            <a:prstGeom prst="rect">
              <a:avLst/>
            </a:prstGeom>
          </p:spPr>
        </p:pic>
        <p:pic>
          <p:nvPicPr>
            <p:cNvPr id="2" name="Resi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66369">
              <a:off x="4507256" y="4283243"/>
              <a:ext cx="576311" cy="638744"/>
            </a:xfrm>
            <a:prstGeom prst="rect">
              <a:avLst/>
            </a:prstGeom>
          </p:spPr>
        </p:pic>
      </p:grpSp>
    </p:spTree>
    <p:extLst>
      <p:ext uri="{BB962C8B-B14F-4D97-AF65-F5344CB8AC3E}">
        <p14:creationId xmlns:p14="http://schemas.microsoft.com/office/powerpoint/2010/main" val="9656644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 name="Title 1"/>
          <p:cNvSpPr txBox="1">
            <a:spLocks/>
          </p:cNvSpPr>
          <p:nvPr/>
        </p:nvSpPr>
        <p:spPr>
          <a:xfrm>
            <a:off x="311819" y="0"/>
            <a:ext cx="11417968" cy="706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tr-TR" sz="3000" b="1" dirty="0" smtClean="0">
                <a:solidFill>
                  <a:srgbClr val="7030A0"/>
                </a:solidFill>
                <a:latin typeface="Arial" panose="020B0604020202020204" pitchFamily="34" charset="0"/>
                <a:cs typeface="Arial" panose="020B0604020202020204" pitchFamily="34" charset="0"/>
              </a:rPr>
              <a:t>!!!</a:t>
            </a:r>
            <a:r>
              <a:rPr lang="tr-TR" sz="3000" b="1" dirty="0" smtClean="0">
                <a:solidFill>
                  <a:srgbClr val="E20613"/>
                </a:solidFill>
                <a:latin typeface="Arial" panose="020B0604020202020204" pitchFamily="34" charset="0"/>
                <a:cs typeface="Arial" panose="020B0604020202020204" pitchFamily="34" charset="0"/>
              </a:rPr>
              <a:t> </a:t>
            </a:r>
            <a:r>
              <a:rPr lang="tr-TR" sz="3000" b="1" dirty="0" smtClean="0">
                <a:solidFill>
                  <a:srgbClr val="00B0F0"/>
                </a:solidFill>
                <a:latin typeface="Arial" panose="020B0604020202020204" pitchFamily="34" charset="0"/>
                <a:cs typeface="Arial" panose="020B0604020202020204" pitchFamily="34" charset="0"/>
              </a:rPr>
              <a:t>Şehrimizin Değerlerini Tanıyalım </a:t>
            </a:r>
            <a:r>
              <a:rPr lang="tr-TR" sz="3000" b="1" dirty="0" smtClean="0">
                <a:solidFill>
                  <a:srgbClr val="7030A0"/>
                </a:solidFill>
                <a:latin typeface="Arial" panose="020B0604020202020204" pitchFamily="34" charset="0"/>
                <a:cs typeface="Arial" panose="020B0604020202020204" pitchFamily="34" charset="0"/>
              </a:rPr>
              <a:t>!!!</a:t>
            </a:r>
            <a:r>
              <a:rPr lang="tr-TR" sz="3000" b="1" dirty="0" smtClean="0">
                <a:solidFill>
                  <a:srgbClr val="E20613"/>
                </a:solidFill>
                <a:latin typeface="Arial" panose="020B0604020202020204" pitchFamily="34" charset="0"/>
                <a:cs typeface="Arial" panose="020B0604020202020204" pitchFamily="34" charset="0"/>
              </a:rPr>
              <a:t> </a:t>
            </a:r>
            <a:endParaRPr lang="tr-TR" sz="3000" b="1" dirty="0">
              <a:solidFill>
                <a:srgbClr val="E42A32"/>
              </a:solidFill>
              <a:latin typeface="Arial" panose="020B0604020202020204" pitchFamily="34" charset="0"/>
              <a:cs typeface="Arial" panose="020B0604020202020204" pitchFamily="34" charset="0"/>
            </a:endParaRPr>
          </a:p>
        </p:txBody>
      </p:sp>
      <p:sp>
        <p:nvSpPr>
          <p:cNvPr id="5" name="Dikdörtgen 4"/>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5" name="Resim 24" descr="Resi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1123" y="1053737"/>
            <a:ext cx="2499360" cy="3757295"/>
          </a:xfrm>
          <a:prstGeom prst="rect">
            <a:avLst/>
          </a:prstGeom>
          <a:noFill/>
          <a:ln>
            <a:noFill/>
          </a:ln>
        </p:spPr>
      </p:pic>
      <p:pic>
        <p:nvPicPr>
          <p:cNvPr id="3" name="Resim 2"/>
          <p:cNvPicPr>
            <a:picLocks noChangeAspect="1"/>
          </p:cNvPicPr>
          <p:nvPr/>
        </p:nvPicPr>
        <p:blipFill>
          <a:blip r:embed="rId4"/>
          <a:stretch>
            <a:fillRect/>
          </a:stretch>
        </p:blipFill>
        <p:spPr>
          <a:xfrm>
            <a:off x="8535215" y="1930626"/>
            <a:ext cx="1809750" cy="2647950"/>
          </a:xfrm>
          <a:prstGeom prst="rect">
            <a:avLst/>
          </a:prstGeom>
        </p:spPr>
      </p:pic>
      <p:sp>
        <p:nvSpPr>
          <p:cNvPr id="4" name="Metin kutusu 3"/>
          <p:cNvSpPr txBox="1"/>
          <p:nvPr/>
        </p:nvSpPr>
        <p:spPr>
          <a:xfrm>
            <a:off x="1010194" y="2664823"/>
            <a:ext cx="3381562" cy="646331"/>
          </a:xfrm>
          <a:prstGeom prst="rect">
            <a:avLst/>
          </a:prstGeom>
          <a:noFill/>
        </p:spPr>
        <p:txBody>
          <a:bodyPr wrap="square" rtlCol="0">
            <a:spAutoFit/>
          </a:bodyPr>
          <a:lstStyle/>
          <a:p>
            <a:r>
              <a:rPr lang="tr-TR" dirty="0" smtClean="0"/>
              <a:t>Bu kimdir?</a:t>
            </a:r>
          </a:p>
          <a:p>
            <a:r>
              <a:rPr lang="tr-TR" dirty="0" smtClean="0"/>
              <a:t>Balıkesir için önemi nedir?</a:t>
            </a:r>
          </a:p>
        </p:txBody>
      </p:sp>
      <p:sp>
        <p:nvSpPr>
          <p:cNvPr id="6" name="Metin kutusu 5"/>
          <p:cNvSpPr txBox="1"/>
          <p:nvPr/>
        </p:nvSpPr>
        <p:spPr>
          <a:xfrm>
            <a:off x="3141622" y="5341099"/>
            <a:ext cx="5886993" cy="923330"/>
          </a:xfrm>
          <a:prstGeom prst="rect">
            <a:avLst/>
          </a:prstGeom>
          <a:noFill/>
        </p:spPr>
        <p:txBody>
          <a:bodyPr wrap="square" rtlCol="0">
            <a:spAutoFit/>
          </a:bodyPr>
          <a:lstStyle/>
          <a:p>
            <a:pPr algn="ctr"/>
            <a:r>
              <a:rPr lang="tr-TR" dirty="0" err="1"/>
              <a:t>Tülütabak</a:t>
            </a:r>
            <a:r>
              <a:rPr lang="tr-TR" dirty="0"/>
              <a:t> </a:t>
            </a:r>
            <a:r>
              <a:rPr lang="tr-TR" dirty="0" smtClean="0"/>
              <a:t>– Kurtuluş Savaşı </a:t>
            </a:r>
            <a:endParaRPr lang="tr-TR" dirty="0"/>
          </a:p>
          <a:p>
            <a:endParaRPr lang="tr-TR" dirty="0" smtClean="0"/>
          </a:p>
          <a:p>
            <a:pPr algn="ctr"/>
            <a:r>
              <a:rPr lang="tr-TR" dirty="0" smtClean="0"/>
              <a:t>Bunu </a:t>
            </a:r>
            <a:r>
              <a:rPr lang="tr-TR" dirty="0"/>
              <a:t>başlatan debbağ-deri ustaları </a:t>
            </a:r>
          </a:p>
        </p:txBody>
      </p:sp>
    </p:spTree>
    <p:extLst>
      <p:ext uri="{BB962C8B-B14F-4D97-AF65-F5344CB8AC3E}">
        <p14:creationId xmlns:p14="http://schemas.microsoft.com/office/powerpoint/2010/main" val="38785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5C2DF3F0-3752-4BB6-A9B1-FBAAA344FFB9}"/>
              </a:ext>
            </a:extLst>
          </p:cNvPr>
          <p:cNvSpPr/>
          <p:nvPr/>
        </p:nvSpPr>
        <p:spPr>
          <a:xfrm>
            <a:off x="3636546" y="50790"/>
            <a:ext cx="4956934" cy="507831"/>
          </a:xfrm>
          <a:prstGeom prst="rect">
            <a:avLst/>
          </a:prstGeom>
        </p:spPr>
        <p:txBody>
          <a:bodyPr wrap="none">
            <a:spAutoFit/>
          </a:bodyPr>
          <a:lstStyle/>
          <a:p>
            <a:pPr algn="ctr">
              <a:lnSpc>
                <a:spcPct val="90000"/>
              </a:lnSpc>
              <a:spcBef>
                <a:spcPct val="0"/>
              </a:spcBef>
            </a:pPr>
            <a:r>
              <a:rPr lang="tr-TR" sz="3000" b="1" dirty="0">
                <a:solidFill>
                  <a:srgbClr val="E20613"/>
                </a:solidFill>
                <a:latin typeface="Arial" panose="020B0604020202020204" pitchFamily="34" charset="0"/>
                <a:cs typeface="Arial" panose="020B0604020202020204" pitchFamily="34" charset="0"/>
              </a:rPr>
              <a:t>Program İletişim Adresleri</a:t>
            </a:r>
          </a:p>
        </p:txBody>
      </p:sp>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p:cNvSpPr txBox="1"/>
          <p:nvPr/>
        </p:nvSpPr>
        <p:spPr>
          <a:xfrm>
            <a:off x="854874" y="1117025"/>
            <a:ext cx="8349511" cy="5416849"/>
          </a:xfrm>
          <a:prstGeom prst="rect">
            <a:avLst/>
          </a:prstGeom>
          <a:noFill/>
        </p:spPr>
        <p:txBody>
          <a:bodyPr wrap="square" lIns="91423" tIns="45711" rIns="91423" bIns="45711" rtlCol="0">
            <a:spAutoFit/>
          </a:bodyPr>
          <a:lstStyle/>
          <a:p>
            <a:pPr algn="just"/>
            <a:r>
              <a:rPr lang="tr-TR" altLang="tr-TR" sz="2100" dirty="0">
                <a:cs typeface="Arial" panose="020B0604020202020204" pitchFamily="34" charset="0"/>
              </a:rPr>
              <a:t>Etkinlik talepleri için: </a:t>
            </a:r>
            <a:r>
              <a:rPr lang="tr-TR" altLang="tr-TR" sz="2100" dirty="0">
                <a:cs typeface="Arial" panose="020B0604020202020204" pitchFamily="34" charset="0"/>
                <a:hlinkClick r:id="rId3"/>
              </a:rPr>
              <a:t>teydeb.etap@tubitak.gov.tr</a:t>
            </a:r>
            <a:endParaRPr lang="tr-TR" altLang="tr-TR" sz="2100" dirty="0">
              <a:cs typeface="Arial" panose="020B0604020202020204" pitchFamily="34" charset="0"/>
            </a:endParaRPr>
          </a:p>
          <a:p>
            <a:pPr algn="just"/>
            <a:endParaRPr lang="tr-TR" altLang="tr-TR" sz="2100" dirty="0">
              <a:cs typeface="Arial" panose="020B0604020202020204" pitchFamily="34" charset="0"/>
            </a:endParaRPr>
          </a:p>
          <a:p>
            <a:pPr algn="just"/>
            <a:r>
              <a:rPr lang="tr-TR" altLang="tr-TR" sz="1600" dirty="0">
                <a:cs typeface="Arial" panose="020B0604020202020204" pitchFamily="34" charset="0"/>
              </a:rPr>
              <a:t>Programlarla ilgili sorular için:</a:t>
            </a:r>
            <a:endParaRPr lang="tr-TR" altLang="tr-TR" sz="1600" dirty="0">
              <a:cs typeface="Arial" panose="020B0604020202020204" pitchFamily="34" charset="0"/>
              <a:hlinkClick r:id="rId4"/>
            </a:endParaRPr>
          </a:p>
          <a:p>
            <a:pPr marL="285732" indent="-285732" algn="just">
              <a:buFont typeface="Arial" panose="020B0604020202020204" pitchFamily="34" charset="0"/>
              <a:buChar char="•"/>
            </a:pPr>
            <a:r>
              <a:rPr lang="tr-TR" altLang="tr-TR" sz="1600" b="0" dirty="0">
                <a:cs typeface="Arial" panose="020B0604020202020204" pitchFamily="34" charset="0"/>
                <a:hlinkClick r:id="rId4"/>
              </a:rPr>
              <a:t>1501@tubitak.gov.tr</a:t>
            </a:r>
            <a:r>
              <a:rPr lang="tr-TR" altLang="tr-TR" sz="1600" b="0" dirty="0">
                <a:cs typeface="Arial" panose="020B0604020202020204" pitchFamily="34" charset="0"/>
              </a:rPr>
              <a:t> (Sanayi Ar-Ge)</a:t>
            </a:r>
          </a:p>
          <a:p>
            <a:pPr marL="285732" indent="-285732" algn="just">
              <a:buFont typeface="Arial" panose="020B0604020202020204" pitchFamily="34" charset="0"/>
              <a:buChar char="•"/>
            </a:pPr>
            <a:r>
              <a:rPr lang="tr-TR" altLang="tr-TR" sz="1600" dirty="0">
                <a:cs typeface="Arial" panose="020B0604020202020204" pitchFamily="34" charset="0"/>
                <a:hlinkClick r:id="rId5"/>
              </a:rPr>
              <a:t>1503@tubitak.gov.tr</a:t>
            </a:r>
            <a:r>
              <a:rPr lang="tr-TR" altLang="tr-TR" sz="1600" dirty="0">
                <a:cs typeface="Arial" panose="020B0604020202020204" pitchFamily="34" charset="0"/>
              </a:rPr>
              <a:t> (Proje Pazarları)</a:t>
            </a:r>
            <a:endParaRPr lang="tr-TR" altLang="tr-TR" sz="1600" b="0" dirty="0">
              <a:cs typeface="Arial" panose="020B0604020202020204" pitchFamily="34" charset="0"/>
            </a:endParaRPr>
          </a:p>
          <a:p>
            <a:pPr marL="285732" indent="-285732" algn="just">
              <a:buFont typeface="Arial" panose="020B0604020202020204" pitchFamily="34" charset="0"/>
              <a:buChar char="•"/>
            </a:pPr>
            <a:r>
              <a:rPr lang="tr-TR" altLang="tr-TR" sz="1600" dirty="0">
                <a:cs typeface="Arial" panose="020B0604020202020204" pitchFamily="34" charset="0"/>
                <a:hlinkClick r:id="rId6"/>
              </a:rPr>
              <a:t>1505@tubitak.gov.tr</a:t>
            </a:r>
            <a:r>
              <a:rPr lang="tr-TR" altLang="tr-TR" sz="1600" dirty="0">
                <a:cs typeface="Arial" panose="020B0604020202020204" pitchFamily="34" charset="0"/>
              </a:rPr>
              <a:t> (Üniversite- Sanayi İşbirliği)</a:t>
            </a:r>
            <a:endParaRPr lang="tr-TR" altLang="tr-TR" sz="1600" b="0" dirty="0">
              <a:cs typeface="Arial" panose="020B0604020202020204" pitchFamily="34" charset="0"/>
            </a:endParaRPr>
          </a:p>
          <a:p>
            <a:pPr marL="285732" indent="-285732" algn="just">
              <a:buFont typeface="Arial" panose="020B0604020202020204" pitchFamily="34" charset="0"/>
              <a:buChar char="•"/>
            </a:pPr>
            <a:r>
              <a:rPr lang="tr-TR" altLang="tr-TR" sz="1600" dirty="0">
                <a:cs typeface="Arial" panose="020B0604020202020204" pitchFamily="34" charset="0"/>
                <a:hlinkClick r:id="rId7"/>
              </a:rPr>
              <a:t>1507@tubitak.gov.tr</a:t>
            </a:r>
            <a:r>
              <a:rPr lang="tr-TR" altLang="tr-TR" sz="1600" dirty="0">
                <a:cs typeface="Arial" panose="020B0604020202020204" pitchFamily="34" charset="0"/>
              </a:rPr>
              <a:t> (KOBİ Başlangıç Ar-Ge)</a:t>
            </a:r>
          </a:p>
          <a:p>
            <a:pPr marL="285732" indent="-285732" algn="just">
              <a:buFont typeface="Arial" panose="020B0604020202020204" pitchFamily="34" charset="0"/>
              <a:buChar char="•"/>
            </a:pPr>
            <a:r>
              <a:rPr lang="tr-TR" altLang="tr-TR" sz="1600" b="0" dirty="0">
                <a:cs typeface="Arial" panose="020B0604020202020204" pitchFamily="34" charset="0"/>
                <a:hlinkClick r:id="rId8"/>
              </a:rPr>
              <a:t>1509@tubitak.gov.tr</a:t>
            </a:r>
            <a:r>
              <a:rPr lang="tr-TR" altLang="tr-TR" sz="1600" b="0" dirty="0">
                <a:cs typeface="Arial" panose="020B0604020202020204" pitchFamily="34" charset="0"/>
              </a:rPr>
              <a:t> (Uluslararası Destek)</a:t>
            </a:r>
          </a:p>
          <a:p>
            <a:pPr marL="285732" indent="-285732" algn="just">
              <a:buFont typeface="Arial" panose="020B0604020202020204" pitchFamily="34" charset="0"/>
              <a:buChar char="•"/>
            </a:pPr>
            <a:r>
              <a:rPr lang="tr-TR" altLang="tr-TR" sz="1600" dirty="0">
                <a:cs typeface="Arial" panose="020B0604020202020204" pitchFamily="34" charset="0"/>
                <a:hlinkClick r:id="rId9"/>
              </a:rPr>
              <a:t>1511@tubitak.gov.tr</a:t>
            </a:r>
            <a:r>
              <a:rPr lang="tr-TR" altLang="tr-TR" sz="1600" dirty="0">
                <a:cs typeface="Arial" panose="020B0604020202020204" pitchFamily="34" charset="0"/>
              </a:rPr>
              <a:t>, </a:t>
            </a:r>
            <a:r>
              <a:rPr lang="tr-TR" altLang="tr-TR" sz="1600" dirty="0">
                <a:cs typeface="Arial" panose="020B0604020202020204" pitchFamily="34" charset="0"/>
                <a:hlinkClick r:id="rId10"/>
              </a:rPr>
              <a:t>hamle@sanayi.gov.tr</a:t>
            </a:r>
            <a:r>
              <a:rPr lang="tr-TR" altLang="tr-TR" sz="1600" dirty="0">
                <a:cs typeface="Arial" panose="020B0604020202020204" pitchFamily="34" charset="0"/>
              </a:rPr>
              <a:t> (HAMLE)</a:t>
            </a:r>
            <a:endParaRPr lang="tr-TR" altLang="tr-TR" sz="1600" b="0" dirty="0">
              <a:cs typeface="Arial" panose="020B0604020202020204" pitchFamily="34" charset="0"/>
            </a:endParaRPr>
          </a:p>
          <a:p>
            <a:pPr marL="285732" indent="-285732" algn="just">
              <a:buFont typeface="Arial" panose="020B0604020202020204" pitchFamily="34" charset="0"/>
              <a:buChar char="•"/>
            </a:pPr>
            <a:r>
              <a:rPr lang="tr-TR" altLang="tr-TR" sz="1600" dirty="0">
                <a:cs typeface="Arial" panose="020B0604020202020204" pitchFamily="34" charset="0"/>
                <a:hlinkClick r:id="rId11"/>
              </a:rPr>
              <a:t>1513@tubitak.gov.tr</a:t>
            </a:r>
            <a:r>
              <a:rPr lang="tr-TR" altLang="tr-TR" sz="1600" dirty="0">
                <a:cs typeface="Arial" panose="020B0604020202020204" pitchFamily="34" charset="0"/>
              </a:rPr>
              <a:t> (TTO)</a:t>
            </a:r>
            <a:endParaRPr lang="tr-TR" altLang="tr-TR" sz="1600" b="0" dirty="0">
              <a:cs typeface="Arial" panose="020B0604020202020204" pitchFamily="34" charset="0"/>
            </a:endParaRPr>
          </a:p>
          <a:p>
            <a:pPr marL="285732" indent="-285732" algn="just">
              <a:buFont typeface="Arial" panose="020B0604020202020204" pitchFamily="34" charset="0"/>
              <a:buChar char="•"/>
            </a:pPr>
            <a:r>
              <a:rPr lang="tr-TR" altLang="tr-TR" sz="1600" dirty="0">
                <a:cs typeface="Arial" panose="020B0604020202020204" pitchFamily="34" charset="0"/>
                <a:hlinkClick r:id="rId12"/>
              </a:rPr>
              <a:t>1515@tubitak.gov.tr</a:t>
            </a:r>
            <a:r>
              <a:rPr lang="tr-TR" altLang="tr-TR" sz="1600" dirty="0">
                <a:cs typeface="Arial" panose="020B0604020202020204" pitchFamily="34" charset="0"/>
              </a:rPr>
              <a:t> (Öncül Ar-Ge Laboratuvarları</a:t>
            </a:r>
            <a:r>
              <a:rPr lang="tr-TR" altLang="tr-TR" sz="1600" dirty="0" smtClean="0">
                <a:cs typeface="Arial" panose="020B0604020202020204" pitchFamily="34" charset="0"/>
              </a:rPr>
              <a:t>)</a:t>
            </a:r>
          </a:p>
          <a:p>
            <a:pPr marL="285732" indent="-285732" algn="just">
              <a:buFont typeface="Arial" panose="020B0604020202020204" pitchFamily="34" charset="0"/>
              <a:buChar char="•"/>
            </a:pPr>
            <a:r>
              <a:rPr lang="tr-TR" altLang="tr-TR" sz="1600" dirty="0" smtClean="0">
                <a:cs typeface="Arial" panose="020B0604020202020204" pitchFamily="34" charset="0"/>
                <a:hlinkClick r:id="rId13"/>
              </a:rPr>
              <a:t>1602@tubitak.gov.tr</a:t>
            </a:r>
            <a:r>
              <a:rPr lang="tr-TR" altLang="tr-TR" sz="1600" dirty="0" smtClean="0">
                <a:cs typeface="Arial" panose="020B0604020202020204" pitchFamily="34" charset="0"/>
              </a:rPr>
              <a:t> </a:t>
            </a:r>
            <a:r>
              <a:rPr lang="tr-TR" altLang="tr-TR" sz="1600" dirty="0">
                <a:cs typeface="Arial" panose="020B0604020202020204" pitchFamily="34" charset="0"/>
              </a:rPr>
              <a:t>(Patent </a:t>
            </a:r>
            <a:r>
              <a:rPr lang="tr-TR" altLang="tr-TR" sz="1600" dirty="0" smtClean="0">
                <a:cs typeface="Arial" panose="020B0604020202020204" pitchFamily="34" charset="0"/>
              </a:rPr>
              <a:t>Destek)</a:t>
            </a:r>
            <a:endParaRPr lang="tr-TR" altLang="tr-TR" sz="1600" dirty="0">
              <a:cs typeface="Arial" panose="020B0604020202020204" pitchFamily="34" charset="0"/>
            </a:endParaRPr>
          </a:p>
          <a:p>
            <a:pPr marL="285732" indent="-285732" algn="just">
              <a:buFont typeface="Arial" panose="020B0604020202020204" pitchFamily="34" charset="0"/>
              <a:buChar char="•"/>
            </a:pPr>
            <a:r>
              <a:rPr lang="tr-TR" altLang="tr-TR" sz="1600" dirty="0" smtClean="0">
                <a:cs typeface="Arial" panose="020B0604020202020204" pitchFamily="34" charset="0"/>
                <a:hlinkClick r:id="rId14"/>
              </a:rPr>
              <a:t>1702@tubitak.gov.tr</a:t>
            </a:r>
            <a:r>
              <a:rPr lang="tr-TR" altLang="tr-TR" sz="1600" dirty="0" smtClean="0">
                <a:cs typeface="Arial" panose="020B0604020202020204" pitchFamily="34" charset="0"/>
              </a:rPr>
              <a:t> </a:t>
            </a:r>
            <a:r>
              <a:rPr lang="tr-TR" altLang="tr-TR" sz="1600" dirty="0">
                <a:cs typeface="Arial" panose="020B0604020202020204" pitchFamily="34" charset="0"/>
              </a:rPr>
              <a:t>(Patent Lisans)</a:t>
            </a:r>
            <a:endParaRPr lang="tr-TR" altLang="tr-TR" sz="1600" b="0" dirty="0">
              <a:cs typeface="Arial" panose="020B0604020202020204" pitchFamily="34" charset="0"/>
            </a:endParaRPr>
          </a:p>
          <a:p>
            <a:pPr marL="285732" indent="-285732" algn="just">
              <a:buFont typeface="Arial" panose="020B0604020202020204" pitchFamily="34" charset="0"/>
              <a:buChar char="•"/>
            </a:pPr>
            <a:r>
              <a:rPr lang="tr-TR" altLang="tr-TR" sz="1600" dirty="0">
                <a:cs typeface="Arial" panose="020B0604020202020204" pitchFamily="34" charset="0"/>
                <a:hlinkClick r:id="rId15"/>
              </a:rPr>
              <a:t>1707@tubitak.gov.tr</a:t>
            </a:r>
            <a:r>
              <a:rPr lang="tr-TR" altLang="tr-TR" sz="1600" dirty="0">
                <a:cs typeface="Arial" panose="020B0604020202020204" pitchFamily="34" charset="0"/>
              </a:rPr>
              <a:t> (Sipariş Ar-Ge)</a:t>
            </a:r>
          </a:p>
          <a:p>
            <a:pPr marL="285732" indent="-285732" algn="just">
              <a:buFont typeface="Arial" panose="020B0604020202020204" pitchFamily="34" charset="0"/>
              <a:buChar char="•"/>
            </a:pPr>
            <a:r>
              <a:rPr lang="tr-TR" altLang="tr-TR" sz="1600" dirty="0">
                <a:cs typeface="Arial" panose="020B0604020202020204" pitchFamily="34" charset="0"/>
                <a:hlinkClick r:id="rId16"/>
              </a:rPr>
              <a:t>1709@tubitak.gov.tr</a:t>
            </a:r>
            <a:r>
              <a:rPr lang="tr-TR" altLang="tr-TR" sz="1600" dirty="0">
                <a:cs typeface="Arial" panose="020B0604020202020204" pitchFamily="34" charset="0"/>
              </a:rPr>
              <a:t> (EUREKA EUROSTARS)</a:t>
            </a:r>
          </a:p>
          <a:p>
            <a:pPr marL="285732" indent="-285732" algn="just">
              <a:buFont typeface="Arial" panose="020B0604020202020204" pitchFamily="34" charset="0"/>
              <a:buChar char="•"/>
            </a:pPr>
            <a:r>
              <a:rPr lang="tr-TR" sz="1600" dirty="0">
                <a:hlinkClick r:id="rId17"/>
              </a:rPr>
              <a:t>1711@tubitak.gov.tr</a:t>
            </a:r>
            <a:r>
              <a:rPr lang="tr-TR" sz="1600" dirty="0"/>
              <a:t> (Yapay Zeka Ekosistem) </a:t>
            </a:r>
            <a:endParaRPr lang="tr-TR" altLang="tr-TR" sz="1600" dirty="0">
              <a:cs typeface="Arial" panose="020B0604020202020204" pitchFamily="34" charset="0"/>
            </a:endParaRPr>
          </a:p>
          <a:p>
            <a:pPr marL="285732" indent="-285732" algn="just">
              <a:buFont typeface="Arial" panose="020B0604020202020204" pitchFamily="34" charset="0"/>
              <a:buChar char="•"/>
            </a:pPr>
            <a:r>
              <a:rPr lang="tr-TR" altLang="tr-TR" sz="1600" dirty="0">
                <a:cs typeface="Arial" panose="020B0604020202020204" pitchFamily="34" charset="0"/>
                <a:hlinkClick r:id="rId18"/>
              </a:rPr>
              <a:t>bigg@tubitak.gov.tr</a:t>
            </a:r>
            <a:r>
              <a:rPr lang="tr-TR" altLang="tr-TR" sz="1600" dirty="0">
                <a:cs typeface="Arial" panose="020B0604020202020204" pitchFamily="34" charset="0"/>
              </a:rPr>
              <a:t> (Girişimcilik Destekleme)</a:t>
            </a:r>
          </a:p>
          <a:p>
            <a:pPr marL="285732" indent="-285732" algn="just">
              <a:buFont typeface="Arial" panose="020B0604020202020204" pitchFamily="34" charset="0"/>
              <a:buChar char="•"/>
            </a:pPr>
            <a:r>
              <a:rPr lang="tr-TR" altLang="tr-TR" sz="1600" dirty="0">
                <a:cs typeface="Arial" panose="020B0604020202020204" pitchFamily="34" charset="0"/>
                <a:hlinkClick r:id="rId19"/>
              </a:rPr>
              <a:t>sayem.basvuru@tubitak.gov.tr</a:t>
            </a:r>
            <a:r>
              <a:rPr lang="tr-TR" altLang="tr-TR" sz="1600" dirty="0">
                <a:cs typeface="Arial" panose="020B0604020202020204" pitchFamily="34" charset="0"/>
              </a:rPr>
              <a:t> (1833 SAYEM Yeşil Dönüşüm)</a:t>
            </a:r>
          </a:p>
          <a:p>
            <a:pPr marL="285732" indent="-285732" algn="just">
              <a:buFont typeface="Arial" panose="020B0604020202020204" pitchFamily="34" charset="0"/>
              <a:buChar char="•"/>
            </a:pPr>
            <a:r>
              <a:rPr lang="tr-TR" altLang="tr-TR" sz="1600" dirty="0">
                <a:cs typeface="Arial" panose="020B0604020202020204" pitchFamily="34" charset="0"/>
                <a:hlinkClick r:id="rId20"/>
              </a:rPr>
              <a:t>tech-investr@tubitak.gov.tr</a:t>
            </a:r>
            <a:r>
              <a:rPr lang="tr-TR" altLang="tr-TR" sz="1600" dirty="0">
                <a:cs typeface="Arial" panose="020B0604020202020204" pitchFamily="34" charset="0"/>
              </a:rPr>
              <a:t> (Girişim Sermayesi Destekleme)</a:t>
            </a:r>
          </a:p>
          <a:p>
            <a:pPr marL="285732" indent="-285732" algn="just">
              <a:buFont typeface="Arial" panose="020B0604020202020204" pitchFamily="34" charset="0"/>
              <a:buChar char="•"/>
            </a:pPr>
            <a:r>
              <a:rPr lang="tr-TR" altLang="tr-TR" sz="1600" dirty="0">
                <a:cs typeface="Arial" panose="020B0604020202020204" pitchFamily="34" charset="0"/>
                <a:hlinkClick r:id="rId21"/>
              </a:rPr>
              <a:t>yesilsanayi.basvuru@tubitak.gov.tr</a:t>
            </a:r>
            <a:r>
              <a:rPr lang="tr-TR" altLang="tr-TR" sz="1600" dirty="0">
                <a:cs typeface="Arial" panose="020B0604020202020204" pitchFamily="34" charset="0"/>
              </a:rPr>
              <a:t> (1832 Sanayide Yeşil Dönüşüm</a:t>
            </a:r>
            <a:r>
              <a:rPr lang="tr-TR" altLang="tr-TR" sz="1600" dirty="0" smtClean="0">
                <a:cs typeface="Arial" panose="020B0604020202020204" pitchFamily="34" charset="0"/>
              </a:rPr>
              <a:t>)</a:t>
            </a:r>
          </a:p>
          <a:p>
            <a:pPr marL="285732" indent="-285732" algn="just">
              <a:buFont typeface="Arial" panose="020B0604020202020204" pitchFamily="34" charset="0"/>
              <a:buChar char="•"/>
            </a:pPr>
            <a:r>
              <a:rPr lang="tr-TR" altLang="tr-TR" sz="1600" dirty="0">
                <a:cs typeface="Arial" panose="020B0604020202020204" pitchFamily="34" charset="0"/>
                <a:hlinkClick r:id="rId22"/>
              </a:rPr>
              <a:t>yesilsanayi.mentor@tubitak.gov.tr</a:t>
            </a:r>
            <a:r>
              <a:rPr lang="tr-TR" altLang="tr-TR" sz="1600" dirty="0">
                <a:cs typeface="Arial" panose="020B0604020202020204" pitchFamily="34" charset="0"/>
              </a:rPr>
              <a:t> (1831 Yeşil </a:t>
            </a:r>
            <a:r>
              <a:rPr lang="tr-TR" altLang="tr-TR" sz="1600" dirty="0" err="1">
                <a:cs typeface="Arial" panose="020B0604020202020204" pitchFamily="34" charset="0"/>
              </a:rPr>
              <a:t>İnovasyon</a:t>
            </a:r>
            <a:r>
              <a:rPr lang="tr-TR" altLang="tr-TR" sz="1600" dirty="0">
                <a:cs typeface="Arial" panose="020B0604020202020204" pitchFamily="34" charset="0"/>
              </a:rPr>
              <a:t> Teknoloji </a:t>
            </a:r>
            <a:r>
              <a:rPr lang="tr-TR" altLang="tr-TR" sz="1600" dirty="0" err="1">
                <a:cs typeface="Arial" panose="020B0604020202020204" pitchFamily="34" charset="0"/>
              </a:rPr>
              <a:t>Mentörlük</a:t>
            </a:r>
            <a:r>
              <a:rPr lang="tr-TR" altLang="tr-TR" sz="1600" dirty="0">
                <a:cs typeface="Arial" panose="020B0604020202020204" pitchFamily="34" charset="0"/>
              </a:rPr>
              <a:t> Çağrısı</a:t>
            </a:r>
            <a:r>
              <a:rPr lang="tr-TR" altLang="tr-TR" sz="1600" dirty="0" smtClean="0">
                <a:cs typeface="Arial" panose="020B0604020202020204" pitchFamily="34" charset="0"/>
              </a:rPr>
              <a:t>)</a:t>
            </a:r>
            <a:endParaRPr lang="tr-TR" altLang="tr-TR" sz="1600" dirty="0">
              <a:cs typeface="Arial" panose="020B0604020202020204" pitchFamily="34" charset="0"/>
            </a:endParaRPr>
          </a:p>
        </p:txBody>
      </p:sp>
    </p:spTree>
    <p:extLst>
      <p:ext uri="{BB962C8B-B14F-4D97-AF65-F5344CB8AC3E}">
        <p14:creationId xmlns:p14="http://schemas.microsoft.com/office/powerpoint/2010/main" val="6715930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Unvan 1"/>
          <p:cNvSpPr txBox="1">
            <a:spLocks/>
          </p:cNvSpPr>
          <p:nvPr/>
        </p:nvSpPr>
        <p:spPr>
          <a:xfrm>
            <a:off x="3146194" y="2234662"/>
            <a:ext cx="5899611" cy="1900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5400" b="1" dirty="0">
                <a:solidFill>
                  <a:srgbClr val="E20613"/>
                </a:solidFill>
                <a:latin typeface="Arial" panose="020B0604020202020204" pitchFamily="34" charset="0"/>
                <a:ea typeface="+mn-ea"/>
                <a:cs typeface="Arial" panose="020B0604020202020204" pitchFamily="34" charset="0"/>
              </a:rPr>
              <a:t>Teşekkürler</a:t>
            </a:r>
          </a:p>
        </p:txBody>
      </p:sp>
      <p:pic>
        <p:nvPicPr>
          <p:cNvPr id="3" name="Picture 2" descr="C:\Users\sabahat.yazici\Desktop\Sanayi ve Teknoloji Bakanlığı Yeni Logo Versiyon 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5083" y="5418474"/>
            <a:ext cx="1090788" cy="1068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826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914800" y="2664000"/>
            <a:ext cx="2340000" cy="720000"/>
          </a:xfrm>
          <a:prstGeom prst="rect">
            <a:avLst/>
          </a:prstGeom>
          <a:solidFill>
            <a:schemeClr val="bg1">
              <a:lumMod val="75000"/>
            </a:schemeClr>
          </a:solidFill>
        </p:spPr>
        <p:txBody>
          <a:bodyPr wrap="square" rtlCol="0" anchor="ctr">
            <a:spAutoFit/>
          </a:bodyPr>
          <a:lstStyle/>
          <a:p>
            <a:pPr algn="l"/>
            <a:r>
              <a:rPr lang="tr-TR" sz="1600" dirty="0" smtClean="0">
                <a:solidFill>
                  <a:srgbClr val="002060"/>
                </a:solidFill>
              </a:rPr>
              <a:t>Ekosistem İnşa Etme</a:t>
            </a:r>
          </a:p>
        </p:txBody>
      </p:sp>
      <p:sp>
        <p:nvSpPr>
          <p:cNvPr id="4" name="Metin kutusu 3"/>
          <p:cNvSpPr txBox="1"/>
          <p:nvPr/>
        </p:nvSpPr>
        <p:spPr>
          <a:xfrm>
            <a:off x="900000" y="1800000"/>
            <a:ext cx="2340000" cy="720000"/>
          </a:xfrm>
          <a:prstGeom prst="rect">
            <a:avLst/>
          </a:prstGeom>
          <a:solidFill>
            <a:schemeClr val="bg1">
              <a:lumMod val="75000"/>
            </a:schemeClr>
          </a:solidFill>
        </p:spPr>
        <p:txBody>
          <a:bodyPr wrap="square" rtlCol="0" anchor="ctr">
            <a:spAutoFit/>
          </a:bodyPr>
          <a:lstStyle/>
          <a:p>
            <a:pPr algn="l"/>
            <a:r>
              <a:rPr lang="tr-TR" sz="1600" dirty="0" smtClean="0">
                <a:solidFill>
                  <a:srgbClr val="002060"/>
                </a:solidFill>
              </a:rPr>
              <a:t>Birlikte Başarma</a:t>
            </a:r>
          </a:p>
        </p:txBody>
      </p:sp>
      <p:sp>
        <p:nvSpPr>
          <p:cNvPr id="5" name="Metin kutusu 4"/>
          <p:cNvSpPr txBox="1"/>
          <p:nvPr/>
        </p:nvSpPr>
        <p:spPr>
          <a:xfrm>
            <a:off x="900000" y="912475"/>
            <a:ext cx="2340000" cy="720000"/>
          </a:xfrm>
          <a:prstGeom prst="rect">
            <a:avLst/>
          </a:prstGeom>
          <a:solidFill>
            <a:schemeClr val="bg1">
              <a:lumMod val="75000"/>
            </a:schemeClr>
          </a:solidFill>
        </p:spPr>
        <p:txBody>
          <a:bodyPr wrap="square" rtlCol="0" anchor="ctr">
            <a:spAutoFit/>
          </a:bodyPr>
          <a:lstStyle/>
          <a:p>
            <a:pPr algn="l"/>
            <a:r>
              <a:rPr lang="tr-TR" sz="1600" dirty="0" smtClean="0">
                <a:solidFill>
                  <a:srgbClr val="002060"/>
                </a:solidFill>
              </a:rPr>
              <a:t>Kapasite Geliştirme</a:t>
            </a:r>
          </a:p>
        </p:txBody>
      </p:sp>
      <p:sp>
        <p:nvSpPr>
          <p:cNvPr id="6" name="Metin kutusu 5"/>
          <p:cNvSpPr txBox="1"/>
          <p:nvPr/>
        </p:nvSpPr>
        <p:spPr>
          <a:xfrm>
            <a:off x="900000" y="3600000"/>
            <a:ext cx="2340000" cy="720000"/>
          </a:xfrm>
          <a:prstGeom prst="rect">
            <a:avLst/>
          </a:prstGeom>
          <a:solidFill>
            <a:schemeClr val="bg1">
              <a:lumMod val="75000"/>
            </a:schemeClr>
          </a:solidFill>
        </p:spPr>
        <p:txBody>
          <a:bodyPr wrap="square" rtlCol="0" anchor="ctr">
            <a:spAutoFit/>
          </a:bodyPr>
          <a:lstStyle/>
          <a:p>
            <a:pPr algn="l"/>
            <a:r>
              <a:rPr lang="tr-TR" sz="1600" dirty="0" smtClean="0">
                <a:solidFill>
                  <a:srgbClr val="002060"/>
                </a:solidFill>
              </a:rPr>
              <a:t>Uluslararası Ar-Ge</a:t>
            </a:r>
          </a:p>
        </p:txBody>
      </p:sp>
      <p:sp>
        <p:nvSpPr>
          <p:cNvPr id="7" name="Metin kutusu 6"/>
          <p:cNvSpPr txBox="1"/>
          <p:nvPr/>
        </p:nvSpPr>
        <p:spPr>
          <a:xfrm>
            <a:off x="900000" y="4500000"/>
            <a:ext cx="2340000" cy="720000"/>
          </a:xfrm>
          <a:prstGeom prst="rect">
            <a:avLst/>
          </a:prstGeom>
          <a:solidFill>
            <a:schemeClr val="bg1">
              <a:lumMod val="75000"/>
            </a:schemeClr>
          </a:solidFill>
        </p:spPr>
        <p:txBody>
          <a:bodyPr wrap="square" rtlCol="0" anchor="ctr">
            <a:spAutoFit/>
          </a:bodyPr>
          <a:lstStyle/>
          <a:p>
            <a:pPr algn="l"/>
            <a:r>
              <a:rPr lang="tr-TR" sz="1600" dirty="0" err="1" smtClean="0">
                <a:solidFill>
                  <a:srgbClr val="002060"/>
                </a:solidFill>
              </a:rPr>
              <a:t>Arayüz</a:t>
            </a:r>
            <a:r>
              <a:rPr lang="tr-TR" sz="1600" dirty="0" smtClean="0">
                <a:solidFill>
                  <a:srgbClr val="002060"/>
                </a:solidFill>
              </a:rPr>
              <a:t> Destekleri</a:t>
            </a:r>
          </a:p>
        </p:txBody>
      </p:sp>
      <p:sp>
        <p:nvSpPr>
          <p:cNvPr id="8" name="Metin kutusu 7"/>
          <p:cNvSpPr txBox="1"/>
          <p:nvPr/>
        </p:nvSpPr>
        <p:spPr>
          <a:xfrm>
            <a:off x="900000" y="5400000"/>
            <a:ext cx="2340000" cy="720000"/>
          </a:xfrm>
          <a:prstGeom prst="rect">
            <a:avLst/>
          </a:prstGeom>
          <a:solidFill>
            <a:schemeClr val="bg1">
              <a:lumMod val="75000"/>
            </a:schemeClr>
          </a:solidFill>
        </p:spPr>
        <p:txBody>
          <a:bodyPr wrap="square" rtlCol="0" anchor="ctr">
            <a:spAutoFit/>
          </a:bodyPr>
          <a:lstStyle/>
          <a:p>
            <a:pPr algn="l"/>
            <a:r>
              <a:rPr lang="tr-TR" sz="1600" dirty="0" smtClean="0">
                <a:solidFill>
                  <a:srgbClr val="002060"/>
                </a:solidFill>
              </a:rPr>
              <a:t>Girişimcilik Destekleri</a:t>
            </a:r>
          </a:p>
        </p:txBody>
      </p:sp>
      <p:sp>
        <p:nvSpPr>
          <p:cNvPr id="9" name="Metin kutusu 8"/>
          <p:cNvSpPr txBox="1"/>
          <p:nvPr/>
        </p:nvSpPr>
        <p:spPr>
          <a:xfrm>
            <a:off x="3600000" y="2650587"/>
            <a:ext cx="2880000" cy="720000"/>
          </a:xfrm>
          <a:prstGeom prst="rect">
            <a:avLst/>
          </a:prstGeom>
          <a:noFill/>
        </p:spPr>
        <p:txBody>
          <a:bodyPr wrap="square" rtlCol="0">
            <a:spAutoFit/>
          </a:bodyPr>
          <a:lstStyle/>
          <a:p>
            <a:pPr marL="171450" indent="-171450" algn="l">
              <a:buFont typeface="Arial" panose="020B0604020202020204" pitchFamily="34" charset="0"/>
              <a:buChar char="•"/>
            </a:pPr>
            <a:r>
              <a:rPr lang="tr-TR" sz="1400" dirty="0" smtClean="0">
                <a:solidFill>
                  <a:srgbClr val="002060"/>
                </a:solidFill>
              </a:rPr>
              <a:t>1515 Öncül Ar-Ge</a:t>
            </a:r>
          </a:p>
          <a:p>
            <a:pPr marL="171450" indent="-171450" algn="l">
              <a:buFont typeface="Arial" panose="020B0604020202020204" pitchFamily="34" charset="0"/>
              <a:buChar char="•"/>
            </a:pPr>
            <a:r>
              <a:rPr lang="tr-TR" sz="1400" dirty="0" smtClean="0">
                <a:solidFill>
                  <a:srgbClr val="002060"/>
                </a:solidFill>
              </a:rPr>
              <a:t>1704 SAYEM</a:t>
            </a:r>
          </a:p>
          <a:p>
            <a:pPr marL="171450" indent="-171450" algn="l">
              <a:buFont typeface="Arial" panose="020B0604020202020204" pitchFamily="34" charset="0"/>
              <a:buChar char="•"/>
            </a:pPr>
            <a:r>
              <a:rPr lang="tr-TR" sz="1400" dirty="0" smtClean="0">
                <a:solidFill>
                  <a:srgbClr val="002060"/>
                </a:solidFill>
              </a:rPr>
              <a:t>1711 Yapay Zeka</a:t>
            </a:r>
            <a:endParaRPr lang="tr-TR" sz="1200" dirty="0" smtClean="0">
              <a:solidFill>
                <a:srgbClr val="002060"/>
              </a:solidFill>
            </a:endParaRPr>
          </a:p>
        </p:txBody>
      </p:sp>
      <p:sp>
        <p:nvSpPr>
          <p:cNvPr id="10" name="Metin kutusu 9"/>
          <p:cNvSpPr txBox="1"/>
          <p:nvPr/>
        </p:nvSpPr>
        <p:spPr>
          <a:xfrm>
            <a:off x="6571440" y="2650587"/>
            <a:ext cx="2700000" cy="523220"/>
          </a:xfrm>
          <a:prstGeom prst="rect">
            <a:avLst/>
          </a:prstGeom>
          <a:noFill/>
        </p:spPr>
        <p:txBody>
          <a:bodyPr wrap="square" rtlCol="0">
            <a:spAutoFit/>
          </a:bodyPr>
          <a:lstStyle/>
          <a:p>
            <a:pPr marL="171450" indent="-171450" algn="l">
              <a:buFont typeface="Arial" panose="020B0604020202020204" pitchFamily="34" charset="0"/>
              <a:buChar char="•"/>
            </a:pPr>
            <a:endParaRPr lang="tr-TR" sz="1400" dirty="0" smtClean="0">
              <a:solidFill>
                <a:srgbClr val="002060"/>
              </a:solidFill>
            </a:endParaRPr>
          </a:p>
          <a:p>
            <a:pPr marL="171450" indent="-171450" algn="l">
              <a:buFont typeface="Arial" panose="020B0604020202020204" pitchFamily="34" charset="0"/>
              <a:buChar char="•"/>
            </a:pPr>
            <a:r>
              <a:rPr lang="tr-TR" sz="1400" dirty="0" smtClean="0">
                <a:solidFill>
                  <a:srgbClr val="002060"/>
                </a:solidFill>
              </a:rPr>
              <a:t>1833 SAYEM Yeşil Dönüşüm</a:t>
            </a:r>
            <a:endParaRPr lang="tr-TR" sz="1200" dirty="0" smtClean="0">
              <a:solidFill>
                <a:srgbClr val="002060"/>
              </a:solidFill>
            </a:endParaRPr>
          </a:p>
        </p:txBody>
      </p:sp>
      <p:sp>
        <p:nvSpPr>
          <p:cNvPr id="11" name="Metin kutusu 10"/>
          <p:cNvSpPr txBox="1"/>
          <p:nvPr/>
        </p:nvSpPr>
        <p:spPr>
          <a:xfrm>
            <a:off x="3600000" y="1800000"/>
            <a:ext cx="2880000" cy="738664"/>
          </a:xfrm>
          <a:prstGeom prst="rect">
            <a:avLst/>
          </a:prstGeom>
          <a:noFill/>
        </p:spPr>
        <p:txBody>
          <a:bodyPr wrap="square" rtlCol="0">
            <a:spAutoFit/>
          </a:bodyPr>
          <a:lstStyle/>
          <a:p>
            <a:pPr marL="171450" indent="-171450" algn="l">
              <a:buFont typeface="Arial" panose="020B0604020202020204" pitchFamily="34" charset="0"/>
              <a:buChar char="•"/>
            </a:pPr>
            <a:r>
              <a:rPr lang="tr-TR" sz="1400" dirty="0" smtClean="0">
                <a:solidFill>
                  <a:srgbClr val="002060"/>
                </a:solidFill>
              </a:rPr>
              <a:t>1505 Üniversite-Sanayi İşbirliği</a:t>
            </a:r>
          </a:p>
          <a:p>
            <a:pPr marL="171450" indent="-171450" algn="l">
              <a:buFont typeface="Arial" panose="020B0604020202020204" pitchFamily="34" charset="0"/>
              <a:buChar char="•"/>
            </a:pPr>
            <a:r>
              <a:rPr lang="tr-TR" sz="1400" dirty="0" smtClean="0">
                <a:solidFill>
                  <a:srgbClr val="002060"/>
                </a:solidFill>
              </a:rPr>
              <a:t>1702 Patent Lisans</a:t>
            </a:r>
          </a:p>
          <a:p>
            <a:pPr marL="171450" indent="-171450" algn="l">
              <a:buFont typeface="Arial" panose="020B0604020202020204" pitchFamily="34" charset="0"/>
              <a:buChar char="•"/>
            </a:pPr>
            <a:r>
              <a:rPr lang="tr-TR" sz="1400" dirty="0" smtClean="0">
                <a:solidFill>
                  <a:srgbClr val="002060"/>
                </a:solidFill>
              </a:rPr>
              <a:t>1707 Sipariş Ar-Ge</a:t>
            </a:r>
            <a:endParaRPr lang="tr-TR" sz="1200" dirty="0" smtClean="0">
              <a:solidFill>
                <a:srgbClr val="002060"/>
              </a:solidFill>
            </a:endParaRPr>
          </a:p>
        </p:txBody>
      </p:sp>
      <p:sp>
        <p:nvSpPr>
          <p:cNvPr id="12" name="Metin kutusu 11"/>
          <p:cNvSpPr txBox="1"/>
          <p:nvPr/>
        </p:nvSpPr>
        <p:spPr>
          <a:xfrm>
            <a:off x="3600000" y="904201"/>
            <a:ext cx="2880000" cy="738664"/>
          </a:xfrm>
          <a:prstGeom prst="rect">
            <a:avLst/>
          </a:prstGeom>
          <a:noFill/>
        </p:spPr>
        <p:txBody>
          <a:bodyPr wrap="square" rtlCol="0">
            <a:spAutoFit/>
          </a:bodyPr>
          <a:lstStyle/>
          <a:p>
            <a:pPr marL="171450" indent="-171450" algn="l">
              <a:buFont typeface="Arial" panose="020B0604020202020204" pitchFamily="34" charset="0"/>
              <a:buChar char="•"/>
            </a:pPr>
            <a:r>
              <a:rPr lang="tr-TR" sz="1400" dirty="0" smtClean="0">
                <a:solidFill>
                  <a:srgbClr val="002060"/>
                </a:solidFill>
              </a:rPr>
              <a:t>1501 Sanayi Ar-Ge</a:t>
            </a:r>
          </a:p>
          <a:p>
            <a:pPr marL="171450" indent="-171450" algn="l">
              <a:buFont typeface="Arial" panose="020B0604020202020204" pitchFamily="34" charset="0"/>
              <a:buChar char="•"/>
            </a:pPr>
            <a:r>
              <a:rPr lang="tr-TR" sz="1400" dirty="0" smtClean="0">
                <a:solidFill>
                  <a:srgbClr val="002060"/>
                </a:solidFill>
              </a:rPr>
              <a:t>1507 KOBİ Ar-Ge</a:t>
            </a:r>
          </a:p>
          <a:p>
            <a:pPr marL="171450" indent="-171450" algn="l">
              <a:buFont typeface="Arial" panose="020B0604020202020204" pitchFamily="34" charset="0"/>
              <a:buChar char="•"/>
            </a:pPr>
            <a:r>
              <a:rPr lang="tr-TR" sz="1400" dirty="0" smtClean="0">
                <a:solidFill>
                  <a:srgbClr val="002060"/>
                </a:solidFill>
              </a:rPr>
              <a:t>1511 HAMLE</a:t>
            </a:r>
            <a:endParaRPr lang="tr-TR" sz="1200" dirty="0" smtClean="0">
              <a:solidFill>
                <a:srgbClr val="002060"/>
              </a:solidFill>
            </a:endParaRPr>
          </a:p>
        </p:txBody>
      </p:sp>
      <p:sp>
        <p:nvSpPr>
          <p:cNvPr id="13" name="Metin kutusu 12"/>
          <p:cNvSpPr txBox="1"/>
          <p:nvPr/>
        </p:nvSpPr>
        <p:spPr>
          <a:xfrm>
            <a:off x="6571440" y="894929"/>
            <a:ext cx="3323219" cy="738664"/>
          </a:xfrm>
          <a:prstGeom prst="rect">
            <a:avLst/>
          </a:prstGeom>
          <a:noFill/>
        </p:spPr>
        <p:txBody>
          <a:bodyPr wrap="square" rtlCol="0">
            <a:spAutoFit/>
          </a:bodyPr>
          <a:lstStyle/>
          <a:p>
            <a:pPr marL="171450" indent="-171450" algn="l">
              <a:buFont typeface="Arial" panose="020B0604020202020204" pitchFamily="34" charset="0"/>
              <a:buChar char="•"/>
            </a:pPr>
            <a:r>
              <a:rPr lang="tr-TR" sz="1400" dirty="0" smtClean="0">
                <a:solidFill>
                  <a:srgbClr val="002060"/>
                </a:solidFill>
              </a:rPr>
              <a:t>1832 Yeşil Dönüşüm</a:t>
            </a:r>
          </a:p>
          <a:p>
            <a:pPr marL="171450" indent="-171450" algn="l">
              <a:buFont typeface="Arial" panose="020B0604020202020204" pitchFamily="34" charset="0"/>
              <a:buChar char="•"/>
            </a:pPr>
            <a:r>
              <a:rPr lang="tr-TR" sz="1400" dirty="0" smtClean="0">
                <a:solidFill>
                  <a:srgbClr val="002060"/>
                </a:solidFill>
              </a:rPr>
              <a:t>1701 Proje Değerlendirme ve İzleme</a:t>
            </a:r>
          </a:p>
          <a:p>
            <a:pPr marL="171450" indent="-171450" algn="l">
              <a:buFont typeface="Arial" panose="020B0604020202020204" pitchFamily="34" charset="0"/>
              <a:buChar char="•"/>
            </a:pPr>
            <a:r>
              <a:rPr lang="tr-TR" sz="1400" dirty="0" smtClean="0">
                <a:solidFill>
                  <a:srgbClr val="002060"/>
                </a:solidFill>
              </a:rPr>
              <a:t>1602 Patent Destek</a:t>
            </a:r>
            <a:endParaRPr lang="tr-TR" sz="1200" dirty="0" smtClean="0">
              <a:solidFill>
                <a:srgbClr val="002060"/>
              </a:solidFill>
            </a:endParaRPr>
          </a:p>
        </p:txBody>
      </p:sp>
      <p:sp>
        <p:nvSpPr>
          <p:cNvPr id="14" name="Metin kutusu 13"/>
          <p:cNvSpPr txBox="1"/>
          <p:nvPr/>
        </p:nvSpPr>
        <p:spPr>
          <a:xfrm>
            <a:off x="3600000" y="4518664"/>
            <a:ext cx="2880000" cy="738664"/>
          </a:xfrm>
          <a:prstGeom prst="rect">
            <a:avLst/>
          </a:prstGeom>
          <a:noFill/>
        </p:spPr>
        <p:txBody>
          <a:bodyPr wrap="square" rtlCol="0">
            <a:spAutoFit/>
          </a:bodyPr>
          <a:lstStyle/>
          <a:p>
            <a:pPr marL="171450" indent="-171450">
              <a:buFont typeface="Arial" panose="020B0604020202020204" pitchFamily="34" charset="0"/>
              <a:buChar char="•"/>
            </a:pPr>
            <a:r>
              <a:rPr lang="fi-FI" sz="1400" dirty="0">
                <a:solidFill>
                  <a:srgbClr val="002060"/>
                </a:solidFill>
              </a:rPr>
              <a:t>1513 TTO </a:t>
            </a:r>
          </a:p>
          <a:p>
            <a:pPr marL="171450" indent="-171450">
              <a:buFont typeface="Arial" panose="020B0604020202020204" pitchFamily="34" charset="0"/>
              <a:buChar char="•"/>
            </a:pPr>
            <a:r>
              <a:rPr lang="fi-FI" sz="1400" dirty="0">
                <a:solidFill>
                  <a:srgbClr val="002060"/>
                </a:solidFill>
              </a:rPr>
              <a:t>1613 TT Profesyoneli</a:t>
            </a:r>
          </a:p>
          <a:p>
            <a:pPr marL="171450" indent="-171450">
              <a:buFont typeface="Arial" panose="020B0604020202020204" pitchFamily="34" charset="0"/>
              <a:buChar char="•"/>
            </a:pPr>
            <a:r>
              <a:rPr lang="fi-FI" sz="1400" dirty="0">
                <a:solidFill>
                  <a:srgbClr val="002060"/>
                </a:solidFill>
              </a:rPr>
              <a:t>1607 KOBİ </a:t>
            </a:r>
            <a:r>
              <a:rPr lang="fi-FI" sz="1400" dirty="0" smtClean="0">
                <a:solidFill>
                  <a:srgbClr val="002060"/>
                </a:solidFill>
              </a:rPr>
              <a:t>Ment</a:t>
            </a:r>
            <a:r>
              <a:rPr lang="tr-TR" sz="1400" dirty="0" smtClean="0">
                <a:solidFill>
                  <a:srgbClr val="002060"/>
                </a:solidFill>
              </a:rPr>
              <a:t>ör</a:t>
            </a:r>
            <a:endParaRPr lang="tr-TR" sz="1200" dirty="0" smtClean="0">
              <a:solidFill>
                <a:srgbClr val="002060"/>
              </a:solidFill>
            </a:endParaRPr>
          </a:p>
        </p:txBody>
      </p:sp>
      <p:sp>
        <p:nvSpPr>
          <p:cNvPr id="15" name="Metin kutusu 14"/>
          <p:cNvSpPr txBox="1"/>
          <p:nvPr/>
        </p:nvSpPr>
        <p:spPr>
          <a:xfrm>
            <a:off x="6480000" y="4518664"/>
            <a:ext cx="2700000" cy="738664"/>
          </a:xfrm>
          <a:prstGeom prst="rect">
            <a:avLst/>
          </a:prstGeom>
          <a:noFill/>
        </p:spPr>
        <p:txBody>
          <a:bodyPr wrap="square" rtlCol="0">
            <a:spAutoFit/>
          </a:bodyPr>
          <a:lstStyle/>
          <a:p>
            <a:pPr marL="171450" indent="-171450" algn="l">
              <a:buFont typeface="Arial" panose="020B0604020202020204" pitchFamily="34" charset="0"/>
              <a:buChar char="•"/>
            </a:pPr>
            <a:r>
              <a:rPr lang="tr-TR" sz="1400" dirty="0" smtClean="0">
                <a:solidFill>
                  <a:srgbClr val="002060"/>
                </a:solidFill>
              </a:rPr>
              <a:t>1612 BİGG Hızlandırıcı</a:t>
            </a:r>
          </a:p>
          <a:p>
            <a:pPr marL="171450" indent="-171450" algn="l">
              <a:buFont typeface="Arial" panose="020B0604020202020204" pitchFamily="34" charset="0"/>
              <a:buChar char="•"/>
            </a:pPr>
            <a:r>
              <a:rPr lang="tr-TR" sz="1400" dirty="0" smtClean="0">
                <a:solidFill>
                  <a:srgbClr val="002060"/>
                </a:solidFill>
              </a:rPr>
              <a:t>1831 Yeşil </a:t>
            </a:r>
            <a:r>
              <a:rPr lang="tr-TR" sz="1400" dirty="0" err="1" smtClean="0">
                <a:solidFill>
                  <a:srgbClr val="002060"/>
                </a:solidFill>
              </a:rPr>
              <a:t>İnovasyon</a:t>
            </a:r>
            <a:r>
              <a:rPr lang="tr-TR" sz="1400" dirty="0" smtClean="0">
                <a:solidFill>
                  <a:srgbClr val="002060"/>
                </a:solidFill>
              </a:rPr>
              <a:t> </a:t>
            </a:r>
            <a:r>
              <a:rPr lang="tr-TR" sz="1400" dirty="0" err="1" smtClean="0">
                <a:solidFill>
                  <a:srgbClr val="002060"/>
                </a:solidFill>
              </a:rPr>
              <a:t>Mentör</a:t>
            </a:r>
            <a:endParaRPr lang="tr-TR" sz="1400" dirty="0" smtClean="0">
              <a:solidFill>
                <a:srgbClr val="002060"/>
              </a:solidFill>
            </a:endParaRPr>
          </a:p>
          <a:p>
            <a:pPr marL="171450" indent="-171450" algn="l">
              <a:buFont typeface="Arial" panose="020B0604020202020204" pitchFamily="34" charset="0"/>
              <a:buChar char="•"/>
            </a:pPr>
            <a:r>
              <a:rPr lang="tr-TR" sz="1400" dirty="0" smtClean="0">
                <a:solidFill>
                  <a:srgbClr val="002060"/>
                </a:solidFill>
              </a:rPr>
              <a:t>1503 Proje Pazarı</a:t>
            </a:r>
            <a:endParaRPr lang="tr-TR" sz="1200" dirty="0" smtClean="0">
              <a:solidFill>
                <a:srgbClr val="002060"/>
              </a:solidFill>
            </a:endParaRPr>
          </a:p>
        </p:txBody>
      </p:sp>
      <p:sp>
        <p:nvSpPr>
          <p:cNvPr id="16" name="Metin kutusu 15"/>
          <p:cNvSpPr txBox="1"/>
          <p:nvPr/>
        </p:nvSpPr>
        <p:spPr>
          <a:xfrm>
            <a:off x="3600000" y="3581336"/>
            <a:ext cx="2880000" cy="738664"/>
          </a:xfrm>
          <a:prstGeom prst="rect">
            <a:avLst/>
          </a:prstGeom>
          <a:noFill/>
        </p:spPr>
        <p:txBody>
          <a:bodyPr wrap="square" rtlCol="0">
            <a:spAutoFit/>
          </a:bodyPr>
          <a:lstStyle/>
          <a:p>
            <a:pPr marL="171450" indent="-171450" algn="l">
              <a:buFont typeface="Arial" panose="020B0604020202020204" pitchFamily="34" charset="0"/>
              <a:buChar char="•"/>
            </a:pPr>
            <a:r>
              <a:rPr lang="tr-TR" sz="1400" dirty="0" smtClean="0">
                <a:solidFill>
                  <a:srgbClr val="002060"/>
                </a:solidFill>
              </a:rPr>
              <a:t>1509 Uluslararası Ar-Ge</a:t>
            </a:r>
          </a:p>
          <a:p>
            <a:pPr marL="171450" indent="-171450" algn="l">
              <a:buFont typeface="Arial" panose="020B0604020202020204" pitchFamily="34" charset="0"/>
              <a:buChar char="•"/>
            </a:pPr>
            <a:r>
              <a:rPr lang="tr-TR" sz="1400" dirty="0" smtClean="0">
                <a:solidFill>
                  <a:srgbClr val="002060"/>
                </a:solidFill>
              </a:rPr>
              <a:t>1709 </a:t>
            </a:r>
            <a:r>
              <a:rPr lang="tr-TR" sz="1400" dirty="0" err="1" smtClean="0">
                <a:solidFill>
                  <a:srgbClr val="002060"/>
                </a:solidFill>
              </a:rPr>
              <a:t>Eurostars</a:t>
            </a:r>
            <a:endParaRPr lang="tr-TR" sz="1400" dirty="0" smtClean="0">
              <a:solidFill>
                <a:srgbClr val="002060"/>
              </a:solidFill>
            </a:endParaRPr>
          </a:p>
          <a:p>
            <a:pPr marL="171450" indent="-171450" algn="l">
              <a:buFont typeface="Arial" panose="020B0604020202020204" pitchFamily="34" charset="0"/>
              <a:buChar char="•"/>
            </a:pPr>
            <a:r>
              <a:rPr lang="tr-TR" sz="1400" dirty="0" smtClean="0">
                <a:solidFill>
                  <a:srgbClr val="002060"/>
                </a:solidFill>
              </a:rPr>
              <a:t>1719 EUREKA Ağları</a:t>
            </a:r>
            <a:endParaRPr lang="tr-TR" sz="1200" dirty="0" smtClean="0">
              <a:solidFill>
                <a:srgbClr val="002060"/>
              </a:solidFill>
            </a:endParaRPr>
          </a:p>
        </p:txBody>
      </p:sp>
      <p:sp>
        <p:nvSpPr>
          <p:cNvPr id="17" name="Metin kutusu 16"/>
          <p:cNvSpPr txBox="1"/>
          <p:nvPr/>
        </p:nvSpPr>
        <p:spPr>
          <a:xfrm>
            <a:off x="3600000" y="5400000"/>
            <a:ext cx="2880000" cy="738664"/>
          </a:xfrm>
          <a:prstGeom prst="rect">
            <a:avLst/>
          </a:prstGeom>
          <a:noFill/>
        </p:spPr>
        <p:txBody>
          <a:bodyPr wrap="square" rtlCol="0">
            <a:spAutoFit/>
          </a:bodyPr>
          <a:lstStyle/>
          <a:p>
            <a:pPr marL="171450" indent="-171450" algn="l">
              <a:buFont typeface="Arial" panose="020B0604020202020204" pitchFamily="34" charset="0"/>
              <a:buChar char="•"/>
            </a:pPr>
            <a:r>
              <a:rPr lang="tr-TR" sz="1400" dirty="0" smtClean="0">
                <a:solidFill>
                  <a:srgbClr val="002060"/>
                </a:solidFill>
              </a:rPr>
              <a:t>1512 BİGG (Hibe)</a:t>
            </a:r>
          </a:p>
          <a:p>
            <a:pPr marL="171450" indent="-171450" algn="l">
              <a:buFont typeface="Arial" panose="020B0604020202020204" pitchFamily="34" charset="0"/>
              <a:buChar char="•"/>
            </a:pPr>
            <a:r>
              <a:rPr lang="tr-TR" sz="1400" dirty="0" smtClean="0">
                <a:solidFill>
                  <a:srgbClr val="002060"/>
                </a:solidFill>
              </a:rPr>
              <a:t>1812 BİGG Yatırım</a:t>
            </a:r>
          </a:p>
          <a:p>
            <a:pPr marL="171450" indent="-171450" algn="l">
              <a:buFont typeface="Arial" panose="020B0604020202020204" pitchFamily="34" charset="0"/>
              <a:buChar char="•"/>
            </a:pPr>
            <a:r>
              <a:rPr lang="tr-TR" sz="1400" dirty="0" smtClean="0">
                <a:solidFill>
                  <a:srgbClr val="002060"/>
                </a:solidFill>
              </a:rPr>
              <a:t>1514 </a:t>
            </a:r>
            <a:r>
              <a:rPr lang="tr-TR" sz="1400" dirty="0" err="1" smtClean="0">
                <a:solidFill>
                  <a:srgbClr val="002060"/>
                </a:solidFill>
              </a:rPr>
              <a:t>Tech-InvesTR</a:t>
            </a:r>
            <a:endParaRPr lang="tr-TR" sz="1200" dirty="0" smtClean="0">
              <a:solidFill>
                <a:srgbClr val="002060"/>
              </a:solidFill>
            </a:endParaRPr>
          </a:p>
        </p:txBody>
      </p:sp>
      <p:sp>
        <p:nvSpPr>
          <p:cNvPr id="18" name="Dikdörtgen 17">
            <a:extLst>
              <a:ext uri="{FF2B5EF4-FFF2-40B4-BE49-F238E27FC236}">
                <a16:creationId xmlns:a16="http://schemas.microsoft.com/office/drawing/2014/main" id="{B932195F-9E49-47BE-8BDE-5CC844C7E9C0}"/>
              </a:ext>
            </a:extLst>
          </p:cNvPr>
          <p:cNvSpPr/>
          <p:nvPr/>
        </p:nvSpPr>
        <p:spPr>
          <a:xfrm>
            <a:off x="3358089" y="128574"/>
            <a:ext cx="5454058" cy="553998"/>
          </a:xfrm>
          <a:prstGeom prst="rect">
            <a:avLst/>
          </a:prstGeom>
        </p:spPr>
        <p:txBody>
          <a:bodyPr wrap="none">
            <a:spAutoFit/>
          </a:bodyPr>
          <a:lstStyle/>
          <a:p>
            <a:pPr algn="ctr"/>
            <a:r>
              <a:rPr lang="tr-TR" sz="3000" b="1" dirty="0">
                <a:solidFill>
                  <a:srgbClr val="E20613"/>
                </a:solidFill>
                <a:latin typeface="Arial" panose="020B0604020202020204" pitchFamily="34" charset="0"/>
                <a:cs typeface="Arial" panose="020B0604020202020204" pitchFamily="34" charset="0"/>
              </a:rPr>
              <a:t>TÜBİTAK TEYDEB Destekleri</a:t>
            </a:r>
          </a:p>
        </p:txBody>
      </p:sp>
      <p:sp>
        <p:nvSpPr>
          <p:cNvPr id="19" name="Dikdörtgen 18"/>
          <p:cNvSpPr/>
          <p:nvPr/>
        </p:nvSpPr>
        <p:spPr>
          <a:xfrm>
            <a:off x="4367961" y="637285"/>
            <a:ext cx="3434316"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Tree>
    <p:extLst>
      <p:ext uri="{BB962C8B-B14F-4D97-AF65-F5344CB8AC3E}">
        <p14:creationId xmlns:p14="http://schemas.microsoft.com/office/powerpoint/2010/main" val="2050342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Resim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164" y="1039713"/>
            <a:ext cx="7851757" cy="5143373"/>
          </a:xfrm>
          <a:prstGeom prst="rect">
            <a:avLst/>
          </a:prstGeom>
        </p:spPr>
      </p:pic>
      <p:sp>
        <p:nvSpPr>
          <p:cNvPr id="19" name="Dikdörtgen 18">
            <a:extLst>
              <a:ext uri="{FF2B5EF4-FFF2-40B4-BE49-F238E27FC236}">
                <a16:creationId xmlns:a16="http://schemas.microsoft.com/office/drawing/2014/main" id="{5E3068EC-BF1F-4C6F-9CD5-B1A44A9C3ADB}"/>
              </a:ext>
            </a:extLst>
          </p:cNvPr>
          <p:cNvSpPr/>
          <p:nvPr/>
        </p:nvSpPr>
        <p:spPr>
          <a:xfrm>
            <a:off x="1287336" y="40346"/>
            <a:ext cx="9655335" cy="553998"/>
          </a:xfrm>
          <a:prstGeom prst="rect">
            <a:avLst/>
          </a:prstGeom>
        </p:spPr>
        <p:txBody>
          <a:bodyPr wrap="none">
            <a:spAutoFit/>
          </a:bodyPr>
          <a:lstStyle/>
          <a:p>
            <a:pPr marR="0" lvl="0" indent="0" algn="ctr" fontAlgn="auto">
              <a:lnSpc>
                <a:spcPct val="100000"/>
              </a:lnSpc>
              <a:spcBef>
                <a:spcPts val="0"/>
              </a:spcBef>
              <a:spcAft>
                <a:spcPts val="0"/>
              </a:spcAft>
              <a:buClrTx/>
              <a:buSzTx/>
              <a:buFontTx/>
              <a:buNone/>
              <a:tabLst/>
              <a:defRPr/>
            </a:pPr>
            <a:r>
              <a:rPr lang="tr-TR" sz="3000" b="1" dirty="0">
                <a:solidFill>
                  <a:srgbClr val="E20613"/>
                </a:solidFill>
                <a:latin typeface="Arial" panose="020B0604020202020204" pitchFamily="34" charset="0"/>
                <a:cs typeface="Arial" panose="020B0604020202020204" pitchFamily="34" charset="0"/>
              </a:rPr>
              <a:t>1501 – Sanayi Ar-Ge Projeleri Destekleme Programı </a:t>
            </a:r>
          </a:p>
        </p:txBody>
      </p:sp>
      <p:grpSp>
        <p:nvGrpSpPr>
          <p:cNvPr id="12" name="Grup 11"/>
          <p:cNvGrpSpPr/>
          <p:nvPr/>
        </p:nvGrpSpPr>
        <p:grpSpPr>
          <a:xfrm>
            <a:off x="80654" y="719129"/>
            <a:ext cx="3629034" cy="1481652"/>
            <a:chOff x="80051" y="2990375"/>
            <a:chExt cx="2437521" cy="995184"/>
          </a:xfrm>
        </p:grpSpPr>
        <p:grpSp>
          <p:nvGrpSpPr>
            <p:cNvPr id="24" name="Grup 23"/>
            <p:cNvGrpSpPr/>
            <p:nvPr/>
          </p:nvGrpSpPr>
          <p:grpSpPr>
            <a:xfrm>
              <a:off x="102246" y="3285134"/>
              <a:ext cx="2415326" cy="700425"/>
              <a:chOff x="3919638" y="987895"/>
              <a:chExt cx="3195348" cy="994446"/>
            </a:xfrm>
          </p:grpSpPr>
          <p:pic>
            <p:nvPicPr>
              <p:cNvPr id="29" name="Resim 28"/>
              <p:cNvPicPr>
                <a:picLocks noChangeAspect="1"/>
              </p:cNvPicPr>
              <p:nvPr/>
            </p:nvPicPr>
            <p:blipFill>
              <a:blip r:embed="rId4"/>
              <a:stretch>
                <a:fillRect/>
              </a:stretch>
            </p:blipFill>
            <p:spPr>
              <a:xfrm>
                <a:off x="3919638" y="987895"/>
                <a:ext cx="3143103" cy="994446"/>
              </a:xfrm>
              <a:prstGeom prst="rect">
                <a:avLst/>
              </a:prstGeom>
            </p:spPr>
          </p:pic>
          <p:sp>
            <p:nvSpPr>
              <p:cNvPr id="30" name="Rectangle 23"/>
              <p:cNvSpPr/>
              <p:nvPr/>
            </p:nvSpPr>
            <p:spPr>
              <a:xfrm>
                <a:off x="4871467" y="1049948"/>
                <a:ext cx="2243519" cy="868279"/>
              </a:xfrm>
              <a:prstGeom prst="rect">
                <a:avLst/>
              </a:prstGeom>
            </p:spPr>
            <p:txBody>
              <a:bodyPr wrap="square">
                <a:spAutoFit/>
              </a:bodyPr>
              <a:lstStyle/>
              <a:p>
                <a:pPr defTabSz="889000">
                  <a:lnSpc>
                    <a:spcPct val="150000"/>
                  </a:lnSpc>
                  <a:spcAft>
                    <a:spcPts val="300"/>
                  </a:spcAft>
                </a:pPr>
                <a:r>
                  <a:rPr lang="tr-TR" dirty="0">
                    <a:solidFill>
                      <a:prstClr val="white"/>
                    </a:solidFill>
                    <a:latin typeface="Arial" pitchFamily="34" charset="0"/>
                    <a:ea typeface="MS PGothic" pitchFamily="34" charset="-128"/>
                    <a:cs typeface="Arial" panose="020B0604020202020204" pitchFamily="34" charset="0"/>
                  </a:rPr>
                  <a:t>Sanayi AR-GE</a:t>
                </a:r>
              </a:p>
              <a:p>
                <a:pPr defTabSz="889000">
                  <a:lnSpc>
                    <a:spcPct val="150000"/>
                  </a:lnSpc>
                  <a:spcAft>
                    <a:spcPts val="300"/>
                  </a:spcAft>
                </a:pPr>
                <a:endParaRPr lang="tr-TR" dirty="0">
                  <a:solidFill>
                    <a:prstClr val="white"/>
                  </a:solidFill>
                  <a:latin typeface="Arial" pitchFamily="34" charset="0"/>
                  <a:ea typeface="MS PGothic" pitchFamily="34" charset="-128"/>
                  <a:cs typeface="Arial" panose="020B0604020202020204" pitchFamily="34" charset="0"/>
                </a:endParaRPr>
              </a:p>
            </p:txBody>
          </p:sp>
          <p:sp>
            <p:nvSpPr>
              <p:cNvPr id="31" name="Rectangle 23"/>
              <p:cNvSpPr/>
              <p:nvPr/>
            </p:nvSpPr>
            <p:spPr>
              <a:xfrm>
                <a:off x="4039272" y="1054626"/>
                <a:ext cx="833359" cy="435362"/>
              </a:xfrm>
              <a:prstGeom prst="rect">
                <a:avLst/>
              </a:prstGeom>
            </p:spPr>
            <p:txBody>
              <a:bodyPr wrap="square">
                <a:spAutoFit/>
              </a:bodyPr>
              <a:lstStyle/>
              <a:p>
                <a:pPr algn="ctr" defTabSz="889000">
                  <a:lnSpc>
                    <a:spcPct val="150000"/>
                  </a:lnSpc>
                  <a:spcAft>
                    <a:spcPts val="300"/>
                  </a:spcAft>
                </a:pPr>
                <a:r>
                  <a:rPr lang="tr-TR" dirty="0">
                    <a:solidFill>
                      <a:prstClr val="white"/>
                    </a:solidFill>
                    <a:latin typeface="Arial" pitchFamily="34" charset="0"/>
                    <a:ea typeface="MS PGothic" pitchFamily="34" charset="-128"/>
                    <a:cs typeface="Arial" panose="020B0604020202020204" pitchFamily="34" charset="0"/>
                  </a:rPr>
                  <a:t>1501</a:t>
                </a:r>
              </a:p>
            </p:txBody>
          </p:sp>
        </p:grpSp>
        <p:pic>
          <p:nvPicPr>
            <p:cNvPr id="28" name="Resim 27"/>
            <p:cNvPicPr>
              <a:picLocks noChangeAspect="1"/>
            </p:cNvPicPr>
            <p:nvPr/>
          </p:nvPicPr>
          <p:blipFill>
            <a:blip r:embed="rId5"/>
            <a:stretch>
              <a:fillRect/>
            </a:stretch>
          </p:blipFill>
          <p:spPr>
            <a:xfrm>
              <a:off x="80051" y="2990375"/>
              <a:ext cx="563311" cy="438515"/>
            </a:xfrm>
            <a:prstGeom prst="rect">
              <a:avLst/>
            </a:prstGeom>
          </p:spPr>
        </p:pic>
      </p:grpSp>
      <p:sp>
        <p:nvSpPr>
          <p:cNvPr id="23" name="8 Metin kutusu"/>
          <p:cNvSpPr txBox="1"/>
          <p:nvPr/>
        </p:nvSpPr>
        <p:spPr>
          <a:xfrm>
            <a:off x="6245518" y="1012897"/>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Destek Özellikleri</a:t>
            </a:r>
          </a:p>
        </p:txBody>
      </p:sp>
      <p:sp>
        <p:nvSpPr>
          <p:cNvPr id="10" name="Dikdörtgen 9"/>
          <p:cNvSpPr/>
          <p:nvPr/>
        </p:nvSpPr>
        <p:spPr>
          <a:xfrm>
            <a:off x="5049631" y="1860872"/>
            <a:ext cx="1710725"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Destek Süresi</a:t>
            </a:r>
          </a:p>
        </p:txBody>
      </p:sp>
      <p:sp>
        <p:nvSpPr>
          <p:cNvPr id="35" name="Dikdörtgen 34"/>
          <p:cNvSpPr/>
          <p:nvPr/>
        </p:nvSpPr>
        <p:spPr>
          <a:xfrm>
            <a:off x="5036930" y="2778824"/>
            <a:ext cx="825867"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Bütçe</a:t>
            </a:r>
          </a:p>
        </p:txBody>
      </p:sp>
      <p:sp>
        <p:nvSpPr>
          <p:cNvPr id="37" name="Dikdörtgen 36"/>
          <p:cNvSpPr/>
          <p:nvPr/>
        </p:nvSpPr>
        <p:spPr>
          <a:xfrm>
            <a:off x="5036930" y="3719054"/>
            <a:ext cx="1608133"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Destek Oranı</a:t>
            </a:r>
          </a:p>
        </p:txBody>
      </p:sp>
      <p:sp>
        <p:nvSpPr>
          <p:cNvPr id="38" name="Dikdörtgen 37"/>
          <p:cNvSpPr/>
          <p:nvPr/>
        </p:nvSpPr>
        <p:spPr>
          <a:xfrm>
            <a:off x="5055916" y="4667151"/>
            <a:ext cx="2018501"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Başvuru Dönemi</a:t>
            </a:r>
          </a:p>
        </p:txBody>
      </p:sp>
      <p:sp>
        <p:nvSpPr>
          <p:cNvPr id="39" name="Dikdörtgen 38"/>
          <p:cNvSpPr/>
          <p:nvPr/>
        </p:nvSpPr>
        <p:spPr>
          <a:xfrm>
            <a:off x="7812937" y="1863910"/>
            <a:ext cx="2799164" cy="415498"/>
          </a:xfrm>
          <a:prstGeom prst="rect">
            <a:avLst/>
          </a:prstGeom>
        </p:spPr>
        <p:txBody>
          <a:bodyPr wrap="none">
            <a:spAutoFit/>
          </a:bodyPr>
          <a:lstStyle/>
          <a:p>
            <a:r>
              <a:rPr lang="tr-TR" sz="2100" b="1" dirty="0">
                <a:latin typeface="Arial" panose="020B0604020202020204" pitchFamily="34" charset="0"/>
                <a:cs typeface="Arial" panose="020B0604020202020204" pitchFamily="34" charset="0"/>
              </a:rPr>
              <a:t>24</a:t>
            </a:r>
            <a:r>
              <a:rPr lang="tr-TR" sz="2100" dirty="0">
                <a:latin typeface="Arial" panose="020B0604020202020204" pitchFamily="34" charset="0"/>
                <a:cs typeface="Arial" panose="020B0604020202020204" pitchFamily="34" charset="0"/>
              </a:rPr>
              <a:t> ay (</a:t>
            </a:r>
            <a:r>
              <a:rPr lang="tr-TR" sz="2100" b="1" dirty="0">
                <a:latin typeface="Arial" panose="020B0604020202020204" pitchFamily="34" charset="0"/>
                <a:cs typeface="Arial" panose="020B0604020202020204" pitchFamily="34" charset="0"/>
              </a:rPr>
              <a:t>36</a:t>
            </a:r>
            <a:r>
              <a:rPr lang="tr-TR" sz="2100" dirty="0">
                <a:latin typeface="Arial" panose="020B0604020202020204" pitchFamily="34" charset="0"/>
                <a:cs typeface="Arial" panose="020B0604020202020204" pitchFamily="34" charset="0"/>
              </a:rPr>
              <a:t> aya kadar) </a:t>
            </a:r>
          </a:p>
        </p:txBody>
      </p:sp>
      <p:sp>
        <p:nvSpPr>
          <p:cNvPr id="40" name="Dikdörtgen 39"/>
          <p:cNvSpPr/>
          <p:nvPr/>
        </p:nvSpPr>
        <p:spPr>
          <a:xfrm>
            <a:off x="7750849" y="2546524"/>
            <a:ext cx="3690434" cy="923330"/>
          </a:xfrm>
          <a:prstGeom prst="rect">
            <a:avLst/>
          </a:prstGeom>
        </p:spPr>
        <p:txBody>
          <a:bodyPr wrap="none">
            <a:spAutoFit/>
          </a:bodyPr>
          <a:lstStyle/>
          <a:p>
            <a:pPr marL="285750" indent="-285750">
              <a:buFont typeface="Arial" panose="020B0604020202020204" pitchFamily="34" charset="0"/>
              <a:buChar char="•"/>
            </a:pPr>
            <a:r>
              <a:rPr lang="tr-TR" b="1" dirty="0">
                <a:latin typeface="Arial" panose="020B0604020202020204" pitchFamily="34" charset="0"/>
                <a:cs typeface="Arial" panose="020B0604020202020204" pitchFamily="34" charset="0"/>
              </a:rPr>
              <a:t>Bütçe sınırı </a:t>
            </a:r>
            <a:r>
              <a:rPr lang="tr-TR" b="1" dirty="0" smtClean="0">
                <a:latin typeface="Arial" panose="020B0604020202020204" pitchFamily="34" charset="0"/>
                <a:cs typeface="Arial" panose="020B0604020202020204" pitchFamily="34" charset="0"/>
              </a:rPr>
              <a:t>yok</a:t>
            </a:r>
            <a:endParaRPr lang="tr-TR"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dirty="0">
                <a:latin typeface="Arial" panose="020B0604020202020204" pitchFamily="34" charset="0"/>
                <a:cs typeface="Arial" panose="020B0604020202020204" pitchFamily="34" charset="0"/>
              </a:rPr>
              <a:t>Proje bütçesinin </a:t>
            </a:r>
            <a:r>
              <a:rPr lang="tr-TR" b="1" dirty="0">
                <a:latin typeface="Arial" panose="020B0604020202020204" pitchFamily="34" charset="0"/>
                <a:cs typeface="Arial" panose="020B0604020202020204" pitchFamily="34" charset="0"/>
              </a:rPr>
              <a:t>%30</a:t>
            </a:r>
            <a:r>
              <a:rPr lang="tr-TR" dirty="0">
                <a:latin typeface="Arial" panose="020B0604020202020204" pitchFamily="34" charset="0"/>
                <a:cs typeface="Arial" panose="020B0604020202020204" pitchFamily="34" charset="0"/>
              </a:rPr>
              <a:t>’una</a:t>
            </a:r>
          </a:p>
          <a:p>
            <a:r>
              <a:rPr lang="tr-TR" dirty="0">
                <a:latin typeface="Arial" panose="020B0604020202020204" pitchFamily="34" charset="0"/>
                <a:cs typeface="Arial" panose="020B0604020202020204" pitchFamily="34" charset="0"/>
              </a:rPr>
              <a:t>kadar ön ödeme </a:t>
            </a:r>
            <a:r>
              <a:rPr lang="tr-TR" sz="1100" dirty="0" smtClean="0">
                <a:latin typeface="Arial" panose="020B0604020202020204" pitchFamily="34" charset="0"/>
                <a:cs typeface="Arial" panose="020B0604020202020204" pitchFamily="34" charset="0"/>
              </a:rPr>
              <a:t>(üst sınır 40 </a:t>
            </a:r>
            <a:r>
              <a:rPr lang="tr-TR" sz="1100" dirty="0" err="1" smtClean="0">
                <a:latin typeface="Arial" panose="020B0604020202020204" pitchFamily="34" charset="0"/>
                <a:cs typeface="Arial" panose="020B0604020202020204" pitchFamily="34" charset="0"/>
              </a:rPr>
              <a:t>MTL’yi</a:t>
            </a:r>
            <a:r>
              <a:rPr lang="tr-TR" sz="1100" dirty="0" smtClean="0">
                <a:latin typeface="Arial" panose="020B0604020202020204" pitchFamily="34" charset="0"/>
                <a:cs typeface="Arial" panose="020B0604020202020204" pitchFamily="34" charset="0"/>
              </a:rPr>
              <a:t> aşamaz)</a:t>
            </a:r>
            <a:endParaRPr lang="tr-TR" sz="1100" b="1" dirty="0">
              <a:latin typeface="Arial" panose="020B0604020202020204" pitchFamily="34" charset="0"/>
              <a:cs typeface="Arial" panose="020B0604020202020204" pitchFamily="34" charset="0"/>
            </a:endParaRPr>
          </a:p>
        </p:txBody>
      </p:sp>
      <p:sp>
        <p:nvSpPr>
          <p:cNvPr id="42" name="Dikdörtgen 41"/>
          <p:cNvSpPr/>
          <p:nvPr/>
        </p:nvSpPr>
        <p:spPr>
          <a:xfrm>
            <a:off x="7812937" y="3736970"/>
            <a:ext cx="2262158" cy="415498"/>
          </a:xfrm>
          <a:prstGeom prst="rect">
            <a:avLst/>
          </a:prstGeom>
        </p:spPr>
        <p:txBody>
          <a:bodyPr wrap="none">
            <a:spAutoFit/>
          </a:bodyPr>
          <a:lstStyle/>
          <a:p>
            <a:pPr>
              <a:defRPr/>
            </a:pPr>
            <a:r>
              <a:rPr lang="tr-TR" sz="2100" dirty="0">
                <a:latin typeface="Arial" panose="020B0604020202020204" pitchFamily="34" charset="0"/>
                <a:cs typeface="Arial" panose="020B0604020202020204" pitchFamily="34" charset="0"/>
              </a:rPr>
              <a:t>KOBİ       </a:t>
            </a:r>
            <a:r>
              <a:rPr lang="tr-TR" sz="2100" dirty="0">
                <a:latin typeface="Arial" panose="020B0604020202020204" pitchFamily="34" charset="0"/>
                <a:cs typeface="Arial" panose="020B0604020202020204" pitchFamily="34" charset="0"/>
                <a:sym typeface="Wingdings" panose="05000000000000000000" pitchFamily="2" charset="2"/>
              </a:rPr>
              <a:t> </a:t>
            </a:r>
            <a:r>
              <a:rPr lang="tr-TR" sz="2100" b="1" dirty="0">
                <a:latin typeface="Arial" panose="020B0604020202020204" pitchFamily="34" charset="0"/>
                <a:cs typeface="Arial" panose="020B0604020202020204" pitchFamily="34" charset="0"/>
              </a:rPr>
              <a:t>%</a:t>
            </a:r>
            <a:r>
              <a:rPr lang="tr-TR" sz="2100" b="1" dirty="0" smtClean="0">
                <a:latin typeface="Arial" panose="020B0604020202020204" pitchFamily="34" charset="0"/>
                <a:cs typeface="Arial" panose="020B0604020202020204" pitchFamily="34" charset="0"/>
              </a:rPr>
              <a:t>75</a:t>
            </a:r>
            <a:endParaRPr lang="tr-TR" sz="2100" b="1" dirty="0">
              <a:latin typeface="Arial" panose="020B0604020202020204" pitchFamily="34" charset="0"/>
              <a:cs typeface="Arial" panose="020B0604020202020204" pitchFamily="34" charset="0"/>
            </a:endParaRPr>
          </a:p>
        </p:txBody>
      </p:sp>
      <p:sp>
        <p:nvSpPr>
          <p:cNvPr id="43" name="Dikdörtgen 42"/>
          <p:cNvSpPr/>
          <p:nvPr/>
        </p:nvSpPr>
        <p:spPr>
          <a:xfrm>
            <a:off x="7753668" y="4503787"/>
            <a:ext cx="3506088" cy="646331"/>
          </a:xfrm>
          <a:prstGeom prst="rect">
            <a:avLst/>
          </a:prstGeom>
        </p:spPr>
        <p:txBody>
          <a:bodyPr wrap="none">
            <a:spAutoFit/>
          </a:bodyPr>
          <a:lstStyle/>
          <a:p>
            <a:pPr>
              <a:defRPr/>
            </a:pPr>
            <a:r>
              <a:rPr lang="tr-TR" dirty="0">
                <a:latin typeface="Arial" panose="020B0604020202020204" pitchFamily="34" charset="0"/>
                <a:cs typeface="Arial" panose="020B0604020202020204" pitchFamily="34" charset="0"/>
              </a:rPr>
              <a:t>Yıl içerisinde iki kez yayımlanan </a:t>
            </a:r>
          </a:p>
          <a:p>
            <a:pPr>
              <a:defRPr/>
            </a:pPr>
            <a:r>
              <a:rPr lang="tr-TR" dirty="0">
                <a:latin typeface="Arial" panose="020B0604020202020204" pitchFamily="34" charset="0"/>
                <a:cs typeface="Arial" panose="020B0604020202020204" pitchFamily="34" charset="0"/>
              </a:rPr>
              <a:t>çağrı dönemleri boyunca </a:t>
            </a:r>
          </a:p>
        </p:txBody>
      </p:sp>
      <p:sp>
        <p:nvSpPr>
          <p:cNvPr id="44" name="8 Metin kutusu"/>
          <p:cNvSpPr txBox="1"/>
          <p:nvPr/>
        </p:nvSpPr>
        <p:spPr>
          <a:xfrm>
            <a:off x="4106190" y="5600439"/>
            <a:ext cx="6973185" cy="646331"/>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lvl="1" algn="ctr" defTabSz="711200">
              <a:spcBef>
                <a:spcPct val="0"/>
              </a:spcBef>
              <a:spcAft>
                <a:spcPts val="300"/>
              </a:spcAft>
              <a:defRPr/>
            </a:pPr>
            <a:r>
              <a:rPr lang="tr-TR" b="1" dirty="0">
                <a:latin typeface="Arial" panose="020B0604020202020204" pitchFamily="34" charset="0"/>
                <a:cs typeface="Arial" panose="020B0604020202020204" pitchFamily="34" charset="0"/>
              </a:rPr>
              <a:t>Başarılı projelerde fikir sahibi araştırmacıya 40.000* TL teşvik ödülü</a:t>
            </a:r>
          </a:p>
        </p:txBody>
      </p:sp>
      <p:sp>
        <p:nvSpPr>
          <p:cNvPr id="32" name="Dikdörtgen 31"/>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4" name="Grup 3"/>
          <p:cNvGrpSpPr/>
          <p:nvPr/>
        </p:nvGrpSpPr>
        <p:grpSpPr>
          <a:xfrm>
            <a:off x="406233" y="2441397"/>
            <a:ext cx="2945541" cy="3200852"/>
            <a:chOff x="406233" y="2441397"/>
            <a:chExt cx="2945541" cy="3200852"/>
          </a:xfrm>
        </p:grpSpPr>
        <p:sp>
          <p:nvSpPr>
            <p:cNvPr id="2" name="Yuvarlatılmış Dikdörtgen 1"/>
            <p:cNvSpPr/>
            <p:nvPr/>
          </p:nvSpPr>
          <p:spPr>
            <a:xfrm>
              <a:off x="616426" y="2762249"/>
              <a:ext cx="2520000" cy="288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a:p>
          </p:txBody>
        </p:sp>
        <p:sp>
          <p:nvSpPr>
            <p:cNvPr id="8" name="Dolu Çerçeve 7"/>
            <p:cNvSpPr/>
            <p:nvPr/>
          </p:nvSpPr>
          <p:spPr>
            <a:xfrm>
              <a:off x="406233" y="2441397"/>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8 Metin kutusu"/>
            <p:cNvSpPr txBox="1"/>
            <p:nvPr/>
          </p:nvSpPr>
          <p:spPr>
            <a:xfrm>
              <a:off x="514351" y="2505846"/>
              <a:ext cx="2724150"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Kimler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Başvurabilir?</a:t>
              </a:r>
            </a:p>
          </p:txBody>
        </p:sp>
        <p:sp>
          <p:nvSpPr>
            <p:cNvPr id="26" name="Rectangle 2"/>
            <p:cNvSpPr/>
            <p:nvPr/>
          </p:nvSpPr>
          <p:spPr>
            <a:xfrm>
              <a:off x="651369" y="3790738"/>
              <a:ext cx="234605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Sadece</a:t>
              </a:r>
              <a:r>
                <a:rPr kumimoji="0" lang="tr-TR" sz="16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tr-TR"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KOBİ</a:t>
              </a:r>
              <a:r>
                <a:rPr kumimoji="0" lang="tr-T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’ler</a:t>
              </a:r>
            </a:p>
          </p:txBody>
        </p:sp>
        <p:sp>
          <p:nvSpPr>
            <p:cNvPr id="3" name="Dikdörtgen 2"/>
            <p:cNvSpPr/>
            <p:nvPr/>
          </p:nvSpPr>
          <p:spPr>
            <a:xfrm>
              <a:off x="651369" y="3352697"/>
              <a:ext cx="2456122" cy="338554"/>
            </a:xfrm>
            <a:prstGeom prst="rect">
              <a:avLst/>
            </a:prstGeom>
          </p:spPr>
          <p:txBody>
            <a:bodyPr wrap="none">
              <a:spAutoFit/>
            </a:bodyPr>
            <a:lstStyle/>
            <a:p>
              <a:pPr lvl="0">
                <a:defRPr/>
              </a:pPr>
              <a:r>
                <a:rPr lang="tr-TR" sz="1600" b="1" dirty="0">
                  <a:latin typeface="Arial" panose="020B0604020202020204" pitchFamily="34" charset="0"/>
                  <a:cs typeface="Arial" panose="020B0604020202020204" pitchFamily="34" charset="0"/>
                </a:rPr>
                <a:t>Özel Sektör Kuruluşları</a:t>
              </a:r>
            </a:p>
          </p:txBody>
        </p:sp>
        <p:sp>
          <p:nvSpPr>
            <p:cNvPr id="9" name="Dikdörtgen 8"/>
            <p:cNvSpPr/>
            <p:nvPr/>
          </p:nvSpPr>
          <p:spPr>
            <a:xfrm>
              <a:off x="717256" y="3691251"/>
              <a:ext cx="2323497"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3" name="Dikdörtgen 32"/>
          <p:cNvSpPr/>
          <p:nvPr/>
        </p:nvSpPr>
        <p:spPr>
          <a:xfrm>
            <a:off x="6410325" y="6586295"/>
            <a:ext cx="5046219" cy="214482"/>
          </a:xfrm>
          <a:prstGeom prst="rect">
            <a:avLst/>
          </a:prstGeom>
        </p:spPr>
        <p:txBody>
          <a:bodyPr wrap="square">
            <a:spAutoFit/>
          </a:bodyPr>
          <a:lstStyle/>
          <a:p>
            <a:pPr>
              <a:lnSpc>
                <a:spcPct val="107000"/>
              </a:lnSpc>
              <a:spcAft>
                <a:spcPts val="800"/>
              </a:spcAft>
            </a:pPr>
            <a:r>
              <a:rPr lang="tr-TR" sz="800" dirty="0">
                <a:latin typeface="Arial" panose="020B0604020202020204" pitchFamily="34" charset="0"/>
                <a:ea typeface="Times New Roman" panose="02020603050405020304" pitchFamily="18" charset="0"/>
                <a:cs typeface="Arial" panose="020B0604020202020204" pitchFamily="34" charset="0"/>
              </a:rPr>
              <a:t>TEYDEB Senetle Transfer Ödemesi (Ön Ödeme) Üst Sınırı dönem başına </a:t>
            </a:r>
            <a:r>
              <a:rPr lang="tr-TR" sz="800" dirty="0">
                <a:solidFill>
                  <a:srgbClr val="FF0000"/>
                </a:solidFill>
                <a:latin typeface="Arial" panose="020B0604020202020204" pitchFamily="34" charset="0"/>
                <a:ea typeface="Times New Roman" panose="02020603050405020304" pitchFamily="18" charset="0"/>
                <a:cs typeface="Arial" panose="020B0604020202020204" pitchFamily="34" charset="0"/>
              </a:rPr>
              <a:t>1.400.000 TL</a:t>
            </a:r>
            <a:r>
              <a:rPr lang="tr-TR" sz="800" dirty="0">
                <a:latin typeface="Arial" panose="020B0604020202020204" pitchFamily="34" charset="0"/>
                <a:ea typeface="Times New Roman" panose="02020603050405020304" pitchFamily="18" charset="0"/>
                <a:cs typeface="Arial" panose="020B0604020202020204" pitchFamily="34" charset="0"/>
              </a:rPr>
              <a:t>’ye çıkarılmıştır.</a:t>
            </a:r>
            <a:endParaRPr lang="tr-TR" sz="800" dirty="0">
              <a:latin typeface="Arial" panose="020B0604020202020204" pitchFamily="34" charset="0"/>
              <a:ea typeface="Calibri" panose="020F0502020204030204" pitchFamily="34" charset="0"/>
              <a:cs typeface="Arial" panose="020B0604020202020204" pitchFamily="34" charset="0"/>
            </a:endParaRPr>
          </a:p>
        </p:txBody>
      </p:sp>
      <p:sp>
        <p:nvSpPr>
          <p:cNvPr id="5" name="Metin kutusu 4"/>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1501 Program sayfası için </a:t>
            </a:r>
            <a:r>
              <a:rPr lang="tr-TR" sz="800" b="1" dirty="0" smtClean="0">
                <a:latin typeface="Arial" panose="020B0604020202020204" pitchFamily="34" charset="0"/>
                <a:cs typeface="Arial" panose="020B0604020202020204" pitchFamily="34" charset="0"/>
                <a:hlinkClick r:id="rId6"/>
              </a:rPr>
              <a:t>tıklayınız.</a:t>
            </a:r>
            <a:endParaRPr lang="tr-TR" sz="800" b="1" dirty="0">
              <a:latin typeface="Arial" panose="020B0604020202020204" pitchFamily="34" charset="0"/>
              <a:cs typeface="Arial" panose="020B0604020202020204" pitchFamily="34" charset="0"/>
            </a:endParaRPr>
          </a:p>
        </p:txBody>
      </p:sp>
      <p:sp>
        <p:nvSpPr>
          <p:cNvPr id="6" name="5-Nokta Yıldız 5"/>
          <p:cNvSpPr/>
          <p:nvPr/>
        </p:nvSpPr>
        <p:spPr>
          <a:xfrm>
            <a:off x="10711543" y="2441397"/>
            <a:ext cx="548213" cy="5282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rgbClr val="FF0000"/>
                </a:solidFill>
              </a:ln>
              <a:solidFill>
                <a:srgbClr val="FF0000"/>
              </a:solidFill>
            </a:endParaRPr>
          </a:p>
        </p:txBody>
      </p:sp>
    </p:spTree>
    <p:extLst>
      <p:ext uri="{BB962C8B-B14F-4D97-AF65-F5344CB8AC3E}">
        <p14:creationId xmlns:p14="http://schemas.microsoft.com/office/powerpoint/2010/main" val="41406712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Resim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164" y="929247"/>
            <a:ext cx="7851757" cy="5026313"/>
          </a:xfrm>
          <a:prstGeom prst="rect">
            <a:avLst/>
          </a:prstGeom>
        </p:spPr>
      </p:pic>
      <p:sp>
        <p:nvSpPr>
          <p:cNvPr id="18" name="Dikdörtgen 17">
            <a:extLst>
              <a:ext uri="{FF2B5EF4-FFF2-40B4-BE49-F238E27FC236}">
                <a16:creationId xmlns:a16="http://schemas.microsoft.com/office/drawing/2014/main" id="{466778A9-B7CA-4A3C-9993-5D7CE65DBBBE}"/>
              </a:ext>
            </a:extLst>
          </p:cNvPr>
          <p:cNvSpPr/>
          <p:nvPr/>
        </p:nvSpPr>
        <p:spPr>
          <a:xfrm>
            <a:off x="1724953" y="53847"/>
            <a:ext cx="8780097" cy="553998"/>
          </a:xfrm>
          <a:prstGeom prst="rect">
            <a:avLst/>
          </a:prstGeom>
        </p:spPr>
        <p:txBody>
          <a:bodyPr wrap="none">
            <a:spAutoFit/>
          </a:bodyPr>
          <a:lstStyle/>
          <a:p>
            <a:pPr marR="0" lvl="0" indent="0" algn="ctr" fontAlgn="auto">
              <a:lnSpc>
                <a:spcPct val="100000"/>
              </a:lnSpc>
              <a:spcBef>
                <a:spcPts val="0"/>
              </a:spcBef>
              <a:spcAft>
                <a:spcPts val="0"/>
              </a:spcAft>
              <a:buClrTx/>
              <a:buSzTx/>
              <a:buFontTx/>
              <a:buNone/>
              <a:tabLst/>
              <a:defRPr/>
            </a:pPr>
            <a:r>
              <a:rPr lang="tr-TR" sz="3000" b="1" dirty="0">
                <a:solidFill>
                  <a:srgbClr val="E20613"/>
                </a:solidFill>
                <a:latin typeface="Arial" panose="020B0604020202020204" pitchFamily="34" charset="0"/>
                <a:cs typeface="Arial" panose="020B0604020202020204" pitchFamily="34" charset="0"/>
              </a:rPr>
              <a:t>1507 – KOBİ Ar-Ge Başlangıç Destek Programı </a:t>
            </a:r>
          </a:p>
        </p:txBody>
      </p:sp>
      <p:grpSp>
        <p:nvGrpSpPr>
          <p:cNvPr id="26" name="Grup 25"/>
          <p:cNvGrpSpPr/>
          <p:nvPr/>
        </p:nvGrpSpPr>
        <p:grpSpPr>
          <a:xfrm>
            <a:off x="77826" y="720566"/>
            <a:ext cx="3649265" cy="1484431"/>
            <a:chOff x="2461720" y="2972799"/>
            <a:chExt cx="2445652" cy="994831"/>
          </a:xfrm>
        </p:grpSpPr>
        <p:grpSp>
          <p:nvGrpSpPr>
            <p:cNvPr id="27" name="Grup 26"/>
            <p:cNvGrpSpPr/>
            <p:nvPr/>
          </p:nvGrpSpPr>
          <p:grpSpPr>
            <a:xfrm>
              <a:off x="2492046" y="3267205"/>
              <a:ext cx="2415326" cy="700425"/>
              <a:chOff x="3919638" y="987895"/>
              <a:chExt cx="3195348" cy="994446"/>
            </a:xfrm>
          </p:grpSpPr>
          <p:pic>
            <p:nvPicPr>
              <p:cNvPr id="29" name="Resim 28"/>
              <p:cNvPicPr>
                <a:picLocks noChangeAspect="1"/>
              </p:cNvPicPr>
              <p:nvPr/>
            </p:nvPicPr>
            <p:blipFill>
              <a:blip r:embed="rId4"/>
              <a:stretch>
                <a:fillRect/>
              </a:stretch>
            </p:blipFill>
            <p:spPr>
              <a:xfrm>
                <a:off x="3919638" y="987895"/>
                <a:ext cx="3143103" cy="994446"/>
              </a:xfrm>
              <a:prstGeom prst="rect">
                <a:avLst/>
              </a:prstGeom>
            </p:spPr>
          </p:pic>
          <p:sp>
            <p:nvSpPr>
              <p:cNvPr id="30" name="Rectangle 23"/>
              <p:cNvSpPr/>
              <p:nvPr/>
            </p:nvSpPr>
            <p:spPr>
              <a:xfrm>
                <a:off x="4871467" y="1055598"/>
                <a:ext cx="2243519" cy="915154"/>
              </a:xfrm>
              <a:prstGeom prst="rect">
                <a:avLst/>
              </a:prstGeom>
            </p:spPr>
            <p:txBody>
              <a:bodyPr wrap="square">
                <a:spAutoFit/>
              </a:bodyPr>
              <a:lstStyle/>
              <a:p>
                <a:pPr defTabSz="889000">
                  <a:lnSpc>
                    <a:spcPct val="150000"/>
                  </a:lnSpc>
                  <a:spcAft>
                    <a:spcPts val="300"/>
                  </a:spcAft>
                </a:pPr>
                <a:r>
                  <a:rPr lang="tr-TR" dirty="0">
                    <a:solidFill>
                      <a:prstClr val="white"/>
                    </a:solidFill>
                    <a:latin typeface="Arial" pitchFamily="34" charset="0"/>
                    <a:ea typeface="MS PGothic" pitchFamily="34" charset="-128"/>
                    <a:cs typeface="Arial" panose="020B0604020202020204" pitchFamily="34" charset="0"/>
                  </a:rPr>
                  <a:t>KOBİ AR-GE</a:t>
                </a:r>
              </a:p>
              <a:p>
                <a:pPr defTabSz="889000">
                  <a:lnSpc>
                    <a:spcPct val="150000"/>
                  </a:lnSpc>
                  <a:spcAft>
                    <a:spcPts val="300"/>
                  </a:spcAft>
                </a:pPr>
                <a:endParaRPr lang="tr-TR" dirty="0">
                  <a:solidFill>
                    <a:prstClr val="white"/>
                  </a:solidFill>
                  <a:latin typeface="Arial" pitchFamily="34" charset="0"/>
                  <a:ea typeface="MS PGothic" pitchFamily="34" charset="-128"/>
                  <a:cs typeface="Arial" panose="020B0604020202020204" pitchFamily="34" charset="0"/>
                </a:endParaRPr>
              </a:p>
            </p:txBody>
          </p:sp>
          <p:sp>
            <p:nvSpPr>
              <p:cNvPr id="31" name="Rectangle 23"/>
              <p:cNvSpPr/>
              <p:nvPr/>
            </p:nvSpPr>
            <p:spPr>
              <a:xfrm>
                <a:off x="4039272" y="1054626"/>
                <a:ext cx="833359" cy="434393"/>
              </a:xfrm>
              <a:prstGeom prst="rect">
                <a:avLst/>
              </a:prstGeom>
            </p:spPr>
            <p:txBody>
              <a:bodyPr wrap="square">
                <a:spAutoFit/>
              </a:bodyPr>
              <a:lstStyle/>
              <a:p>
                <a:pPr algn="ctr" defTabSz="889000">
                  <a:lnSpc>
                    <a:spcPct val="150000"/>
                  </a:lnSpc>
                  <a:spcAft>
                    <a:spcPts val="300"/>
                  </a:spcAft>
                </a:pPr>
                <a:r>
                  <a:rPr lang="tr-TR" dirty="0">
                    <a:solidFill>
                      <a:prstClr val="white"/>
                    </a:solidFill>
                    <a:latin typeface="Arial" pitchFamily="34" charset="0"/>
                    <a:ea typeface="MS PGothic" pitchFamily="34" charset="-128"/>
                    <a:cs typeface="Arial" panose="020B0604020202020204" pitchFamily="34" charset="0"/>
                  </a:rPr>
                  <a:t>1507</a:t>
                </a:r>
              </a:p>
            </p:txBody>
          </p:sp>
        </p:grpSp>
        <p:pic>
          <p:nvPicPr>
            <p:cNvPr id="28" name="Resim 27"/>
            <p:cNvPicPr>
              <a:picLocks noChangeAspect="1"/>
            </p:cNvPicPr>
            <p:nvPr/>
          </p:nvPicPr>
          <p:blipFill>
            <a:blip r:embed="rId5"/>
            <a:stretch>
              <a:fillRect/>
            </a:stretch>
          </p:blipFill>
          <p:spPr>
            <a:xfrm>
              <a:off x="2461720" y="2972799"/>
              <a:ext cx="563311" cy="438515"/>
            </a:xfrm>
            <a:prstGeom prst="rect">
              <a:avLst/>
            </a:prstGeom>
          </p:spPr>
        </p:pic>
      </p:grpSp>
      <p:sp>
        <p:nvSpPr>
          <p:cNvPr id="39" name="8 Metin kutusu"/>
          <p:cNvSpPr txBox="1"/>
          <p:nvPr/>
        </p:nvSpPr>
        <p:spPr>
          <a:xfrm>
            <a:off x="6268668" y="937614"/>
            <a:ext cx="2560557" cy="400110"/>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Destek Özellikleri</a:t>
            </a:r>
          </a:p>
        </p:txBody>
      </p:sp>
      <p:sp>
        <p:nvSpPr>
          <p:cNvPr id="40" name="Dikdörtgen 39"/>
          <p:cNvSpPr/>
          <p:nvPr/>
        </p:nvSpPr>
        <p:spPr>
          <a:xfrm>
            <a:off x="5055549" y="1752998"/>
            <a:ext cx="1710725"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Destek Süresi</a:t>
            </a:r>
          </a:p>
        </p:txBody>
      </p:sp>
      <p:sp>
        <p:nvSpPr>
          <p:cNvPr id="41" name="Dikdörtgen 40"/>
          <p:cNvSpPr/>
          <p:nvPr/>
        </p:nvSpPr>
        <p:spPr>
          <a:xfrm>
            <a:off x="5070163" y="2685362"/>
            <a:ext cx="825867"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Bütçe</a:t>
            </a:r>
          </a:p>
        </p:txBody>
      </p:sp>
      <p:sp>
        <p:nvSpPr>
          <p:cNvPr id="42" name="Dikdörtgen 41"/>
          <p:cNvSpPr/>
          <p:nvPr/>
        </p:nvSpPr>
        <p:spPr>
          <a:xfrm>
            <a:off x="5085045" y="3620621"/>
            <a:ext cx="1608133"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Destek Oranı</a:t>
            </a:r>
          </a:p>
        </p:txBody>
      </p:sp>
      <p:sp>
        <p:nvSpPr>
          <p:cNvPr id="43" name="Dikdörtgen 42"/>
          <p:cNvSpPr/>
          <p:nvPr/>
        </p:nvSpPr>
        <p:spPr>
          <a:xfrm>
            <a:off x="5087097" y="4577185"/>
            <a:ext cx="2018501" cy="369332"/>
          </a:xfrm>
          <a:prstGeom prst="rect">
            <a:avLst/>
          </a:prstGeom>
        </p:spPr>
        <p:txBody>
          <a:bodyPr wrap="none">
            <a:spAutoFit/>
          </a:bodyPr>
          <a:lstStyle/>
          <a:p>
            <a:r>
              <a:rPr lang="tr-TR" b="1" dirty="0">
                <a:latin typeface="Arial" panose="020B0604020202020204" pitchFamily="34" charset="0"/>
                <a:cs typeface="Arial" panose="020B0604020202020204" pitchFamily="34" charset="0"/>
              </a:rPr>
              <a:t>Başvuru Dönemi</a:t>
            </a:r>
          </a:p>
        </p:txBody>
      </p:sp>
      <p:sp>
        <p:nvSpPr>
          <p:cNvPr id="44" name="Dikdörtgen 43"/>
          <p:cNvSpPr/>
          <p:nvPr/>
        </p:nvSpPr>
        <p:spPr>
          <a:xfrm>
            <a:off x="7986562" y="1652368"/>
            <a:ext cx="1797287" cy="415498"/>
          </a:xfrm>
          <a:prstGeom prst="rect">
            <a:avLst/>
          </a:prstGeom>
        </p:spPr>
        <p:txBody>
          <a:bodyPr wrap="none">
            <a:spAutoFit/>
          </a:bodyPr>
          <a:lstStyle/>
          <a:p>
            <a:r>
              <a:rPr lang="tr-TR" sz="2100" b="1" dirty="0">
                <a:latin typeface="Arial" panose="020B0604020202020204" pitchFamily="34" charset="0"/>
                <a:cs typeface="Arial" panose="020B0604020202020204" pitchFamily="34" charset="0"/>
              </a:rPr>
              <a:t>18 </a:t>
            </a:r>
            <a:r>
              <a:rPr lang="tr-TR" sz="2100" dirty="0">
                <a:latin typeface="Arial" panose="020B0604020202020204" pitchFamily="34" charset="0"/>
                <a:cs typeface="Arial" panose="020B0604020202020204" pitchFamily="34" charset="0"/>
              </a:rPr>
              <a:t>aya kadar</a:t>
            </a:r>
          </a:p>
        </p:txBody>
      </p:sp>
      <p:sp>
        <p:nvSpPr>
          <p:cNvPr id="45" name="Dikdörtgen 44"/>
          <p:cNvSpPr/>
          <p:nvPr/>
        </p:nvSpPr>
        <p:spPr>
          <a:xfrm>
            <a:off x="7778482" y="2306900"/>
            <a:ext cx="4200189" cy="1354217"/>
          </a:xfrm>
          <a:prstGeom prst="rect">
            <a:avLst/>
          </a:prstGeom>
        </p:spPr>
        <p:txBody>
          <a:bodyPr wrap="none">
            <a:spAutoFit/>
          </a:bodyPr>
          <a:lstStyle/>
          <a:p>
            <a:pPr marL="285750" indent="-285750">
              <a:buFont typeface="Arial" panose="020B0604020202020204" pitchFamily="34" charset="0"/>
              <a:buChar char="•"/>
              <a:defRPr/>
            </a:pPr>
            <a:r>
              <a:rPr lang="tr-TR" b="1" dirty="0">
                <a:latin typeface="Arial" panose="020B0604020202020204" pitchFamily="34" charset="0"/>
                <a:cs typeface="Arial" panose="020B0604020202020204" pitchFamily="34" charset="0"/>
              </a:rPr>
              <a:t>2 Milyon 400 bin TL</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(max)</a:t>
            </a:r>
            <a:endParaRPr lang="tr-TR" dirty="0">
              <a:latin typeface="Arial" panose="020B0604020202020204" pitchFamily="34" charset="0"/>
              <a:cs typeface="Arial" panose="020B0604020202020204" pitchFamily="34" charset="0"/>
            </a:endParaRPr>
          </a:p>
          <a:p>
            <a:pPr indent="-285750">
              <a:buFont typeface="Arial" panose="020B0604020202020204" pitchFamily="34" charset="0"/>
              <a:buChar char="•"/>
              <a:defRPr/>
            </a:pPr>
            <a:r>
              <a:rPr lang="tr-TR" sz="1600" dirty="0">
                <a:latin typeface="Arial" panose="020B0604020202020204" pitchFamily="34" charset="0"/>
                <a:cs typeface="Arial" panose="020B0604020202020204" pitchFamily="34" charset="0"/>
              </a:rPr>
              <a:t>Proje bütçesinin </a:t>
            </a:r>
            <a:r>
              <a:rPr lang="tr-TR" sz="1600" b="1" dirty="0">
                <a:latin typeface="Arial" panose="020B0604020202020204" pitchFamily="34" charset="0"/>
                <a:cs typeface="Arial" panose="020B0604020202020204" pitchFamily="34" charset="0"/>
              </a:rPr>
              <a:t>%30</a:t>
            </a:r>
            <a:r>
              <a:rPr lang="tr-TR" sz="1600" dirty="0">
                <a:latin typeface="Arial" panose="020B0604020202020204" pitchFamily="34" charset="0"/>
                <a:cs typeface="Arial" panose="020B0604020202020204" pitchFamily="34" charset="0"/>
              </a:rPr>
              <a:t>’una kadar ön </a:t>
            </a:r>
          </a:p>
          <a:p>
            <a:pPr>
              <a:defRPr/>
            </a:pPr>
            <a:r>
              <a:rPr lang="tr-TR" sz="1600" dirty="0">
                <a:latin typeface="Arial" panose="020B0604020202020204" pitchFamily="34" charset="0"/>
                <a:cs typeface="Arial" panose="020B0604020202020204" pitchFamily="34" charset="0"/>
              </a:rPr>
              <a:t>Ödeme,</a:t>
            </a:r>
          </a:p>
          <a:p>
            <a:pPr marL="285750" indent="-285750">
              <a:buFont typeface="Arial" panose="020B0604020202020204" pitchFamily="34" charset="0"/>
              <a:buChar char="•"/>
              <a:defRPr/>
            </a:pPr>
            <a:r>
              <a:rPr lang="tr-TR" sz="1600" dirty="0">
                <a:latin typeface="Arial" panose="020B0604020202020204" pitchFamily="34" charset="0"/>
                <a:cs typeface="Arial" panose="020B0604020202020204" pitchFamily="34" charset="0"/>
              </a:rPr>
              <a:t>1512 Programı 3. aşama </a:t>
            </a:r>
          </a:p>
          <a:p>
            <a:pPr>
              <a:defRPr/>
            </a:pPr>
            <a:r>
              <a:rPr lang="tr-TR" sz="1600" dirty="0">
                <a:latin typeface="Arial" panose="020B0604020202020204" pitchFamily="34" charset="0"/>
                <a:cs typeface="Arial" panose="020B0604020202020204" pitchFamily="34" charset="0"/>
              </a:rPr>
              <a:t>başvurusunda  artı </a:t>
            </a:r>
            <a:r>
              <a:rPr lang="tr-TR" sz="1600" b="1" dirty="0">
                <a:latin typeface="Arial" panose="020B0604020202020204" pitchFamily="34" charset="0"/>
                <a:cs typeface="Arial" panose="020B0604020202020204" pitchFamily="34" charset="0"/>
              </a:rPr>
              <a:t>%10 </a:t>
            </a:r>
            <a:r>
              <a:rPr lang="tr-TR" sz="1600" dirty="0">
                <a:latin typeface="Arial" panose="020B0604020202020204" pitchFamily="34" charset="0"/>
                <a:cs typeface="Arial" panose="020B0604020202020204" pitchFamily="34" charset="0"/>
              </a:rPr>
              <a:t>genel gider desteği </a:t>
            </a:r>
          </a:p>
        </p:txBody>
      </p:sp>
      <p:sp>
        <p:nvSpPr>
          <p:cNvPr id="46" name="Dikdörtgen 45"/>
          <p:cNvSpPr/>
          <p:nvPr/>
        </p:nvSpPr>
        <p:spPr>
          <a:xfrm>
            <a:off x="7924474" y="3536569"/>
            <a:ext cx="721672" cy="415498"/>
          </a:xfrm>
          <a:prstGeom prst="rect">
            <a:avLst/>
          </a:prstGeom>
        </p:spPr>
        <p:txBody>
          <a:bodyPr wrap="none">
            <a:spAutoFit/>
          </a:bodyPr>
          <a:lstStyle/>
          <a:p>
            <a:pPr>
              <a:defRPr/>
            </a:pPr>
            <a:r>
              <a:rPr lang="tr-TR" sz="2100" b="1" dirty="0">
                <a:latin typeface="Arial" panose="020B0604020202020204" pitchFamily="34" charset="0"/>
                <a:cs typeface="Arial" panose="020B0604020202020204" pitchFamily="34" charset="0"/>
              </a:rPr>
              <a:t>%75</a:t>
            </a:r>
          </a:p>
        </p:txBody>
      </p:sp>
      <p:sp>
        <p:nvSpPr>
          <p:cNvPr id="47" name="Dikdörtgen 46"/>
          <p:cNvSpPr/>
          <p:nvPr/>
        </p:nvSpPr>
        <p:spPr>
          <a:xfrm>
            <a:off x="7778482" y="4359195"/>
            <a:ext cx="3506088" cy="646331"/>
          </a:xfrm>
          <a:prstGeom prst="rect">
            <a:avLst/>
          </a:prstGeom>
        </p:spPr>
        <p:txBody>
          <a:bodyPr wrap="none">
            <a:spAutoFit/>
          </a:bodyPr>
          <a:lstStyle/>
          <a:p>
            <a:pPr>
              <a:defRPr/>
            </a:pPr>
            <a:r>
              <a:rPr lang="tr-TR" dirty="0">
                <a:latin typeface="Arial" panose="020B0604020202020204" pitchFamily="34" charset="0"/>
                <a:cs typeface="Arial" panose="020B0604020202020204" pitchFamily="34" charset="0"/>
              </a:rPr>
              <a:t>Yıl içerisinde iki kez yayımlanan </a:t>
            </a:r>
          </a:p>
          <a:p>
            <a:pPr>
              <a:defRPr/>
            </a:pPr>
            <a:r>
              <a:rPr lang="tr-TR" dirty="0">
                <a:latin typeface="Arial" panose="020B0604020202020204" pitchFamily="34" charset="0"/>
                <a:cs typeface="Arial" panose="020B0604020202020204" pitchFamily="34" charset="0"/>
              </a:rPr>
              <a:t>çağrı dönemleri boyunca </a:t>
            </a:r>
          </a:p>
        </p:txBody>
      </p:sp>
      <p:sp>
        <p:nvSpPr>
          <p:cNvPr id="48" name="8 Metin kutusu"/>
          <p:cNvSpPr txBox="1"/>
          <p:nvPr/>
        </p:nvSpPr>
        <p:spPr>
          <a:xfrm>
            <a:off x="4107449" y="5363686"/>
            <a:ext cx="6973185" cy="646331"/>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lvl="1" algn="ctr" defTabSz="711200">
              <a:spcBef>
                <a:spcPct val="0"/>
              </a:spcBef>
              <a:spcAft>
                <a:spcPts val="300"/>
              </a:spcAft>
              <a:defRPr/>
            </a:pPr>
            <a:r>
              <a:rPr lang="tr-TR" b="1" dirty="0">
                <a:latin typeface="Arial" panose="020B0604020202020204" pitchFamily="34" charset="0"/>
                <a:cs typeface="Arial" panose="020B0604020202020204" pitchFamily="34" charset="0"/>
              </a:rPr>
              <a:t>Başarılı projelerde fikir sahibi araştırmacı ’ya 40.000* TL teşvik ödülü</a:t>
            </a:r>
          </a:p>
        </p:txBody>
      </p:sp>
      <p:grpSp>
        <p:nvGrpSpPr>
          <p:cNvPr id="2" name="Grup 1"/>
          <p:cNvGrpSpPr/>
          <p:nvPr/>
        </p:nvGrpSpPr>
        <p:grpSpPr>
          <a:xfrm>
            <a:off x="406233" y="2441397"/>
            <a:ext cx="2945541" cy="3195617"/>
            <a:chOff x="406233" y="2441397"/>
            <a:chExt cx="2945541" cy="3195617"/>
          </a:xfrm>
        </p:grpSpPr>
        <p:sp>
          <p:nvSpPr>
            <p:cNvPr id="51" name="Yuvarlatılmış Dikdörtgen 50"/>
            <p:cNvSpPr/>
            <p:nvPr/>
          </p:nvSpPr>
          <p:spPr>
            <a:xfrm>
              <a:off x="651351" y="2757014"/>
              <a:ext cx="2520000" cy="2880000"/>
            </a:xfrm>
            <a:prstGeom prst="roundRect">
              <a:avLst/>
            </a:prstGeom>
            <a:solidFill>
              <a:srgbClr val="F7DDBC"/>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a:p>
          </p:txBody>
        </p:sp>
        <p:sp>
          <p:nvSpPr>
            <p:cNvPr id="52" name="Dolu Çerçeve 51"/>
            <p:cNvSpPr/>
            <p:nvPr/>
          </p:nvSpPr>
          <p:spPr>
            <a:xfrm>
              <a:off x="406233" y="2441397"/>
              <a:ext cx="2945541" cy="818269"/>
            </a:xfrm>
            <a:prstGeom prst="bevel">
              <a:avLst/>
            </a:prstGeom>
            <a:solidFill>
              <a:srgbClr val="7197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8 Metin kutusu"/>
            <p:cNvSpPr txBox="1"/>
            <p:nvPr/>
          </p:nvSpPr>
          <p:spPr>
            <a:xfrm>
              <a:off x="514351" y="2513522"/>
              <a:ext cx="2752272" cy="707886"/>
            </a:xfrm>
            <a:prstGeom prst="rect">
              <a:avLst/>
            </a:prstGeom>
            <a:noFill/>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Kimler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Başvurabilir?</a:t>
              </a:r>
            </a:p>
          </p:txBody>
        </p:sp>
        <p:sp>
          <p:nvSpPr>
            <p:cNvPr id="34" name="Rectangle 2"/>
            <p:cNvSpPr/>
            <p:nvPr/>
          </p:nvSpPr>
          <p:spPr>
            <a:xfrm>
              <a:off x="667828" y="3762941"/>
              <a:ext cx="2293069" cy="1477328"/>
            </a:xfrm>
            <a:prstGeom prst="rect">
              <a:avLst/>
            </a:prstGeom>
          </p:spPr>
          <p:txBody>
            <a:bodyPr wrap="square">
              <a:spAutoFit/>
            </a:bodyPr>
            <a:lstStyle/>
            <a:p>
              <a:pPr lvl="0">
                <a:spcAft>
                  <a:spcPts val="600"/>
                </a:spcAft>
                <a:defRPr/>
              </a:pPr>
              <a:r>
                <a:rPr lang="tr-TR" sz="1600" dirty="0">
                  <a:latin typeface="Arial" panose="020B0604020202020204" pitchFamily="34" charset="0"/>
                  <a:cs typeface="Arial" panose="020B0604020202020204" pitchFamily="34" charset="0"/>
                </a:rPr>
                <a:t>KOBİ’ler</a:t>
              </a:r>
            </a:p>
            <a:p>
              <a:pPr lvl="0">
                <a:spcAft>
                  <a:spcPts val="600"/>
                </a:spcAft>
                <a:defRPr/>
              </a:pPr>
              <a:r>
                <a:rPr lang="tr-TR" sz="1600" b="1" dirty="0">
                  <a:solidFill>
                    <a:srgbClr val="FF0000"/>
                  </a:solidFill>
                  <a:latin typeface="Arial" panose="020B0604020202020204" pitchFamily="34" charset="0"/>
                  <a:cs typeface="Arial" panose="020B0604020202020204" pitchFamily="34" charset="0"/>
                </a:rPr>
                <a:t>İlk </a:t>
              </a:r>
              <a:r>
                <a:rPr lang="tr-TR" sz="1600" b="1" dirty="0" smtClean="0">
                  <a:solidFill>
                    <a:srgbClr val="FF0000"/>
                  </a:solidFill>
                  <a:latin typeface="Arial" panose="020B0604020202020204" pitchFamily="34" charset="0"/>
                  <a:cs typeface="Arial" panose="020B0604020202020204" pitchFamily="34" charset="0"/>
                </a:rPr>
                <a:t>5* </a:t>
              </a:r>
              <a:r>
                <a:rPr lang="tr-TR" sz="1600" b="1" dirty="0">
                  <a:solidFill>
                    <a:srgbClr val="FF0000"/>
                  </a:solidFill>
                  <a:latin typeface="Arial" panose="020B0604020202020204" pitchFamily="34" charset="0"/>
                  <a:cs typeface="Arial" panose="020B0604020202020204" pitchFamily="34" charset="0"/>
                </a:rPr>
                <a:t>proje</a:t>
              </a:r>
              <a:r>
                <a:rPr lang="tr-TR" sz="1600" dirty="0">
                  <a:latin typeface="Arial" panose="020B0604020202020204" pitchFamily="34" charset="0"/>
                  <a:cs typeface="Arial" panose="020B0604020202020204" pitchFamily="34" charset="0"/>
                </a:rPr>
                <a:t>nin desteklenmesi</a:t>
              </a:r>
            </a:p>
            <a:p>
              <a:pPr lvl="0">
                <a:spcAft>
                  <a:spcPts val="600"/>
                </a:spcAft>
                <a:defRPr/>
              </a:pPr>
              <a:r>
                <a:rPr lang="tr-TR" sz="1600" dirty="0">
                  <a:latin typeface="Arial" panose="020B0604020202020204" pitchFamily="34" charset="0"/>
                  <a:cs typeface="Arial" panose="020B0604020202020204" pitchFamily="34" charset="0"/>
                </a:rPr>
                <a:t>(2’si ortaklı olmak şartıyla)</a:t>
              </a:r>
            </a:p>
          </p:txBody>
        </p:sp>
        <p:sp>
          <p:nvSpPr>
            <p:cNvPr id="35" name="Dikdörtgen 34"/>
            <p:cNvSpPr/>
            <p:nvPr/>
          </p:nvSpPr>
          <p:spPr>
            <a:xfrm>
              <a:off x="655374" y="3314597"/>
              <a:ext cx="2456122" cy="338554"/>
            </a:xfrm>
            <a:prstGeom prst="rect">
              <a:avLst/>
            </a:prstGeom>
          </p:spPr>
          <p:txBody>
            <a:bodyPr wrap="none">
              <a:spAutoFit/>
            </a:bodyPr>
            <a:lstStyle/>
            <a:p>
              <a:pPr lvl="0">
                <a:defRPr/>
              </a:pPr>
              <a:r>
                <a:rPr lang="tr-TR" sz="1600" b="1" dirty="0">
                  <a:latin typeface="Arial" panose="020B0604020202020204" pitchFamily="34" charset="0"/>
                  <a:cs typeface="Arial" panose="020B0604020202020204" pitchFamily="34" charset="0"/>
                </a:rPr>
                <a:t>Özel Sektör Kuruluşları</a:t>
              </a:r>
            </a:p>
          </p:txBody>
        </p:sp>
        <p:sp>
          <p:nvSpPr>
            <p:cNvPr id="53" name="Dikdörtgen 52"/>
            <p:cNvSpPr/>
            <p:nvPr/>
          </p:nvSpPr>
          <p:spPr>
            <a:xfrm>
              <a:off x="717256" y="3691251"/>
              <a:ext cx="2323497"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50" name="Dikdörtgen 49"/>
          <p:cNvSpPr/>
          <p:nvPr/>
        </p:nvSpPr>
        <p:spPr>
          <a:xfrm>
            <a:off x="6457951" y="6586295"/>
            <a:ext cx="4998594" cy="224036"/>
          </a:xfrm>
          <a:prstGeom prst="rect">
            <a:avLst/>
          </a:prstGeom>
        </p:spPr>
        <p:txBody>
          <a:bodyPr wrap="square">
            <a:spAutoFit/>
          </a:bodyPr>
          <a:lstStyle/>
          <a:p>
            <a:pPr>
              <a:lnSpc>
                <a:spcPct val="107000"/>
              </a:lnSpc>
              <a:spcAft>
                <a:spcPts val="800"/>
              </a:spcAft>
            </a:pPr>
            <a:r>
              <a:rPr lang="tr-TR" sz="800" dirty="0">
                <a:latin typeface="Arial" panose="020B0604020202020204" pitchFamily="34" charset="0"/>
                <a:ea typeface="Times New Roman" panose="02020603050405020304" pitchFamily="18" charset="0"/>
                <a:cs typeface="Arial" panose="020B0604020202020204" pitchFamily="34" charset="0"/>
              </a:rPr>
              <a:t>TEYDEB Senetle Transfer Ödemesi (Ön Ödeme) Üst Sınırı dönem başına </a:t>
            </a:r>
            <a:r>
              <a:rPr lang="tr-TR" sz="800" dirty="0">
                <a:solidFill>
                  <a:srgbClr val="FF0000"/>
                </a:solidFill>
                <a:latin typeface="Arial" panose="020B0604020202020204" pitchFamily="34" charset="0"/>
                <a:ea typeface="Times New Roman" panose="02020603050405020304" pitchFamily="18" charset="0"/>
                <a:cs typeface="Arial" panose="020B0604020202020204" pitchFamily="34" charset="0"/>
              </a:rPr>
              <a:t>1.400.000 TL</a:t>
            </a:r>
            <a:r>
              <a:rPr lang="tr-TR" sz="800" dirty="0">
                <a:latin typeface="Arial" panose="020B0604020202020204" pitchFamily="34" charset="0"/>
                <a:ea typeface="Times New Roman" panose="02020603050405020304" pitchFamily="18" charset="0"/>
                <a:cs typeface="Arial" panose="020B0604020202020204" pitchFamily="34" charset="0"/>
              </a:rPr>
              <a:t>’ye çıkarılmıştır.</a:t>
            </a:r>
            <a:endParaRPr lang="tr-TR" sz="800" dirty="0">
              <a:latin typeface="Arial" panose="020B0604020202020204" pitchFamily="34" charset="0"/>
              <a:ea typeface="Calibri" panose="020F0502020204030204" pitchFamily="34" charset="0"/>
              <a:cs typeface="Arial" panose="020B0604020202020204" pitchFamily="34" charset="0"/>
            </a:endParaRPr>
          </a:p>
        </p:txBody>
      </p:sp>
      <p:sp>
        <p:nvSpPr>
          <p:cNvPr id="37" name="Dikdörtgen 3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Metin kutusu 31"/>
          <p:cNvSpPr txBox="1"/>
          <p:nvPr/>
        </p:nvSpPr>
        <p:spPr>
          <a:xfrm>
            <a:off x="9402381" y="6359118"/>
            <a:ext cx="1857375" cy="215444"/>
          </a:xfrm>
          <a:prstGeom prst="rect">
            <a:avLst/>
          </a:prstGeom>
          <a:noFill/>
        </p:spPr>
        <p:txBody>
          <a:bodyPr wrap="square" rtlCol="0">
            <a:spAutoFit/>
          </a:bodyPr>
          <a:lstStyle/>
          <a:p>
            <a:r>
              <a:rPr lang="tr-TR" sz="800" dirty="0" smtClean="0">
                <a:latin typeface="Arial" panose="020B0604020202020204" pitchFamily="34" charset="0"/>
                <a:cs typeface="Arial" panose="020B0604020202020204" pitchFamily="34" charset="0"/>
              </a:rPr>
              <a:t>1507 Program sayfası için </a:t>
            </a:r>
            <a:r>
              <a:rPr lang="tr-TR" sz="800" b="1" dirty="0" smtClean="0">
                <a:latin typeface="Arial" panose="020B0604020202020204" pitchFamily="34" charset="0"/>
                <a:cs typeface="Arial" panose="020B0604020202020204" pitchFamily="34" charset="0"/>
                <a:hlinkClick r:id="rId6"/>
              </a:rPr>
              <a:t>tıklayınız.</a:t>
            </a:r>
            <a:endParaRPr lang="tr-TR" sz="800" b="1" dirty="0">
              <a:latin typeface="Arial" panose="020B0604020202020204" pitchFamily="34" charset="0"/>
              <a:cs typeface="Arial" panose="020B0604020202020204" pitchFamily="34" charset="0"/>
            </a:endParaRPr>
          </a:p>
        </p:txBody>
      </p:sp>
      <p:sp>
        <p:nvSpPr>
          <p:cNvPr id="3" name="Metin kutusu 2"/>
          <p:cNvSpPr txBox="1"/>
          <p:nvPr/>
        </p:nvSpPr>
        <p:spPr>
          <a:xfrm>
            <a:off x="262588" y="6019196"/>
            <a:ext cx="8707241" cy="523220"/>
          </a:xfrm>
          <a:prstGeom prst="rect">
            <a:avLst/>
          </a:prstGeom>
          <a:noFill/>
        </p:spPr>
        <p:txBody>
          <a:bodyPr wrap="square" rtlCol="0">
            <a:spAutoFit/>
          </a:bodyPr>
          <a:lstStyle/>
          <a:p>
            <a:r>
              <a:rPr lang="tr-TR" sz="1400" dirty="0"/>
              <a:t>*1505 programında müşteri kuruluşun KOBİ olduğu projeler, 1512/1812 programları kapsamında desteklenen projeler, </a:t>
            </a:r>
            <a:endParaRPr lang="tr-TR" sz="1400" dirty="0" smtClean="0"/>
          </a:p>
          <a:p>
            <a:r>
              <a:rPr lang="tr-TR" sz="1400" dirty="0" smtClean="0"/>
              <a:t>ilk </a:t>
            </a:r>
            <a:r>
              <a:rPr lang="tr-TR" sz="1400" dirty="0"/>
              <a:t>5</a:t>
            </a:r>
            <a:r>
              <a:rPr lang="tr-TR" sz="1400" dirty="0" smtClean="0"/>
              <a:t> </a:t>
            </a:r>
            <a:r>
              <a:rPr lang="tr-TR" sz="1400" dirty="0"/>
              <a:t>projeden biri olarak değerlendirilmez.</a:t>
            </a:r>
          </a:p>
        </p:txBody>
      </p:sp>
    </p:spTree>
    <p:extLst>
      <p:ext uri="{BB962C8B-B14F-4D97-AF65-F5344CB8AC3E}">
        <p14:creationId xmlns:p14="http://schemas.microsoft.com/office/powerpoint/2010/main" val="3712096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çerik Yer Tutucusu 2"/>
          <p:cNvSpPr>
            <a:spLocks noGrp="1"/>
          </p:cNvSpPr>
          <p:nvPr>
            <p:ph idx="1"/>
          </p:nvPr>
        </p:nvSpPr>
        <p:spPr>
          <a:xfrm>
            <a:off x="1871330" y="1506301"/>
            <a:ext cx="9126030" cy="2587036"/>
          </a:xfrm>
        </p:spPr>
        <p:txBody>
          <a:bodyPr>
            <a:noAutofit/>
          </a:bodyPr>
          <a:lstStyle/>
          <a:p>
            <a:pPr marL="0" lvl="0" indent="0">
              <a:lnSpc>
                <a:spcPct val="120000"/>
              </a:lnSpc>
              <a:spcBef>
                <a:spcPts val="1200"/>
              </a:spcBef>
              <a:spcAft>
                <a:spcPts val="200"/>
              </a:spcAft>
              <a:buClr>
                <a:srgbClr val="D34817"/>
              </a:buClr>
              <a:buSzPct val="100000"/>
              <a:buNone/>
            </a:pPr>
            <a:r>
              <a:rPr lang="tr-TR" sz="2000" dirty="0">
                <a:solidFill>
                  <a:prstClr val="black">
                    <a:lumMod val="75000"/>
                    <a:lumOff val="25000"/>
                  </a:prstClr>
                </a:solidFill>
              </a:rPr>
              <a:t>Yılda</a:t>
            </a:r>
          </a:p>
          <a:p>
            <a:pPr marL="201168" lvl="1" indent="0">
              <a:lnSpc>
                <a:spcPct val="150000"/>
              </a:lnSpc>
              <a:spcBef>
                <a:spcPts val="200"/>
              </a:spcBef>
              <a:spcAft>
                <a:spcPts val="400"/>
              </a:spcAft>
              <a:buClr>
                <a:srgbClr val="D34817"/>
              </a:buClr>
              <a:buNone/>
            </a:pPr>
            <a:r>
              <a:rPr lang="tr-TR" sz="2000" dirty="0">
                <a:solidFill>
                  <a:prstClr val="black">
                    <a:lumMod val="75000"/>
                    <a:lumOff val="25000"/>
                  </a:prstClr>
                </a:solidFill>
              </a:rPr>
              <a:t>2 kez – 6 aylık periyotlarla</a:t>
            </a:r>
          </a:p>
          <a:p>
            <a:pPr marL="201168" lvl="1" indent="0">
              <a:lnSpc>
                <a:spcPct val="150000"/>
              </a:lnSpc>
              <a:spcBef>
                <a:spcPts val="200"/>
              </a:spcBef>
              <a:spcAft>
                <a:spcPts val="400"/>
              </a:spcAft>
              <a:buClr>
                <a:srgbClr val="D34817"/>
              </a:buClr>
              <a:buNone/>
            </a:pPr>
            <a:r>
              <a:rPr lang="tr-TR" sz="2000" dirty="0">
                <a:solidFill>
                  <a:prstClr val="black">
                    <a:lumMod val="75000"/>
                    <a:lumOff val="25000"/>
                  </a:prstClr>
                </a:solidFill>
              </a:rPr>
              <a:t>2 aylık başvuru süreleri (Ocak-Şubat) ve (Temmuz-Ağustos)</a:t>
            </a:r>
          </a:p>
          <a:p>
            <a:pPr marL="201168" lvl="1" indent="0">
              <a:lnSpc>
                <a:spcPct val="150000"/>
              </a:lnSpc>
              <a:spcBef>
                <a:spcPts val="200"/>
              </a:spcBef>
              <a:spcAft>
                <a:spcPts val="400"/>
              </a:spcAft>
              <a:buClr>
                <a:srgbClr val="D34817"/>
              </a:buClr>
              <a:buNone/>
            </a:pPr>
            <a:r>
              <a:rPr lang="tr-TR" sz="2000" dirty="0">
                <a:solidFill>
                  <a:prstClr val="black">
                    <a:lumMod val="75000"/>
                    <a:lumOff val="25000"/>
                  </a:prstClr>
                </a:solidFill>
              </a:rPr>
              <a:t>4 ay değerlendirme süresi olan proje çağrıları açılması öngörülmektedir.</a:t>
            </a:r>
          </a:p>
          <a:p>
            <a:pPr marL="0" indent="0">
              <a:buFont typeface="Arial" pitchFamily="34" charset="0"/>
              <a:buNone/>
              <a:defRPr/>
            </a:pPr>
            <a:endParaRPr lang="en-US" sz="2400" dirty="0">
              <a:latin typeface="Futura Bk BT"/>
            </a:endParaRPr>
          </a:p>
        </p:txBody>
      </p:sp>
      <p:graphicFrame>
        <p:nvGraphicFramePr>
          <p:cNvPr id="6" name="Tablo 5"/>
          <p:cNvGraphicFramePr>
            <a:graphicFrameLocks noGrp="1"/>
          </p:cNvGraphicFramePr>
          <p:nvPr>
            <p:extLst/>
          </p:nvPr>
        </p:nvGraphicFramePr>
        <p:xfrm>
          <a:off x="355849" y="4380614"/>
          <a:ext cx="11169848" cy="704570"/>
        </p:xfrm>
        <a:graphic>
          <a:graphicData uri="http://schemas.openxmlformats.org/drawingml/2006/table">
            <a:tbl>
              <a:tblPr firstRow="1" bandRow="1"/>
              <a:tblGrid>
                <a:gridCol w="946603">
                  <a:extLst>
                    <a:ext uri="{9D8B030D-6E8A-4147-A177-3AD203B41FA5}">
                      <a16:colId xmlns:a16="http://schemas.microsoft.com/office/drawing/2014/main" val="833722163"/>
                    </a:ext>
                  </a:extLst>
                </a:gridCol>
                <a:gridCol w="915035">
                  <a:extLst>
                    <a:ext uri="{9D8B030D-6E8A-4147-A177-3AD203B41FA5}">
                      <a16:colId xmlns:a16="http://schemas.microsoft.com/office/drawing/2014/main" val="4094686028"/>
                    </a:ext>
                  </a:extLst>
                </a:gridCol>
                <a:gridCol w="930821">
                  <a:extLst>
                    <a:ext uri="{9D8B030D-6E8A-4147-A177-3AD203B41FA5}">
                      <a16:colId xmlns:a16="http://schemas.microsoft.com/office/drawing/2014/main" val="1894557480"/>
                    </a:ext>
                  </a:extLst>
                </a:gridCol>
                <a:gridCol w="930821">
                  <a:extLst>
                    <a:ext uri="{9D8B030D-6E8A-4147-A177-3AD203B41FA5}">
                      <a16:colId xmlns:a16="http://schemas.microsoft.com/office/drawing/2014/main" val="477063923"/>
                    </a:ext>
                  </a:extLst>
                </a:gridCol>
                <a:gridCol w="930821">
                  <a:extLst>
                    <a:ext uri="{9D8B030D-6E8A-4147-A177-3AD203B41FA5}">
                      <a16:colId xmlns:a16="http://schemas.microsoft.com/office/drawing/2014/main" val="2034264965"/>
                    </a:ext>
                  </a:extLst>
                </a:gridCol>
                <a:gridCol w="930821">
                  <a:extLst>
                    <a:ext uri="{9D8B030D-6E8A-4147-A177-3AD203B41FA5}">
                      <a16:colId xmlns:a16="http://schemas.microsoft.com/office/drawing/2014/main" val="2741375807"/>
                    </a:ext>
                  </a:extLst>
                </a:gridCol>
                <a:gridCol w="930821">
                  <a:extLst>
                    <a:ext uri="{9D8B030D-6E8A-4147-A177-3AD203B41FA5}">
                      <a16:colId xmlns:a16="http://schemas.microsoft.com/office/drawing/2014/main" val="3234299762"/>
                    </a:ext>
                  </a:extLst>
                </a:gridCol>
                <a:gridCol w="930821">
                  <a:extLst>
                    <a:ext uri="{9D8B030D-6E8A-4147-A177-3AD203B41FA5}">
                      <a16:colId xmlns:a16="http://schemas.microsoft.com/office/drawing/2014/main" val="1882299729"/>
                    </a:ext>
                  </a:extLst>
                </a:gridCol>
                <a:gridCol w="930821">
                  <a:extLst>
                    <a:ext uri="{9D8B030D-6E8A-4147-A177-3AD203B41FA5}">
                      <a16:colId xmlns:a16="http://schemas.microsoft.com/office/drawing/2014/main" val="697516151"/>
                    </a:ext>
                  </a:extLst>
                </a:gridCol>
                <a:gridCol w="930821">
                  <a:extLst>
                    <a:ext uri="{9D8B030D-6E8A-4147-A177-3AD203B41FA5}">
                      <a16:colId xmlns:a16="http://schemas.microsoft.com/office/drawing/2014/main" val="727476988"/>
                    </a:ext>
                  </a:extLst>
                </a:gridCol>
                <a:gridCol w="930821">
                  <a:extLst>
                    <a:ext uri="{9D8B030D-6E8A-4147-A177-3AD203B41FA5}">
                      <a16:colId xmlns:a16="http://schemas.microsoft.com/office/drawing/2014/main" val="3748545568"/>
                    </a:ext>
                  </a:extLst>
                </a:gridCol>
                <a:gridCol w="930821">
                  <a:extLst>
                    <a:ext uri="{9D8B030D-6E8A-4147-A177-3AD203B41FA5}">
                      <a16:colId xmlns:a16="http://schemas.microsoft.com/office/drawing/2014/main" val="2981322624"/>
                    </a:ext>
                  </a:extLst>
                </a:gridCol>
              </a:tblGrid>
              <a:tr h="70457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a:t>Ocak</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197A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a:t>Şubat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197A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a:solidFill>
                            <a:schemeClr val="tx1"/>
                          </a:solidFill>
                        </a:rPr>
                        <a:t>Mart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a:solidFill>
                            <a:schemeClr val="tx1"/>
                          </a:solidFill>
                        </a:rPr>
                        <a:t>Nisan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a:solidFill>
                            <a:schemeClr val="tx1"/>
                          </a:solidFill>
                        </a:rPr>
                        <a:t>Mayıs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a:solidFill>
                            <a:schemeClr val="tx1"/>
                          </a:solidFill>
                        </a:rPr>
                        <a:t>Haziran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200" dirty="0"/>
                        <a:t>Temmuz</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197A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a:t>Ağustos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197A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a:solidFill>
                            <a:schemeClr val="tx1"/>
                          </a:solidFill>
                        </a:rPr>
                        <a:t>Eylül</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a:solidFill>
                            <a:schemeClr val="tx1"/>
                          </a:solidFill>
                        </a:rPr>
                        <a:t>Ekim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a:solidFill>
                            <a:schemeClr val="tx1"/>
                          </a:solidFill>
                        </a:rPr>
                        <a:t>Kasım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tr-TR" sz="1300" dirty="0">
                          <a:solidFill>
                            <a:schemeClr val="tx1"/>
                          </a:solidFill>
                        </a:rPr>
                        <a:t>Aralık</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DDBC"/>
                    </a:solidFill>
                  </a:tcPr>
                </a:tc>
                <a:extLst>
                  <a:ext uri="{0D108BD9-81ED-4DB2-BD59-A6C34878D82A}">
                    <a16:rowId xmlns:a16="http://schemas.microsoft.com/office/drawing/2014/main" val="3403402530"/>
                  </a:ext>
                </a:extLst>
              </a:tr>
            </a:tbl>
          </a:graphicData>
        </a:graphic>
      </p:graphicFrame>
      <p:sp>
        <p:nvSpPr>
          <p:cNvPr id="7" name="Beşgen 6"/>
          <p:cNvSpPr/>
          <p:nvPr/>
        </p:nvSpPr>
        <p:spPr>
          <a:xfrm>
            <a:off x="355849" y="5229200"/>
            <a:ext cx="1938035" cy="288032"/>
          </a:xfrm>
          <a:prstGeom prst="homePlate">
            <a:avLst/>
          </a:prstGeom>
          <a:solidFill>
            <a:srgbClr val="7197AB"/>
          </a:solidFill>
          <a:ln w="158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0" cap="none" spc="0" normalizeH="0" baseline="0" noProof="0" dirty="0">
                <a:ln>
                  <a:noFill/>
                </a:ln>
                <a:effectLst/>
                <a:uLnTx/>
                <a:uFillTx/>
                <a:latin typeface="Calibri" panose="020F0502020204030204"/>
                <a:ea typeface="+mn-ea"/>
                <a:cs typeface="+mn-cs"/>
              </a:rPr>
              <a:t>Başvuru</a:t>
            </a:r>
          </a:p>
        </p:txBody>
      </p:sp>
      <p:sp>
        <p:nvSpPr>
          <p:cNvPr id="8" name="Köşeli Çift Ayraç 7"/>
          <p:cNvSpPr/>
          <p:nvPr/>
        </p:nvSpPr>
        <p:spPr>
          <a:xfrm>
            <a:off x="2293884" y="5245571"/>
            <a:ext cx="3663093" cy="288033"/>
          </a:xfrm>
          <a:prstGeom prst="chevron">
            <a:avLst/>
          </a:prstGeom>
          <a:solidFill>
            <a:srgbClr val="F7DDBC"/>
          </a:solidFill>
          <a:ln w="158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0" cap="none" spc="0" normalizeH="0" baseline="0" noProof="0" dirty="0">
                <a:ln>
                  <a:noFill/>
                </a:ln>
                <a:effectLst/>
                <a:uLnTx/>
                <a:uFillTx/>
                <a:latin typeface="Calibri" panose="020F0502020204030204"/>
                <a:ea typeface="+mn-ea"/>
                <a:cs typeface="+mn-cs"/>
              </a:rPr>
              <a:t>Değerlendirme</a:t>
            </a:r>
          </a:p>
        </p:txBody>
      </p:sp>
      <p:sp>
        <p:nvSpPr>
          <p:cNvPr id="9" name="Köşeli Çift Ayraç 8"/>
          <p:cNvSpPr/>
          <p:nvPr/>
        </p:nvSpPr>
        <p:spPr>
          <a:xfrm>
            <a:off x="5956977" y="5245572"/>
            <a:ext cx="1857953" cy="312330"/>
          </a:xfrm>
          <a:prstGeom prst="chevron">
            <a:avLst/>
          </a:prstGeom>
          <a:solidFill>
            <a:srgbClr val="7197AB"/>
          </a:solidFill>
          <a:ln w="158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0" cap="none" spc="0" normalizeH="0" baseline="0" noProof="0" dirty="0">
                <a:ln>
                  <a:noFill/>
                </a:ln>
                <a:effectLst/>
                <a:uLnTx/>
                <a:uFillTx/>
                <a:latin typeface="Calibri" panose="020F0502020204030204"/>
                <a:ea typeface="+mn-ea"/>
                <a:cs typeface="+mn-cs"/>
              </a:rPr>
              <a:t>Başvuru</a:t>
            </a:r>
          </a:p>
        </p:txBody>
      </p:sp>
      <p:sp>
        <p:nvSpPr>
          <p:cNvPr id="12" name="Köşeli Çift Ayraç 11"/>
          <p:cNvSpPr/>
          <p:nvPr/>
        </p:nvSpPr>
        <p:spPr>
          <a:xfrm>
            <a:off x="7814930" y="5245572"/>
            <a:ext cx="3732028" cy="288033"/>
          </a:xfrm>
          <a:prstGeom prst="chevron">
            <a:avLst/>
          </a:prstGeom>
          <a:solidFill>
            <a:srgbClr val="F7DDBC"/>
          </a:solidFill>
          <a:ln w="158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0" cap="none" spc="0" normalizeH="0" baseline="0" noProof="0" dirty="0">
                <a:ln>
                  <a:noFill/>
                </a:ln>
                <a:effectLst/>
                <a:uLnTx/>
                <a:uFillTx/>
                <a:latin typeface="Calibri" panose="020F0502020204030204"/>
                <a:ea typeface="+mn-ea"/>
                <a:cs typeface="+mn-cs"/>
              </a:rPr>
              <a:t>Değerlendirme</a:t>
            </a:r>
          </a:p>
        </p:txBody>
      </p:sp>
      <p:pic>
        <p:nvPicPr>
          <p:cNvPr id="2" name="Resim 1"/>
          <p:cNvPicPr>
            <a:picLocks noChangeAspect="1"/>
          </p:cNvPicPr>
          <p:nvPr/>
        </p:nvPicPr>
        <p:blipFill>
          <a:blip r:embed="rId2"/>
          <a:stretch>
            <a:fillRect/>
          </a:stretch>
        </p:blipFill>
        <p:spPr>
          <a:xfrm>
            <a:off x="1504037" y="3132443"/>
            <a:ext cx="387300" cy="394203"/>
          </a:xfrm>
          <a:prstGeom prst="rect">
            <a:avLst/>
          </a:prstGeom>
        </p:spPr>
      </p:pic>
      <p:pic>
        <p:nvPicPr>
          <p:cNvPr id="3" name="Resim 2"/>
          <p:cNvPicPr>
            <a:picLocks noChangeAspect="1"/>
          </p:cNvPicPr>
          <p:nvPr/>
        </p:nvPicPr>
        <p:blipFill>
          <a:blip r:embed="rId3"/>
          <a:stretch>
            <a:fillRect/>
          </a:stretch>
        </p:blipFill>
        <p:spPr>
          <a:xfrm>
            <a:off x="1393064" y="2566776"/>
            <a:ext cx="589240" cy="399355"/>
          </a:xfrm>
          <a:prstGeom prst="rect">
            <a:avLst/>
          </a:prstGeom>
        </p:spPr>
      </p:pic>
      <p:pic>
        <p:nvPicPr>
          <p:cNvPr id="4" name="Resim 3"/>
          <p:cNvPicPr>
            <a:picLocks noChangeAspect="1"/>
          </p:cNvPicPr>
          <p:nvPr/>
        </p:nvPicPr>
        <p:blipFill>
          <a:blip r:embed="rId4"/>
          <a:stretch>
            <a:fillRect/>
          </a:stretch>
        </p:blipFill>
        <p:spPr>
          <a:xfrm>
            <a:off x="1502003" y="2053413"/>
            <a:ext cx="343210" cy="353443"/>
          </a:xfrm>
          <a:prstGeom prst="rect">
            <a:avLst/>
          </a:prstGeom>
        </p:spPr>
      </p:pic>
      <p:pic>
        <p:nvPicPr>
          <p:cNvPr id="16" name="Resim 15"/>
          <p:cNvPicPr>
            <a:picLocks noChangeAspect="1"/>
          </p:cNvPicPr>
          <p:nvPr/>
        </p:nvPicPr>
        <p:blipFill>
          <a:blip r:embed="rId2"/>
          <a:stretch>
            <a:fillRect/>
          </a:stretch>
        </p:blipFill>
        <p:spPr>
          <a:xfrm>
            <a:off x="2445331" y="3939643"/>
            <a:ext cx="387300" cy="394203"/>
          </a:xfrm>
          <a:prstGeom prst="rect">
            <a:avLst/>
          </a:prstGeom>
        </p:spPr>
      </p:pic>
      <p:pic>
        <p:nvPicPr>
          <p:cNvPr id="17" name="Resim 16"/>
          <p:cNvPicPr>
            <a:picLocks noChangeAspect="1"/>
          </p:cNvPicPr>
          <p:nvPr/>
        </p:nvPicPr>
        <p:blipFill>
          <a:blip r:embed="rId2"/>
          <a:stretch>
            <a:fillRect/>
          </a:stretch>
        </p:blipFill>
        <p:spPr>
          <a:xfrm>
            <a:off x="3406632" y="3944658"/>
            <a:ext cx="387300" cy="394203"/>
          </a:xfrm>
          <a:prstGeom prst="rect">
            <a:avLst/>
          </a:prstGeom>
        </p:spPr>
      </p:pic>
      <p:pic>
        <p:nvPicPr>
          <p:cNvPr id="18" name="Resim 17"/>
          <p:cNvPicPr>
            <a:picLocks noChangeAspect="1"/>
          </p:cNvPicPr>
          <p:nvPr/>
        </p:nvPicPr>
        <p:blipFill>
          <a:blip r:embed="rId2"/>
          <a:stretch>
            <a:fillRect/>
          </a:stretch>
        </p:blipFill>
        <p:spPr>
          <a:xfrm>
            <a:off x="4367717" y="3939643"/>
            <a:ext cx="387300" cy="394203"/>
          </a:xfrm>
          <a:prstGeom prst="rect">
            <a:avLst/>
          </a:prstGeom>
        </p:spPr>
      </p:pic>
      <p:pic>
        <p:nvPicPr>
          <p:cNvPr id="19" name="Resim 18"/>
          <p:cNvPicPr>
            <a:picLocks noChangeAspect="1"/>
          </p:cNvPicPr>
          <p:nvPr/>
        </p:nvPicPr>
        <p:blipFill>
          <a:blip r:embed="rId2"/>
          <a:stretch>
            <a:fillRect/>
          </a:stretch>
        </p:blipFill>
        <p:spPr>
          <a:xfrm>
            <a:off x="5233283" y="3937988"/>
            <a:ext cx="387300" cy="394203"/>
          </a:xfrm>
          <a:prstGeom prst="rect">
            <a:avLst/>
          </a:prstGeom>
        </p:spPr>
      </p:pic>
      <p:pic>
        <p:nvPicPr>
          <p:cNvPr id="20" name="Resim 19"/>
          <p:cNvPicPr>
            <a:picLocks noChangeAspect="1"/>
          </p:cNvPicPr>
          <p:nvPr/>
        </p:nvPicPr>
        <p:blipFill>
          <a:blip r:embed="rId2"/>
          <a:stretch>
            <a:fillRect/>
          </a:stretch>
        </p:blipFill>
        <p:spPr>
          <a:xfrm>
            <a:off x="8053928" y="3946313"/>
            <a:ext cx="387300" cy="394203"/>
          </a:xfrm>
          <a:prstGeom prst="rect">
            <a:avLst/>
          </a:prstGeom>
        </p:spPr>
      </p:pic>
      <p:pic>
        <p:nvPicPr>
          <p:cNvPr id="21" name="Resim 20"/>
          <p:cNvPicPr>
            <a:picLocks noChangeAspect="1"/>
          </p:cNvPicPr>
          <p:nvPr/>
        </p:nvPicPr>
        <p:blipFill>
          <a:blip r:embed="rId2"/>
          <a:stretch>
            <a:fillRect/>
          </a:stretch>
        </p:blipFill>
        <p:spPr>
          <a:xfrm>
            <a:off x="9015229" y="3951328"/>
            <a:ext cx="387300" cy="394203"/>
          </a:xfrm>
          <a:prstGeom prst="rect">
            <a:avLst/>
          </a:prstGeom>
        </p:spPr>
      </p:pic>
      <p:pic>
        <p:nvPicPr>
          <p:cNvPr id="22" name="Resim 21"/>
          <p:cNvPicPr>
            <a:picLocks noChangeAspect="1"/>
          </p:cNvPicPr>
          <p:nvPr/>
        </p:nvPicPr>
        <p:blipFill>
          <a:blip r:embed="rId2"/>
          <a:stretch>
            <a:fillRect/>
          </a:stretch>
        </p:blipFill>
        <p:spPr>
          <a:xfrm>
            <a:off x="9976314" y="3946313"/>
            <a:ext cx="387300" cy="394203"/>
          </a:xfrm>
          <a:prstGeom prst="rect">
            <a:avLst/>
          </a:prstGeom>
        </p:spPr>
      </p:pic>
      <p:pic>
        <p:nvPicPr>
          <p:cNvPr id="23" name="Resim 22"/>
          <p:cNvPicPr>
            <a:picLocks noChangeAspect="1"/>
          </p:cNvPicPr>
          <p:nvPr/>
        </p:nvPicPr>
        <p:blipFill>
          <a:blip r:embed="rId2"/>
          <a:stretch>
            <a:fillRect/>
          </a:stretch>
        </p:blipFill>
        <p:spPr>
          <a:xfrm>
            <a:off x="10841880" y="3944658"/>
            <a:ext cx="387300" cy="394203"/>
          </a:xfrm>
          <a:prstGeom prst="rect">
            <a:avLst/>
          </a:prstGeom>
        </p:spPr>
      </p:pic>
      <p:pic>
        <p:nvPicPr>
          <p:cNvPr id="24" name="Resim 23"/>
          <p:cNvPicPr>
            <a:picLocks noChangeAspect="1"/>
          </p:cNvPicPr>
          <p:nvPr/>
        </p:nvPicPr>
        <p:blipFill>
          <a:blip r:embed="rId3"/>
          <a:stretch>
            <a:fillRect/>
          </a:stretch>
        </p:blipFill>
        <p:spPr>
          <a:xfrm>
            <a:off x="582932" y="3928720"/>
            <a:ext cx="589240" cy="399355"/>
          </a:xfrm>
          <a:prstGeom prst="rect">
            <a:avLst/>
          </a:prstGeom>
        </p:spPr>
      </p:pic>
      <p:pic>
        <p:nvPicPr>
          <p:cNvPr id="26" name="Resim 25"/>
          <p:cNvPicPr>
            <a:picLocks noChangeAspect="1"/>
          </p:cNvPicPr>
          <p:nvPr/>
        </p:nvPicPr>
        <p:blipFill>
          <a:blip r:embed="rId3"/>
          <a:stretch>
            <a:fillRect/>
          </a:stretch>
        </p:blipFill>
        <p:spPr>
          <a:xfrm>
            <a:off x="1497785" y="3928720"/>
            <a:ext cx="589240" cy="399355"/>
          </a:xfrm>
          <a:prstGeom prst="rect">
            <a:avLst/>
          </a:prstGeom>
        </p:spPr>
      </p:pic>
      <p:pic>
        <p:nvPicPr>
          <p:cNvPr id="27" name="Resim 26"/>
          <p:cNvPicPr>
            <a:picLocks noChangeAspect="1"/>
          </p:cNvPicPr>
          <p:nvPr/>
        </p:nvPicPr>
        <p:blipFill>
          <a:blip r:embed="rId3"/>
          <a:stretch>
            <a:fillRect/>
          </a:stretch>
        </p:blipFill>
        <p:spPr>
          <a:xfrm>
            <a:off x="6145297" y="3928720"/>
            <a:ext cx="589240" cy="399355"/>
          </a:xfrm>
          <a:prstGeom prst="rect">
            <a:avLst/>
          </a:prstGeom>
        </p:spPr>
      </p:pic>
      <p:pic>
        <p:nvPicPr>
          <p:cNvPr id="28" name="Resim 27"/>
          <p:cNvPicPr>
            <a:picLocks noChangeAspect="1"/>
          </p:cNvPicPr>
          <p:nvPr/>
        </p:nvPicPr>
        <p:blipFill>
          <a:blip r:embed="rId3"/>
          <a:stretch>
            <a:fillRect/>
          </a:stretch>
        </p:blipFill>
        <p:spPr>
          <a:xfrm>
            <a:off x="7060150" y="3928720"/>
            <a:ext cx="589240" cy="399355"/>
          </a:xfrm>
          <a:prstGeom prst="rect">
            <a:avLst/>
          </a:prstGeom>
        </p:spPr>
      </p:pic>
      <p:sp>
        <p:nvSpPr>
          <p:cNvPr id="30" name="Dikdörtgen 29"/>
          <p:cNvSpPr/>
          <p:nvPr/>
        </p:nvSpPr>
        <p:spPr>
          <a:xfrm>
            <a:off x="1" y="71559"/>
            <a:ext cx="12192000" cy="523220"/>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tr-TR" sz="2800" b="1" dirty="0">
                <a:solidFill>
                  <a:srgbClr val="E20613"/>
                </a:solidFill>
                <a:latin typeface="Arial" panose="020B0604020202020204" pitchFamily="34" charset="0"/>
                <a:cs typeface="Arial" panose="020B0604020202020204" pitchFamily="34" charset="0"/>
              </a:rPr>
              <a:t>1501 ve 1507 Destek Programlarının Çağrılı Programa Dönüştürülmesi</a:t>
            </a:r>
          </a:p>
        </p:txBody>
      </p:sp>
      <p:sp>
        <p:nvSpPr>
          <p:cNvPr id="25" name="Dikdörtgen 24"/>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8"/>
          <p:cNvSpPr/>
          <p:nvPr/>
        </p:nvSpPr>
        <p:spPr>
          <a:xfrm>
            <a:off x="7014334" y="1005021"/>
            <a:ext cx="4776390" cy="638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2024 yılında açılacak çağrılar için </a:t>
            </a:r>
            <a:r>
              <a:rPr kumimoji="0" lang="tr-TR" sz="1800" b="0" i="0" u="none" strike="noStrike" kern="1200" cap="none" spc="0" normalizeH="0" baseline="0" noProof="0" dirty="0">
                <a:ln>
                  <a:noFill/>
                </a:ln>
                <a:solidFill>
                  <a:prstClr val="black"/>
                </a:solidFill>
                <a:effectLst/>
                <a:uLnTx/>
                <a:uFillTx/>
                <a:latin typeface="Calibri"/>
                <a:ea typeface="+mn-ea"/>
                <a:cs typeface="+mn-cs"/>
                <a:hlinkClick r:id="rId5"/>
              </a:rPr>
              <a:t>www.tubitak.gov.tr</a:t>
            </a:r>
            <a:r>
              <a:rPr kumimoji="0" lang="tr-TR" sz="1800" b="0" i="0" u="none" strike="noStrike" kern="1200" cap="none" spc="0" normalizeH="0" baseline="0" noProof="0" dirty="0">
                <a:ln>
                  <a:noFill/>
                </a:ln>
                <a:solidFill>
                  <a:prstClr val="black"/>
                </a:solidFill>
                <a:effectLst/>
                <a:uLnTx/>
                <a:uFillTx/>
                <a:latin typeface="Calibri"/>
                <a:ea typeface="+mn-ea"/>
                <a:cs typeface="+mn-cs"/>
              </a:rPr>
              <a:t> adresini takip ediniz.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4986041"/>
      </p:ext>
    </p:extLst>
  </p:cSld>
  <p:clrMapOvr>
    <a:masterClrMapping/>
  </p:clrMapOvr>
  <p:timing>
    <p:tnLst>
      <p:par>
        <p:cTn id="1" dur="indefinite" restart="never" nodeType="tmRoot"/>
      </p:par>
    </p:tnLst>
  </p:timing>
</p:sld>
</file>

<file path=ppt/theme/theme1.xml><?xml version="1.0" encoding="utf-8"?>
<a:theme xmlns:a="http://schemas.openxmlformats.org/drawingml/2006/main" name="Özel Tasarı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Ulusal Yenilik Sistemimizin Geleceği_2">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spcFirstLastPara="0" vert="horz" wrap="square" lIns="216354" tIns="189034" rIns="216354" bIns="189034" numCol="1" spcCol="1270" rtlCol="0" anchor="ctr" anchorCtr="0">
        <a:noAutofit/>
      </a:bodyPr>
      <a:lstStyle>
        <a:defPPr algn="ctr" defTabSz="711200">
          <a:lnSpc>
            <a:spcPct val="90000"/>
          </a:lnSpc>
          <a:spcBef>
            <a:spcPct val="0"/>
          </a:spcBef>
          <a:spcAft>
            <a:spcPct val="35000"/>
          </a:spcAft>
          <a:defRPr b="1" u="none" kern="1200" dirty="0" smtClean="0">
            <a:latin typeface="Futura Bk BT"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square" rtlCol="0">
        <a:spAutoFit/>
      </a:bodyPr>
      <a:lstStyle>
        <a:defPPr>
          <a:defRPr dirty="0">
            <a:latin typeface="Corbel" pitchFamily="34" charset="0"/>
          </a:defRPr>
        </a:defPPr>
      </a:lstStyle>
    </a:txDef>
  </a:objectDefaults>
  <a:extraClrSchemeLst/>
</a:theme>
</file>

<file path=ppt/theme/theme17.xml><?xml version="1.0" encoding="utf-8"?>
<a:theme xmlns:a="http://schemas.openxmlformats.org/drawingml/2006/main" name="TÜBİTAK_TR">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spcFirstLastPara="0" vert="horz" wrap="square" lIns="216354" tIns="189034" rIns="216354" bIns="189034" numCol="1" spcCol="1270" rtlCol="0" anchor="ctr" anchorCtr="0">
        <a:noAutofit/>
      </a:bodyPr>
      <a:lstStyle>
        <a:defPPr algn="ctr" defTabSz="711200">
          <a:lnSpc>
            <a:spcPct val="90000"/>
          </a:lnSpc>
          <a:spcBef>
            <a:spcPct val="0"/>
          </a:spcBef>
          <a:spcAft>
            <a:spcPct val="35000"/>
          </a:spcAft>
          <a:defRPr b="1" u="none" kern="1200" dirty="0" smtClean="0">
            <a:latin typeface="Futura Bk BT"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square" rtlCol="0">
        <a:spAutoFit/>
      </a:bodyPr>
      <a:lstStyle>
        <a:defPPr marL="171450" indent="-171450" algn="ctr">
          <a:spcBef>
            <a:spcPts val="300"/>
          </a:spcBef>
          <a:spcAft>
            <a:spcPts val="300"/>
          </a:spcAft>
          <a:buFont typeface="Arial" panose="020B0604020202020204" pitchFamily="34" charset="0"/>
          <a:buChar char="•"/>
          <a:defRPr sz="1200" noProof="0" dirty="0" smtClean="0"/>
        </a:defPPr>
      </a:lstStyle>
    </a:txDef>
  </a:objectDefaults>
  <a:extraClrSchemeLst/>
</a:theme>
</file>

<file path=ppt/theme/theme18.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1">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755A05A0-185D-4C01-81D5-D16A3CC30272}" vid="{5B68622F-5A47-4FAF-84F1-491E5C8566DE}"/>
    </a:ext>
  </a:extLst>
</a:theme>
</file>

<file path=ppt/theme/theme3.xml><?xml version="1.0" encoding="utf-8"?>
<a:theme xmlns:a="http://schemas.openxmlformats.org/drawingml/2006/main" name="2_Blank Presentatio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Blank Presentation">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BEE4"/>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286" eaLnBrk="1" fontAlgn="auto" latinLnBrk="0" hangingPunct="1">
          <a:lnSpc>
            <a:spcPct val="100000"/>
          </a:lnSpc>
          <a:spcBef>
            <a:spcPts val="0"/>
          </a:spcBef>
          <a:spcAft>
            <a:spcPts val="0"/>
          </a:spcAft>
          <a:buClrTx/>
          <a:buSzTx/>
          <a:buFontTx/>
          <a:buNone/>
          <a:tabLst/>
          <a:defRPr kumimoji="0" sz="2700" b="0" i="0" u="none" strike="noStrike" kern="0" cap="none" spc="0" normalizeH="0" baseline="0" noProof="0" smtClean="0">
            <a:ln>
              <a:noFill/>
            </a:ln>
            <a:solidFill>
              <a:prstClr val="white"/>
            </a:solidFill>
            <a:effectLst/>
            <a:uLnTx/>
            <a:uFillTx/>
            <a:latin typeface="Arial"/>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Tema1">
  <a:themeElements>
    <a:clrScheme name="Ofis">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s">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25349</TotalTime>
  <Words>7322</Words>
  <Application>Microsoft Office PowerPoint</Application>
  <PresentationFormat>Geniş ekran</PresentationFormat>
  <Paragraphs>1115</Paragraphs>
  <Slides>51</Slides>
  <Notes>45</Notes>
  <HiddenSlides>5</HiddenSlides>
  <MMClips>0</MMClips>
  <ScaleCrop>false</ScaleCrop>
  <HeadingPairs>
    <vt:vector size="6" baseType="variant">
      <vt:variant>
        <vt:lpstr>Kullanılan Yazı Tipleri</vt:lpstr>
      </vt:variant>
      <vt:variant>
        <vt:i4>22</vt:i4>
      </vt:variant>
      <vt:variant>
        <vt:lpstr>Tema</vt:lpstr>
      </vt:variant>
      <vt:variant>
        <vt:i4>17</vt:i4>
      </vt:variant>
      <vt:variant>
        <vt:lpstr>Slayt Başlıkları</vt:lpstr>
      </vt:variant>
      <vt:variant>
        <vt:i4>51</vt:i4>
      </vt:variant>
    </vt:vector>
  </HeadingPairs>
  <TitlesOfParts>
    <vt:vector size="90" baseType="lpstr">
      <vt:lpstr>MS PGothic</vt:lpstr>
      <vt:lpstr>Arial</vt:lpstr>
      <vt:lpstr>Brush Script MT</vt:lpstr>
      <vt:lpstr>Calibri</vt:lpstr>
      <vt:lpstr>Calibri Light</vt:lpstr>
      <vt:lpstr>Comfortaa</vt:lpstr>
      <vt:lpstr>Corbel</vt:lpstr>
      <vt:lpstr>DejaVu Sans</vt:lpstr>
      <vt:lpstr>DejaVu Serif Condensed</vt:lpstr>
      <vt:lpstr>Futura Bk BT</vt:lpstr>
      <vt:lpstr>Helvetica</vt:lpstr>
      <vt:lpstr>inherit</vt:lpstr>
      <vt:lpstr>Noto Sans</vt:lpstr>
      <vt:lpstr>Open Sans</vt:lpstr>
      <vt:lpstr>Open Sans Extrabold</vt:lpstr>
      <vt:lpstr>Roboto</vt:lpstr>
      <vt:lpstr>Symbol</vt:lpstr>
      <vt:lpstr>Tahoma</vt:lpstr>
      <vt:lpstr>Times</vt:lpstr>
      <vt:lpstr>Times New Roman</vt:lpstr>
      <vt:lpstr>Verdana</vt:lpstr>
      <vt:lpstr>Wingdings</vt:lpstr>
      <vt:lpstr>Özel Tasarım</vt:lpstr>
      <vt:lpstr>Tema1</vt:lpstr>
      <vt:lpstr>2_Blank Presentation</vt:lpstr>
      <vt:lpstr>3_Blank Presentation</vt:lpstr>
      <vt:lpstr>4_Blank Presentation</vt:lpstr>
      <vt:lpstr>5_Blank Presentation</vt:lpstr>
      <vt:lpstr>8_Blank Presentation</vt:lpstr>
      <vt:lpstr>2_Office Teması</vt:lpstr>
      <vt:lpstr>1_Tema1</vt:lpstr>
      <vt:lpstr>3_Office Teması</vt:lpstr>
      <vt:lpstr>4_Office Teması</vt:lpstr>
      <vt:lpstr>5_Office Teması</vt:lpstr>
      <vt:lpstr>9_Office Teması</vt:lpstr>
      <vt:lpstr>10_Office Teması</vt:lpstr>
      <vt:lpstr>11_Office Teması</vt:lpstr>
      <vt:lpstr>5_Ulusal Yenilik Sistemimizin Geleceği_2</vt:lpstr>
      <vt:lpstr>TÜBİTAK_TR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1511 Teknoloji Odaklı Sanayi Hamlesi Programı</vt:lpstr>
      <vt:lpstr>PowerPoint Sunusu</vt:lpstr>
      <vt:lpstr>PowerPoint Sunusu</vt:lpstr>
      <vt:lpstr>PowerPoint Sunusu</vt:lpstr>
      <vt:lpstr>PowerPoint Sunusu</vt:lpstr>
      <vt:lpstr>PowerPoint Sunusu</vt:lpstr>
      <vt:lpstr>PowerPoint Sunusu</vt:lpstr>
      <vt:lpstr>Yeni 1701 Ar-Ge Proje Değerlendirme ve İzleme Çağrısı</vt:lpstr>
      <vt:lpstr>Uluslararası Süreçler</vt:lpstr>
      <vt:lpstr>PowerPoint Sunusu</vt:lpstr>
      <vt:lpstr>PowerPoint Sunusu</vt:lpstr>
      <vt:lpstr>PowerPoint Sunusu</vt:lpstr>
      <vt:lpstr>  Ticarileşme İzleme Süreci </vt:lpstr>
      <vt:lpstr>1612 BiGG Uygulayıcı Kuruluş Desteği</vt:lpstr>
      <vt:lpstr>PowerPoint Sunusu</vt:lpstr>
      <vt:lpstr>1612 - BiGG Uygulayıcı Kuruluş Süreçlerinde Yenilikler</vt:lpstr>
      <vt:lpstr>PowerPoint Sunusu</vt:lpstr>
      <vt:lpstr>PowerPoint Sunusu</vt:lpstr>
      <vt:lpstr>PowerPoint Sunusu</vt:lpstr>
      <vt:lpstr>1513 - Teknoloji Transfer Ofisleri Destek Programı</vt:lpstr>
      <vt:lpstr>1613 TTP - Teknoloji Transfer Profesyoneli İstihdamı Desteği</vt:lpstr>
      <vt:lpstr>PowerPoint Sunusu</vt:lpstr>
      <vt:lpstr>PowerPoint Sunusu</vt:lpstr>
      <vt:lpstr>PowerPoint Sunusu</vt:lpstr>
      <vt:lpstr>PowerPoint Sunusu</vt:lpstr>
      <vt:lpstr>Yenilikler</vt:lpstr>
      <vt:lpstr>Yenilikler</vt:lpstr>
      <vt:lpstr>Yenilikler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Nurettin HAZER</dc:title>
  <dc:creator>Nurettin Hazer</dc:creator>
  <cp:lastModifiedBy>Hasan Selçuk Selek</cp:lastModifiedBy>
  <cp:revision>1669</cp:revision>
  <cp:lastPrinted>2023-01-18T09:00:55Z</cp:lastPrinted>
  <dcterms:created xsi:type="dcterms:W3CDTF">2017-07-14T13:38:24Z</dcterms:created>
  <dcterms:modified xsi:type="dcterms:W3CDTF">2024-12-03T07:30:07Z</dcterms:modified>
</cp:coreProperties>
</file>